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611-5313-4B74-89CA-9704D20CAC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577-D4AF-4B10-8D11-5F7C7E22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646686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2004727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2479" y="1953332"/>
            <a:ext cx="8839199" cy="307891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178" y="3107637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ý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khác</a:t>
            </a:r>
            <a:endParaRPr lang="vi-VN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033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2"/>
    </mc:Choice>
    <mc:Fallback xmlns="">
      <p:transition spd="slow" advTm="148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349" y="2474944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2562225"/>
            <a:ext cx="136144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5"/>
    </mc:Choice>
    <mc:Fallback xmlns="">
      <p:transition spd="slow" advTm="19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1"/>
    </mc:Choice>
    <mc:Fallback xmlns="">
      <p:transition spd="slow" advTm="573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807720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4"/>
    </mc:Choice>
    <mc:Fallback xmlns="">
      <p:transition spd="slow" advTm="408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6"/>
    </mc:Choice>
    <mc:Fallback xmlns="">
      <p:transition spd="slow" advTm="105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9"/>
    </mc:Choice>
    <mc:Fallback xmlns="">
      <p:transition spd="slow" advTm="279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3"/>
    </mc:Choice>
    <mc:Fallback xmlns="">
      <p:transition spd="slow" advTm="9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3884912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6"/>
    </mc:Choice>
    <mc:Fallback xmlns="">
      <p:transition spd="slow" advTm="18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212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Hong Nhung Nguyen Thi</cp:lastModifiedBy>
  <cp:revision>30</cp:revision>
  <dcterms:created xsi:type="dcterms:W3CDTF">2006-08-16T00:00:00Z</dcterms:created>
  <dcterms:modified xsi:type="dcterms:W3CDTF">2022-03-03T15:02:22Z</dcterms:modified>
</cp:coreProperties>
</file>