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6" r:id="rId2"/>
    <p:sldId id="300" r:id="rId3"/>
    <p:sldId id="289" r:id="rId4"/>
    <p:sldId id="301" r:id="rId5"/>
    <p:sldId id="290" r:id="rId6"/>
    <p:sldId id="303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304" r:id="rId15"/>
    <p:sldId id="305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6"/>
            <p14:sldId id="300"/>
          </p14:sldIdLst>
        </p14:section>
        <p14:section name="Tiết 2" id="{9F60823D-ED45-406B-A127-289E07A3A261}">
          <p14:sldIdLst>
            <p14:sldId id="289"/>
            <p14:sldId id="301"/>
            <p14:sldId id="290"/>
            <p14:sldId id="303"/>
            <p14:sldId id="291"/>
            <p14:sldId id="294"/>
            <p14:sldId id="295"/>
            <p14:sldId id="296"/>
            <p14:sldId id="297"/>
            <p14:sldId id="298"/>
            <p14:sldId id="299"/>
            <p14:sldId id="304"/>
            <p14:sldId id="305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5" autoAdjust="0"/>
    <p:restoredTop sz="86885" autoAdjust="0"/>
  </p:normalViewPr>
  <p:slideViewPr>
    <p:cSldViewPr snapToGrid="0">
      <p:cViewPr varScale="1">
        <p:scale>
          <a:sx n="67" d="100"/>
          <a:sy n="67" d="100"/>
        </p:scale>
        <p:origin x="73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marL="457154" lvl="0" indent="-3428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8" lvl="1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462" lvl="2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925" lvl="5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200079" lvl="6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4388" lvl="8" indent="-317468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15" tIns="91415" rIns="91415" bIns="9141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236437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13"/>
          </a:p>
        </p:txBody>
      </p:sp>
      <p:grpSp>
        <p:nvGrpSpPr>
          <p:cNvPr id="4" name="Group 3"/>
          <p:cNvGrpSpPr/>
          <p:nvPr/>
        </p:nvGrpSpPr>
        <p:grpSpPr>
          <a:xfrm>
            <a:off x="566020" y="153487"/>
            <a:ext cx="8011959" cy="20573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3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DÀI HƠN, NGẮN HƠN </a:t>
              </a:r>
              <a:r>
                <a:rPr lang="vi-VN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 tiết 2)</a:t>
              </a: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1" y="977266"/>
            <a:ext cx="5401338" cy="3188969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872" y="2412903"/>
            <a:ext cx="3721129" cy="27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1000" y="1257300"/>
            <a:ext cx="8153400" cy="13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CC"/>
                </a:solidFill>
                <a:latin typeface="VNI-Times" pitchFamily="2" charset="0"/>
                <a:sym typeface="Wingdings" pitchFamily="2" charset="2"/>
              </a:rPr>
              <a:t>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 s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sánh những đồ vật trong gia đình mình xem đồ vật nào cao hơn, đồ vật nào thấp 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9" name="Picture 3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4" y="2964657"/>
            <a:ext cx="3125787" cy="21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1" y="2964657"/>
            <a:ext cx="3200400" cy="21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468791" y="-239315"/>
            <a:ext cx="143589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7315200" cy="14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 bị tiếp bài: Đơn vị đo độ dài – Trang 32 + 33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057400" y="342900"/>
            <a:ext cx="5105400" cy="119995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3" grpId="0"/>
      <p:bldP spid="1065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0" y="0"/>
            <a:ext cx="1013579" cy="14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7" y="156512"/>
            <a:ext cx="763083" cy="11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57" y="3310977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4896270" y="3310977"/>
            <a:ext cx="919349" cy="17193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80" y="919616"/>
            <a:ext cx="7626780" cy="2391361"/>
          </a:xfrm>
        </p:spPr>
        <p:txBody>
          <a:bodyPr>
            <a:normAutofit fontScale="90000"/>
          </a:bodyPr>
          <a:lstStyle/>
          <a:p>
            <a:br>
              <a:rPr lang="vi-VN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dirty="0"/>
              <a:t>Nhận biết và biết cách xác định vật nào cao hơn, thấp hơn, vật nào cao nhất, vật nào thấp nhất trong một nhóm vật.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09957" y="565673"/>
            <a:ext cx="315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/>
          <a:stretch/>
        </p:blipFill>
        <p:spPr>
          <a:xfrm>
            <a:off x="14748" y="1436913"/>
            <a:ext cx="9144000" cy="3701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500" y="959859"/>
            <a:ext cx="2625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Cao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thấp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088" y="1543305"/>
            <a:ext cx="1593585" cy="323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900" y="4471792"/>
            <a:ext cx="5431599" cy="12526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1081" y="2718148"/>
            <a:ext cx="5071439" cy="1461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43086" y="2936809"/>
            <a:ext cx="1331413" cy="1754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9621" y="1678227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198" y="2395645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4775" y="3113063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352" y="3830481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9929" y="4547899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562349" y="1297781"/>
            <a:ext cx="3953432" cy="1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194618" y="3398168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5262" y="3385380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074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7889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vmwqpj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3452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371600" y="676751"/>
            <a:ext cx="6324600" cy="1657350"/>
          </a:xfrm>
          <a:prstGeom prst="rect">
            <a:avLst/>
          </a:prstGeom>
        </p:spPr>
        <p:txBody>
          <a:bodyPr wrap="none" lIns="91403" tIns="45702" rIns="91403" bIns="4570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Giảo</a:t>
            </a:r>
            <a:r>
              <a:rPr lang="en-US" sz="1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1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music_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43350"/>
            <a:ext cx="105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music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9433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music_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1" y="3943350"/>
            <a:ext cx="1687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0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7187" y="2606278"/>
            <a:ext cx="3114675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14600" y="3600450"/>
            <a:ext cx="4038600" cy="3429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endParaRPr lang="en-US" altLang="en-US"/>
          </a:p>
        </p:txBody>
      </p:sp>
      <p:pic>
        <p:nvPicPr>
          <p:cNvPr id="8202" name="Picture 10" descr="slide0007_image1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93307"/>
            <a:ext cx="2114550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slide0007_image1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93307"/>
            <a:ext cx="2114550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Pictur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600" y="5029200"/>
            <a:ext cx="4038600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42900"/>
            <a:ext cx="9144000" cy="5257800"/>
            <a:chOff x="0" y="0"/>
            <a:chExt cx="5760" cy="4320"/>
          </a:xfrm>
        </p:grpSpPr>
        <p:pic>
          <p:nvPicPr>
            <p:cNvPr id="8206" name="Picture 14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5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6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17" descr="BAR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08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2007085" y="2495006"/>
            <a:ext cx="736115" cy="13283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10207" y="2088823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39542" y="2622530"/>
            <a:ext cx="713597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130</Words>
  <Application>Microsoft Office PowerPoint</Application>
  <PresentationFormat>On-screen Show (16:9)</PresentationFormat>
  <Paragraphs>26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AvantGarde Md BT</vt:lpstr>
      <vt:lpstr>Calibri</vt:lpstr>
      <vt:lpstr>Times New Roman</vt:lpstr>
      <vt:lpstr>VNI-Times</vt:lpstr>
      <vt:lpstr>Office 主题</vt:lpstr>
      <vt:lpstr>PowerPoint Presentation</vt:lpstr>
      <vt:lpstr> Nhận biết và biết cách xác định vật nào cao hơn, thấp hơn, vật nào cao nhất, vật nào thấp nhất trong một nhóm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Hong Nhung Nguyen Thi</cp:lastModifiedBy>
  <cp:revision>65</cp:revision>
  <dcterms:created xsi:type="dcterms:W3CDTF">2017-01-10T13:46:13Z</dcterms:created>
  <dcterms:modified xsi:type="dcterms:W3CDTF">2022-02-21T05:08:45Z</dcterms:modified>
</cp:coreProperties>
</file>