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343" r:id="rId3"/>
    <p:sldId id="350" r:id="rId4"/>
    <p:sldId id="351" r:id="rId5"/>
    <p:sldId id="338" r:id="rId6"/>
    <p:sldId id="349" r:id="rId7"/>
    <p:sldId id="352" r:id="rId8"/>
    <p:sldId id="353" r:id="rId9"/>
    <p:sldId id="33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9A"/>
    <a:srgbClr val="D34CD6"/>
    <a:srgbClr val="E07235"/>
    <a:srgbClr val="EB54E9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325345" y="2372869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Bài 24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Luyện tập chung ( Tiết 1)</a:t>
            </a:r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95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5A26B9C-B153-4CBA-AECC-A096D92AA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/>
          <a:stretch/>
        </p:blipFill>
        <p:spPr bwMode="auto">
          <a:xfrm>
            <a:off x="1381929" y="1238174"/>
            <a:ext cx="9220200" cy="4808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5657D52A-C970-4D0F-AE05-865D33528C31}"/>
              </a:ext>
            </a:extLst>
          </p:cNvPr>
          <p:cNvSpPr/>
          <p:nvPr/>
        </p:nvSpPr>
        <p:spPr>
          <a:xfrm>
            <a:off x="6317817" y="3495846"/>
            <a:ext cx="6096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D8B5C0F-8598-45B8-8024-05FBF6EAA168}"/>
              </a:ext>
            </a:extLst>
          </p:cNvPr>
          <p:cNvSpPr/>
          <p:nvPr/>
        </p:nvSpPr>
        <p:spPr>
          <a:xfrm>
            <a:off x="7518270" y="3520354"/>
            <a:ext cx="4572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3A36D6BE-0EF6-4381-B407-36C421BD5457}"/>
              </a:ext>
            </a:extLst>
          </p:cNvPr>
          <p:cNvSpPr/>
          <p:nvPr/>
        </p:nvSpPr>
        <p:spPr>
          <a:xfrm>
            <a:off x="9001929" y="3473664"/>
            <a:ext cx="4572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6A4D03A7-44DF-48CA-A747-FD4089D5D916}"/>
              </a:ext>
            </a:extLst>
          </p:cNvPr>
          <p:cNvSpPr/>
          <p:nvPr/>
        </p:nvSpPr>
        <p:spPr>
          <a:xfrm>
            <a:off x="6308035" y="4903305"/>
            <a:ext cx="6096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C54DE3C9-7AC1-4F6D-8F27-FABD1AB0124C}"/>
              </a:ext>
            </a:extLst>
          </p:cNvPr>
          <p:cNvSpPr/>
          <p:nvPr/>
        </p:nvSpPr>
        <p:spPr>
          <a:xfrm>
            <a:off x="7518270" y="4889683"/>
            <a:ext cx="457200" cy="60936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4C120240-A20B-4A3D-8CF7-5BF56C102057}"/>
              </a:ext>
            </a:extLst>
          </p:cNvPr>
          <p:cNvSpPr/>
          <p:nvPr/>
        </p:nvSpPr>
        <p:spPr>
          <a:xfrm>
            <a:off x="9001929" y="4889683"/>
            <a:ext cx="4572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82E2C56-DA26-4B91-8986-206A689F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59" y="192005"/>
            <a:ext cx="2793907" cy="12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BAE66-B344-448C-80AD-1E1C293BE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"/>
          <a:stretch/>
        </p:blipFill>
        <p:spPr bwMode="auto">
          <a:xfrm>
            <a:off x="1984671" y="457200"/>
            <a:ext cx="873302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F69D3D1-4FEB-4D1B-8D42-7F99BAFA7345}"/>
              </a:ext>
            </a:extLst>
          </p:cNvPr>
          <p:cNvSpPr/>
          <p:nvPr/>
        </p:nvSpPr>
        <p:spPr>
          <a:xfrm>
            <a:off x="8308852" y="748553"/>
            <a:ext cx="1029119" cy="685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74863E-FF80-4BEC-AA7D-65762C971C71}"/>
              </a:ext>
            </a:extLst>
          </p:cNvPr>
          <p:cNvSpPr/>
          <p:nvPr/>
        </p:nvSpPr>
        <p:spPr>
          <a:xfrm>
            <a:off x="8077590" y="1447800"/>
            <a:ext cx="695044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F58A79-B885-4E5A-BAF6-01491943E53A}"/>
              </a:ext>
            </a:extLst>
          </p:cNvPr>
          <p:cNvSpPr/>
          <p:nvPr/>
        </p:nvSpPr>
        <p:spPr>
          <a:xfrm>
            <a:off x="8642927" y="2014817"/>
            <a:ext cx="695044" cy="6858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695AB5-D0B7-47F7-859B-C22DD09769AD}"/>
              </a:ext>
            </a:extLst>
          </p:cNvPr>
          <p:cNvSpPr/>
          <p:nvPr/>
        </p:nvSpPr>
        <p:spPr>
          <a:xfrm>
            <a:off x="8308852" y="2680446"/>
            <a:ext cx="695044" cy="6858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cxnSp>
        <p:nvCxnSpPr>
          <p:cNvPr id="8" name="Curved Connector 4">
            <a:extLst>
              <a:ext uri="{FF2B5EF4-FFF2-40B4-BE49-F238E27FC236}">
                <a16:creationId xmlns:a16="http://schemas.microsoft.com/office/drawing/2014/main" id="{89F38E4E-4488-447A-A26D-85244A082187}"/>
              </a:ext>
            </a:extLst>
          </p:cNvPr>
          <p:cNvCxnSpPr/>
          <p:nvPr/>
        </p:nvCxnSpPr>
        <p:spPr>
          <a:xfrm rot="10800000" flipV="1">
            <a:off x="4697896" y="4628029"/>
            <a:ext cx="685800" cy="401172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20">
            <a:extLst>
              <a:ext uri="{FF2B5EF4-FFF2-40B4-BE49-F238E27FC236}">
                <a16:creationId xmlns:a16="http://schemas.microsoft.com/office/drawing/2014/main" id="{22F88108-4FDB-4995-AD68-A5590F2C53BD}"/>
              </a:ext>
            </a:extLst>
          </p:cNvPr>
          <p:cNvCxnSpPr/>
          <p:nvPr/>
        </p:nvCxnSpPr>
        <p:spPr>
          <a:xfrm>
            <a:off x="5993296" y="4648200"/>
            <a:ext cx="2209800" cy="38100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22">
            <a:extLst>
              <a:ext uri="{FF2B5EF4-FFF2-40B4-BE49-F238E27FC236}">
                <a16:creationId xmlns:a16="http://schemas.microsoft.com/office/drawing/2014/main" id="{59999B56-49BE-4102-ABCA-FC4EE3047701}"/>
              </a:ext>
            </a:extLst>
          </p:cNvPr>
          <p:cNvCxnSpPr/>
          <p:nvPr/>
        </p:nvCxnSpPr>
        <p:spPr>
          <a:xfrm rot="10800000">
            <a:off x="8772636" y="4538382"/>
            <a:ext cx="1106861" cy="490818"/>
          </a:xfrm>
          <a:prstGeom prst="curvedConnector3">
            <a:avLst>
              <a:gd name="adj1" fmla="val 93736"/>
            </a:avLst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E2F374-6E28-4937-8B6C-AA159A57EB9F}"/>
              </a:ext>
            </a:extLst>
          </p:cNvPr>
          <p:cNvCxnSpPr/>
          <p:nvPr/>
        </p:nvCxnSpPr>
        <p:spPr>
          <a:xfrm>
            <a:off x="3402496" y="4648200"/>
            <a:ext cx="2948687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2465614" y="2824843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89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BC8E824-4EE4-4FF5-912D-9CD5559C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92" y="662301"/>
            <a:ext cx="8932863" cy="5798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885972-2745-4FAD-A63E-D85AFC9E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6" y="0"/>
            <a:ext cx="2565307" cy="11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DFC1B9-EB75-4F77-9D21-CD92386B8A60}"/>
              </a:ext>
            </a:extLst>
          </p:cNvPr>
          <p:cNvSpPr txBox="1"/>
          <p:nvPr/>
        </p:nvSpPr>
        <p:spPr>
          <a:xfrm>
            <a:off x="6928158" y="2529412"/>
            <a:ext cx="45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839C0-7810-4B99-AC9D-206C84912571}"/>
              </a:ext>
            </a:extLst>
          </p:cNvPr>
          <p:cNvSpPr txBox="1"/>
          <p:nvPr/>
        </p:nvSpPr>
        <p:spPr>
          <a:xfrm>
            <a:off x="5381746" y="4202980"/>
            <a:ext cx="83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D954B-1D94-45A2-B544-28346D9CDF69}"/>
              </a:ext>
            </a:extLst>
          </p:cNvPr>
          <p:cNvSpPr txBox="1"/>
          <p:nvPr/>
        </p:nvSpPr>
        <p:spPr>
          <a:xfrm>
            <a:off x="6704040" y="3645552"/>
            <a:ext cx="60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4547F-BCD0-4F95-8489-66548B414569}"/>
              </a:ext>
            </a:extLst>
          </p:cNvPr>
          <p:cNvSpPr txBox="1"/>
          <p:nvPr/>
        </p:nvSpPr>
        <p:spPr>
          <a:xfrm>
            <a:off x="8030817" y="367976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31020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33224C-DAB3-489F-95A1-91381D75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69" y="381000"/>
            <a:ext cx="7612069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644698-25E1-472A-8186-5F615593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8" y="153808"/>
            <a:ext cx="2326421" cy="103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92267D-2EAC-42AF-8D86-D16FF8EC1E92}"/>
              </a:ext>
            </a:extLst>
          </p:cNvPr>
          <p:cNvSpPr/>
          <p:nvPr/>
        </p:nvSpPr>
        <p:spPr>
          <a:xfrm>
            <a:off x="5135023" y="5858436"/>
            <a:ext cx="573741" cy="5020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E931B6-ACB3-4B23-A602-9CAA011061FC}"/>
              </a:ext>
            </a:extLst>
          </p:cNvPr>
          <p:cNvSpPr/>
          <p:nvPr/>
        </p:nvSpPr>
        <p:spPr>
          <a:xfrm>
            <a:off x="8196470" y="3298862"/>
            <a:ext cx="591670" cy="5065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83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47690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37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UTM Avo</vt:lpstr>
      <vt:lpstr>UTM Chickenhawk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 Nhung Nguyen Thi</cp:lastModifiedBy>
  <cp:revision>179</cp:revision>
  <dcterms:created xsi:type="dcterms:W3CDTF">2021-06-02T01:34:28Z</dcterms:created>
  <dcterms:modified xsi:type="dcterms:W3CDTF">2022-02-16T11:56:15Z</dcterms:modified>
</cp:coreProperties>
</file>