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67" d="100"/>
          <a:sy n="67" d="100"/>
        </p:scale>
        <p:origin x="48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22092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403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Hong Nhung Nguyen Thi</cp:lastModifiedBy>
  <cp:revision>44</cp:revision>
  <dcterms:created xsi:type="dcterms:W3CDTF">2017-01-10T13:46:13Z</dcterms:created>
  <dcterms:modified xsi:type="dcterms:W3CDTF">2022-02-14T10:42:52Z</dcterms:modified>
</cp:coreProperties>
</file>