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3" r:id="rId3"/>
    <p:sldMasterId id="2147483686" r:id="rId4"/>
  </p:sldMasterIdLst>
  <p:notesMasterIdLst>
    <p:notesMasterId r:id="rId14"/>
  </p:notesMasterIdLst>
  <p:sldIdLst>
    <p:sldId id="355" r:id="rId5"/>
    <p:sldId id="356" r:id="rId6"/>
    <p:sldId id="282" r:id="rId7"/>
    <p:sldId id="342" r:id="rId8"/>
    <p:sldId id="343" r:id="rId9"/>
    <p:sldId id="345" r:id="rId10"/>
    <p:sldId id="347" r:id="rId11"/>
    <p:sldId id="349" r:id="rId12"/>
    <p:sldId id="26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CC00FF"/>
    <a:srgbClr val="9858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Kiểu Trung bình 2 - Màu chủ đề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Kiểu Trung bình 2 - Màu chủ đề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 varScale="1">
        <p:scale>
          <a:sx n="59" d="100"/>
          <a:sy n="59" d="100"/>
        </p:scale>
        <p:origin x="892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065E9D-174A-49F9-A670-E4781EC458C3}" type="datetimeFigureOut">
              <a:rPr lang="en-US" smtClean="0"/>
              <a:t>2/19/2022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DDA2FF-0C59-4376-966B-0679955B3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684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ECD13B-7EBF-46B2-92D8-D0BEA0D04D3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9731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7117D-DA69-4435-BF3B-61BEA066EEB4}" type="datetimeFigureOut">
              <a:rPr lang="en-US" smtClean="0"/>
              <a:t>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85E3A-045F-48F1-AB4C-E199B7E99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063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7117D-DA69-4435-BF3B-61BEA066EEB4}" type="datetimeFigureOut">
              <a:rPr lang="en-US" smtClean="0"/>
              <a:t>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85E3A-045F-48F1-AB4C-E199B7E99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763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7117D-DA69-4435-BF3B-61BEA066EEB4}" type="datetimeFigureOut">
              <a:rPr lang="en-US" smtClean="0"/>
              <a:t>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85E3A-045F-48F1-AB4C-E199B7E99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794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OPENING ">
  <p:cSld name="BIG TITLE OPENING 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subTitle" idx="1"/>
          </p:nvPr>
        </p:nvSpPr>
        <p:spPr>
          <a:xfrm>
            <a:off x="6915616" y="2886133"/>
            <a:ext cx="37472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5B72B7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5B72B7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5B72B7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5B72B7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5B72B7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5B72B7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5B72B7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5B72B7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800">
                <a:solidFill>
                  <a:srgbClr val="5B72B7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564587" y="205567"/>
            <a:ext cx="90980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6000"/>
              <a:buFont typeface="Passion One"/>
              <a:buNone/>
              <a:defRPr sz="6000">
                <a:solidFill>
                  <a:srgbClr val="5B72B7"/>
                </a:solidFill>
                <a:latin typeface="Passion One"/>
                <a:ea typeface="Passion One"/>
                <a:cs typeface="Passion One"/>
                <a:sym typeface="Passion One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6000"/>
              <a:buFont typeface="Oswald Regular"/>
              <a:buNone/>
              <a:defRPr sz="6000">
                <a:solidFill>
                  <a:srgbClr val="5B72B7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6000"/>
              <a:buFont typeface="Oswald Regular"/>
              <a:buNone/>
              <a:defRPr sz="6000">
                <a:solidFill>
                  <a:srgbClr val="5B72B7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6000"/>
              <a:buFont typeface="Oswald Regular"/>
              <a:buNone/>
              <a:defRPr sz="6000">
                <a:solidFill>
                  <a:srgbClr val="5B72B7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6000"/>
              <a:buFont typeface="Oswald Regular"/>
              <a:buNone/>
              <a:defRPr sz="6000">
                <a:solidFill>
                  <a:srgbClr val="5B72B7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6000"/>
              <a:buFont typeface="Oswald Regular"/>
              <a:buNone/>
              <a:defRPr sz="6000">
                <a:solidFill>
                  <a:srgbClr val="5B72B7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6000"/>
              <a:buFont typeface="Oswald Regular"/>
              <a:buNone/>
              <a:defRPr sz="6000">
                <a:solidFill>
                  <a:srgbClr val="5B72B7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6000"/>
              <a:buFont typeface="Oswald Regular"/>
              <a:buNone/>
              <a:defRPr sz="6000">
                <a:solidFill>
                  <a:srgbClr val="5B72B7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6000"/>
              <a:buFont typeface="Oswald Regular"/>
              <a:buNone/>
              <a:defRPr sz="6000">
                <a:solidFill>
                  <a:srgbClr val="5B72B7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79330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4C84B-3A38-4A2D-BF5C-24BD7721B8D0}" type="datetimeFigureOut">
              <a:rPr lang="en-US" smtClean="0"/>
              <a:t>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13A5-09ED-4D11-8F67-5B4A60256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7506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4C84B-3A38-4A2D-BF5C-24BD7721B8D0}" type="datetimeFigureOut">
              <a:rPr lang="en-US" smtClean="0"/>
              <a:t>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13A5-09ED-4D11-8F67-5B4A60256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0708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4C84B-3A38-4A2D-BF5C-24BD7721B8D0}" type="datetimeFigureOut">
              <a:rPr lang="en-US" smtClean="0"/>
              <a:t>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13A5-09ED-4D11-8F67-5B4A60256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3745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4C84B-3A38-4A2D-BF5C-24BD7721B8D0}" type="datetimeFigureOut">
              <a:rPr lang="en-US" smtClean="0"/>
              <a:t>2/19/2022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13A5-09ED-4D11-8F67-5B4A60256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2670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4C84B-3A38-4A2D-BF5C-24BD7721B8D0}" type="datetimeFigureOut">
              <a:rPr lang="en-US" smtClean="0"/>
              <a:t>2/19/2022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13A5-09ED-4D11-8F67-5B4A60256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6362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4C84B-3A38-4A2D-BF5C-24BD7721B8D0}" type="datetimeFigureOut">
              <a:rPr lang="en-US" smtClean="0"/>
              <a:t>2/19/2022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13A5-09ED-4D11-8F67-5B4A60256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5775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4C84B-3A38-4A2D-BF5C-24BD7721B8D0}" type="datetimeFigureOut">
              <a:rPr lang="en-US" smtClean="0"/>
              <a:t>2/19/2022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13A5-09ED-4D11-8F67-5B4A60256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564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7117D-DA69-4435-BF3B-61BEA066EEB4}" type="datetimeFigureOut">
              <a:rPr lang="en-US" smtClean="0"/>
              <a:t>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85E3A-045F-48F1-AB4C-E199B7E99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492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4C84B-3A38-4A2D-BF5C-24BD7721B8D0}" type="datetimeFigureOut">
              <a:rPr lang="en-US" smtClean="0"/>
              <a:t>2/19/2022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13A5-09ED-4D11-8F67-5B4A60256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6395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4C84B-3A38-4A2D-BF5C-24BD7721B8D0}" type="datetimeFigureOut">
              <a:rPr lang="en-US" smtClean="0"/>
              <a:t>2/19/2022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13A5-09ED-4D11-8F67-5B4A60256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1654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4C84B-3A38-4A2D-BF5C-24BD7721B8D0}" type="datetimeFigureOut">
              <a:rPr lang="en-US" smtClean="0"/>
              <a:t>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13A5-09ED-4D11-8F67-5B4A60256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4758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4C84B-3A38-4A2D-BF5C-24BD7721B8D0}" type="datetimeFigureOut">
              <a:rPr lang="en-US" smtClean="0"/>
              <a:t>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13A5-09ED-4D11-8F67-5B4A60256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3826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257175" indent="0" algn="ctr">
              <a:buNone/>
              <a:defRPr/>
            </a:lvl2pPr>
            <a:lvl3pPr marL="514350" indent="0" algn="ctr">
              <a:buNone/>
              <a:defRPr/>
            </a:lvl3pPr>
            <a:lvl4pPr marL="771525" indent="0" algn="ctr">
              <a:buNone/>
              <a:defRPr/>
            </a:lvl4pPr>
            <a:lvl5pPr marL="1028700" indent="0" algn="ctr">
              <a:buNone/>
              <a:defRPr/>
            </a:lvl5pPr>
            <a:lvl6pPr marL="1285875" indent="0" algn="ctr">
              <a:buNone/>
              <a:defRPr/>
            </a:lvl6pPr>
            <a:lvl7pPr marL="1543050" indent="0" algn="ctr">
              <a:buNone/>
              <a:defRPr/>
            </a:lvl7pPr>
            <a:lvl8pPr marL="1800225" indent="0" algn="ctr">
              <a:buNone/>
              <a:defRPr/>
            </a:lvl8pPr>
            <a:lvl9pPr marL="20574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53A20B-B58A-42F7-8949-B59BB679F7C9}" type="datetimeFigureOut">
              <a:rPr lang="zh-CN" altLang="en-US"/>
              <a:pPr>
                <a:defRPr/>
              </a:pPr>
              <a:t>2022/2/19</a:t>
            </a:fld>
            <a:endParaRPr lang="zh-CN" alt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F8A8DB-6C6E-4F97-A17F-D6A69C67D4D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32599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4DBBB-98AC-49B3-A9F3-F50F9215CB91}" type="datetimeFigureOut">
              <a:rPr lang="zh-CN" altLang="en-US"/>
              <a:pPr>
                <a:defRPr/>
              </a:pPr>
              <a:t>2022/2/19</a:t>
            </a:fld>
            <a:endParaRPr lang="zh-CN" alt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BD406E-A6EC-43B8-94A7-90B884715EC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83871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225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125"/>
            </a:lvl1pPr>
            <a:lvl2pPr marL="257175" indent="0">
              <a:buNone/>
              <a:defRPr sz="1013"/>
            </a:lvl2pPr>
            <a:lvl3pPr marL="514350" indent="0">
              <a:buNone/>
              <a:defRPr sz="900"/>
            </a:lvl3pPr>
            <a:lvl4pPr marL="771525" indent="0">
              <a:buNone/>
              <a:defRPr sz="788"/>
            </a:lvl4pPr>
            <a:lvl5pPr marL="1028700" indent="0">
              <a:buNone/>
              <a:defRPr sz="788"/>
            </a:lvl5pPr>
            <a:lvl6pPr marL="1285875" indent="0">
              <a:buNone/>
              <a:defRPr sz="788"/>
            </a:lvl6pPr>
            <a:lvl7pPr marL="1543050" indent="0">
              <a:buNone/>
              <a:defRPr sz="788"/>
            </a:lvl7pPr>
            <a:lvl8pPr marL="1800225" indent="0">
              <a:buNone/>
              <a:defRPr sz="788"/>
            </a:lvl8pPr>
            <a:lvl9pPr marL="2057400" indent="0">
              <a:buNone/>
              <a:defRPr sz="78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D08AA1-A8E7-430E-B685-BF836DB9E4F4}" type="datetimeFigureOut">
              <a:rPr lang="zh-CN" altLang="en-US"/>
              <a:pPr>
                <a:defRPr/>
              </a:pPr>
              <a:t>2022/2/19</a:t>
            </a:fld>
            <a:endParaRPr lang="zh-CN" alt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D088B0-2083-4DCE-A673-32D5912C256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84824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952" y="949330"/>
            <a:ext cx="5391149" cy="5192713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0303" y="949330"/>
            <a:ext cx="5391151" cy="5192713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B366F8-30F9-402B-B845-9C74BF74E69E}" type="datetimeFigureOut">
              <a:rPr lang="zh-CN" altLang="en-US"/>
              <a:pPr>
                <a:defRPr/>
              </a:pPr>
              <a:t>2022/2/19</a:t>
            </a:fld>
            <a:endParaRPr lang="zh-CN" altLang="en-US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DA7CB1-7EE7-4E99-8007-3ED7C175735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06748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C16EBF-E3F1-43EA-AA43-CA9CD2A63BFF}" type="datetimeFigureOut">
              <a:rPr lang="zh-CN" altLang="en-US"/>
              <a:pPr>
                <a:defRPr/>
              </a:pPr>
              <a:t>2022/2/19</a:t>
            </a:fld>
            <a:endParaRPr lang="zh-CN" altLang="en-US"/>
          </a:p>
        </p:txBody>
      </p:sp>
      <p:sp>
        <p:nvSpPr>
          <p:cNvPr id="8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EDD023-F101-4BB4-A21B-BCC1D10B59E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88798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6B3C3D-65FB-4ADD-9751-5D66ADAA1005}" type="datetimeFigureOut">
              <a:rPr lang="zh-CN" altLang="en-US"/>
              <a:pPr>
                <a:defRPr/>
              </a:pPr>
              <a:t>2022/2/19</a:t>
            </a:fld>
            <a:endParaRPr lang="zh-CN" altLang="en-US"/>
          </a:p>
        </p:txBody>
      </p:sp>
      <p:sp>
        <p:nvSpPr>
          <p:cNvPr id="4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049BAE-E2CB-4A41-8B26-CF6EF73564B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0109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7117D-DA69-4435-BF3B-61BEA066EEB4}" type="datetimeFigureOut">
              <a:rPr lang="en-US" smtClean="0"/>
              <a:t>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85E3A-045F-48F1-AB4C-E199B7E99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605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6C824C-0DBE-485F-82B5-BB538A469A65}" type="datetimeFigureOut">
              <a:rPr lang="zh-CN" altLang="en-US"/>
              <a:pPr>
                <a:defRPr/>
              </a:pPr>
              <a:t>2022/2/19</a:t>
            </a:fld>
            <a:endParaRPr lang="zh-CN" altLang="en-US"/>
          </a:p>
        </p:txBody>
      </p:sp>
      <p:sp>
        <p:nvSpPr>
          <p:cNvPr id="3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92ABBA-2F70-4158-8C69-00960C8240D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27717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/>
          <a:lstStyle>
            <a:lvl1pPr algn="l">
              <a:defRPr sz="112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94F5F3-CBF6-4FD6-AC79-950BD613148C}" type="datetimeFigureOut">
              <a:rPr lang="zh-CN" altLang="en-US"/>
              <a:pPr>
                <a:defRPr/>
              </a:pPr>
              <a:t>2022/2/19</a:t>
            </a:fld>
            <a:endParaRPr lang="zh-CN" altLang="en-US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9430DE-1060-4955-A850-56CAEF7662B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6341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112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7C6B40-D4A0-4AEC-95B1-81B4D056507F}" type="datetimeFigureOut">
              <a:rPr lang="zh-CN" altLang="en-US"/>
              <a:pPr>
                <a:defRPr/>
              </a:pPr>
              <a:t>2022/2/19</a:t>
            </a:fld>
            <a:endParaRPr lang="zh-CN" altLang="en-US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C80C91-5F78-4C66-9B74-A2650D51DA1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28230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D23ABA-A0F5-4CF5-BFCE-1A5417682B96}" type="datetimeFigureOut">
              <a:rPr lang="zh-CN" altLang="en-US"/>
              <a:pPr>
                <a:defRPr/>
              </a:pPr>
              <a:t>2022/2/19</a:t>
            </a:fld>
            <a:endParaRPr lang="zh-CN" alt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443FAD-AD11-4385-9952-6A8AC55A4BC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527270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64603" y="101600"/>
            <a:ext cx="2749551" cy="60404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5954" y="101600"/>
            <a:ext cx="8045449" cy="60404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ADC42C-4A68-46C4-9A11-72A2EBCB5DC6}" type="datetimeFigureOut">
              <a:rPr lang="zh-CN" altLang="en-US"/>
              <a:pPr>
                <a:defRPr/>
              </a:pPr>
              <a:t>2022/2/19</a:t>
            </a:fld>
            <a:endParaRPr lang="zh-CN" alt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D05CEA-9904-4296-86CE-440517985A2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69470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1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EFE433-C62B-4580-ABFE-89B92B03E9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216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0652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637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1358153" y="3334871"/>
            <a:ext cx="1089212" cy="13312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字魂59号-创粗黑"/>
              <a:cs typeface="+mn-cs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10273552" y="2252383"/>
            <a:ext cx="1156447" cy="2164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字魂59号-创粗黑"/>
              <a:cs typeface="+mn-cs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7292788" y="4666129"/>
            <a:ext cx="1156447" cy="4415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字魂59号-创粗黑"/>
              <a:cs typeface="+mn-cs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5204011" y="1810872"/>
            <a:ext cx="1156447" cy="4415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字魂59号-创粗黑"/>
              <a:cs typeface="+mn-cs"/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7292787" y="1670798"/>
            <a:ext cx="1156447" cy="581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字魂59号-创粗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90879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4424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68472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7117D-DA69-4435-BF3B-61BEA066EEB4}" type="datetimeFigureOut">
              <a:rPr lang="en-US" smtClean="0"/>
              <a:t>2/19/2022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85E3A-045F-48F1-AB4C-E199B7E99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380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2015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33182-0A27-4A82-AD86-EAD6460C438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2022/2/19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89268-6037-4630-93B9-87DCE428E2C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361293"/>
      </p:ext>
    </p:extLst>
  </p:cSld>
  <p:clrMapOvr>
    <a:masterClrMapping/>
  </p:clrMapOvr>
  <p:transition spd="med" advTm="4000">
    <p:pull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67D606-823C-45F9-AE49-66B054B31475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2/19/2022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84F170-04FA-4F30-A505-80D2D38565A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648269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BA3E37-5B3B-41DF-B4D5-D1A661C62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1790CF-6C95-4FA3-B0A8-00B4BE65262B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2/19/2022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0F91C8-80D0-4276-9A8C-952740194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970E0C-A5A6-4FAD-A1A2-DDCE2E671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281DE2-0C54-4AAC-8704-4CF67BF5E5E9}" type="slidenum"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7927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7117D-DA69-4435-BF3B-61BEA066EEB4}" type="datetimeFigureOut">
              <a:rPr lang="en-US" smtClean="0"/>
              <a:t>2/19/2022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85E3A-045F-48F1-AB4C-E199B7E99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392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7117D-DA69-4435-BF3B-61BEA066EEB4}" type="datetimeFigureOut">
              <a:rPr lang="en-US" smtClean="0"/>
              <a:t>2/19/2022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85E3A-045F-48F1-AB4C-E199B7E99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369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7117D-DA69-4435-BF3B-61BEA066EEB4}" type="datetimeFigureOut">
              <a:rPr lang="en-US" smtClean="0"/>
              <a:t>2/19/2022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85E3A-045F-48F1-AB4C-E199B7E99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294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7117D-DA69-4435-BF3B-61BEA066EEB4}" type="datetimeFigureOut">
              <a:rPr lang="en-US" smtClean="0"/>
              <a:t>2/19/2022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85E3A-045F-48F1-AB4C-E199B7E99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06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7117D-DA69-4435-BF3B-61BEA066EEB4}" type="datetimeFigureOut">
              <a:rPr lang="en-US" smtClean="0"/>
              <a:t>2/19/2022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85E3A-045F-48F1-AB4C-E199B7E99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571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5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0.xml"/><Relationship Id="rId10" Type="http://schemas.openxmlformats.org/officeDocument/2006/relationships/image" Target="../media/image6.jpg"/><Relationship Id="rId4" Type="http://schemas.openxmlformats.org/officeDocument/2006/relationships/slideLayout" Target="../slideLayouts/slideLayout39.xml"/><Relationship Id="rId9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7117D-DA69-4435-BF3B-61BEA066EEB4}" type="datetimeFigureOut">
              <a:rPr lang="en-US" smtClean="0"/>
              <a:t>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385E3A-045F-48F1-AB4C-E199B7E99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872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E4C84B-3A38-4A2D-BF5C-24BD7721B8D0}" type="datetimeFigureOut">
              <a:rPr lang="en-US" smtClean="0"/>
              <a:t>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7113A5-09ED-4D11-8F67-5B4A60256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379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6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" t="-2" b="11852"/>
          <a:stretch>
            <a:fillRect/>
          </a:stretch>
        </p:blipFill>
        <p:spPr bwMode="auto">
          <a:xfrm>
            <a:off x="0" y="720727"/>
            <a:ext cx="12190413" cy="614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51" name="矩形 7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5760" cy="4320"/>
          </a:xfrm>
        </p:grpSpPr>
        <p:pic>
          <p:nvPicPr>
            <p:cNvPr id="2057" name="矩形 7"/>
            <p:cNvPicPr>
              <a:picLocks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Text Box 5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3">
                <a:solidFill>
                  <a:srgbClr val="FFFFFF"/>
                </a:solidFill>
                <a:latin typeface="+mn-lt"/>
                <a:ea typeface="幼圆" pitchFamily="1" charset="-122"/>
              </a:endParaRPr>
            </a:p>
          </p:txBody>
        </p:sp>
      </p:grpSp>
      <p:sp>
        <p:nvSpPr>
          <p:cNvPr id="2052" name="KSO_BT1"/>
          <p:cNvSpPr>
            <a:spLocks noGrp="1" noChangeArrowheads="1"/>
          </p:cNvSpPr>
          <p:nvPr>
            <p:ph type="title"/>
          </p:nvPr>
        </p:nvSpPr>
        <p:spPr bwMode="auto">
          <a:xfrm>
            <a:off x="615951" y="101600"/>
            <a:ext cx="109982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2053" name="KSO_BC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5951" y="949327"/>
            <a:ext cx="10985500" cy="519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</a:t>
            </a:r>
          </a:p>
          <a:p>
            <a:pPr lvl="1"/>
            <a:r>
              <a:rPr lang="en-US" altLang="zh-CN"/>
              <a:t>Second level</a:t>
            </a:r>
          </a:p>
        </p:txBody>
      </p:sp>
      <p:sp>
        <p:nvSpPr>
          <p:cNvPr id="1032" name="KSO_FD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2"/>
            <a:ext cx="2743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675">
                <a:solidFill>
                  <a:srgbClr val="919293"/>
                </a:solidFill>
                <a:latin typeface="+mn-lt"/>
                <a:ea typeface="幼圆" pitchFamily="1" charset="-122"/>
                <a:cs typeface="+mn-cs"/>
              </a:defRPr>
            </a:lvl1pPr>
          </a:lstStyle>
          <a:p>
            <a:pPr>
              <a:defRPr/>
            </a:pPr>
            <a:fld id="{5F68A777-3017-47B8-BAFF-488E6D63B39F}" type="datetimeFigureOut">
              <a:rPr lang="zh-CN" altLang="en-US"/>
              <a:pPr>
                <a:defRPr/>
              </a:pPr>
              <a:t>2022/2/19</a:t>
            </a:fld>
            <a:endParaRPr lang="zh-CN" altLang="en-US"/>
          </a:p>
        </p:txBody>
      </p:sp>
      <p:sp>
        <p:nvSpPr>
          <p:cNvPr id="1033" name="KSO_FT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2"/>
            <a:ext cx="4114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675">
                <a:solidFill>
                  <a:srgbClr val="919293"/>
                </a:solidFill>
                <a:latin typeface="+mn-lt"/>
                <a:ea typeface="幼圆" pitchFamily="1" charset="-122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34" name="KSO_FN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2"/>
            <a:ext cx="2743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675" smtClean="0">
                <a:solidFill>
                  <a:srgbClr val="919293"/>
                </a:solidFill>
              </a:defRPr>
            </a:lvl1pPr>
          </a:lstStyle>
          <a:p>
            <a:pPr>
              <a:defRPr/>
            </a:pPr>
            <a:fld id="{BE0BAAA0-C07E-4824-99F8-0FFD31FEC40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1685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575" b="1">
          <a:solidFill>
            <a:srgbClr val="5D5F1F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575" b="1">
          <a:solidFill>
            <a:srgbClr val="5D5F1F"/>
          </a:solidFill>
          <a:latin typeface="Arial Black" pitchFamily="34" charset="0"/>
          <a:ea typeface="Microsoft YaHei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575" b="1">
          <a:solidFill>
            <a:srgbClr val="5D5F1F"/>
          </a:solidFill>
          <a:latin typeface="Arial Black" pitchFamily="34" charset="0"/>
          <a:ea typeface="Microsoft YaHei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575" b="1">
          <a:solidFill>
            <a:srgbClr val="5D5F1F"/>
          </a:solidFill>
          <a:latin typeface="Arial Black" pitchFamily="34" charset="0"/>
          <a:ea typeface="Microsoft YaHei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575" b="1">
          <a:solidFill>
            <a:srgbClr val="5D5F1F"/>
          </a:solidFill>
          <a:latin typeface="Arial Black" pitchFamily="34" charset="0"/>
          <a:ea typeface="Microsoft YaHei" pitchFamily="34" charset="-122"/>
        </a:defRPr>
      </a:lvl5pPr>
      <a:lvl6pPr marL="257175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75" b="1">
          <a:solidFill>
            <a:srgbClr val="5D5F1F"/>
          </a:solidFill>
          <a:latin typeface="Arial Black" pitchFamily="34" charset="0"/>
          <a:ea typeface="Microsoft YaHei" pitchFamily="34" charset="-122"/>
        </a:defRPr>
      </a:lvl6pPr>
      <a:lvl7pPr marL="5143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75" b="1">
          <a:solidFill>
            <a:srgbClr val="5D5F1F"/>
          </a:solidFill>
          <a:latin typeface="Arial Black" pitchFamily="34" charset="0"/>
          <a:ea typeface="Microsoft YaHei" pitchFamily="34" charset="-122"/>
        </a:defRPr>
      </a:lvl7pPr>
      <a:lvl8pPr marL="771525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75" b="1">
          <a:solidFill>
            <a:srgbClr val="5D5F1F"/>
          </a:solidFill>
          <a:latin typeface="Arial Black" pitchFamily="34" charset="0"/>
          <a:ea typeface="Microsoft YaHei" pitchFamily="34" charset="-122"/>
        </a:defRPr>
      </a:lvl8pPr>
      <a:lvl9pPr marL="10287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75" b="1">
          <a:solidFill>
            <a:srgbClr val="5D5F1F"/>
          </a:solidFill>
          <a:latin typeface="Arial Black" pitchFamily="34" charset="0"/>
          <a:ea typeface="Microsoft YaHei" pitchFamily="34" charset="-122"/>
        </a:defRPr>
      </a:lvl9pPr>
    </p:titleStyle>
    <p:bodyStyle>
      <a:lvl1pPr marL="250031" indent="-250031" algn="just" rtl="0" eaLnBrk="0" fontAlgn="base" hangingPunct="0">
        <a:lnSpc>
          <a:spcPct val="110000"/>
        </a:lnSpc>
        <a:spcBef>
          <a:spcPts val="1013"/>
        </a:spcBef>
        <a:spcAft>
          <a:spcPct val="0"/>
        </a:spcAft>
        <a:buClr>
          <a:srgbClr val="963B22"/>
        </a:buClr>
        <a:buSzPct val="80000"/>
        <a:buBlip>
          <a:blip r:embed="rId17"/>
        </a:buBlip>
        <a:defRPr sz="1125">
          <a:solidFill>
            <a:srgbClr val="8B8E2E"/>
          </a:solidFill>
          <a:latin typeface="+mn-lt"/>
          <a:ea typeface="+mn-ea"/>
          <a:cs typeface="+mn-cs"/>
        </a:defRPr>
      </a:lvl1pPr>
      <a:lvl2pPr marL="250031" indent="-250031" algn="just" rtl="0" eaLnBrk="0" fontAlgn="base" hangingPunct="0">
        <a:lnSpc>
          <a:spcPct val="130000"/>
        </a:lnSpc>
        <a:spcBef>
          <a:spcPct val="0"/>
        </a:spcBef>
        <a:spcAft>
          <a:spcPts val="338"/>
        </a:spcAft>
        <a:buClr>
          <a:srgbClr val="B1D19B"/>
        </a:buClr>
        <a:buFont typeface="幼圆"/>
        <a:buChar char=" "/>
        <a:defRPr sz="900">
          <a:solidFill>
            <a:srgbClr val="727E6C"/>
          </a:solidFill>
          <a:latin typeface="幼圆" pitchFamily="1" charset="-122"/>
          <a:ea typeface="幼圆" pitchFamily="1" charset="-122"/>
          <a:cs typeface="幼圆"/>
        </a:defRPr>
      </a:lvl2pPr>
      <a:lvl3pPr marL="642938" indent="-128588" algn="l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sz="1125">
          <a:solidFill>
            <a:schemeClr val="tx1"/>
          </a:solidFill>
          <a:latin typeface="Calibri" pitchFamily="34" charset="0"/>
          <a:ea typeface="幼圆" pitchFamily="1" charset="-122"/>
          <a:cs typeface="幼圆"/>
        </a:defRPr>
      </a:lvl3pPr>
      <a:lvl4pPr marL="900113" indent="-128588" algn="l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sz="1125">
          <a:solidFill>
            <a:schemeClr val="tx1"/>
          </a:solidFill>
          <a:latin typeface="Calibri" pitchFamily="34" charset="0"/>
          <a:ea typeface="幼圆" pitchFamily="1" charset="-122"/>
          <a:cs typeface="幼圆"/>
        </a:defRPr>
      </a:lvl4pPr>
      <a:lvl5pPr marL="1157288" indent="-128588" algn="l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sz="1125">
          <a:solidFill>
            <a:schemeClr val="tx1"/>
          </a:solidFill>
          <a:latin typeface="Calibri" pitchFamily="34" charset="0"/>
          <a:ea typeface="幼圆" pitchFamily="1" charset="-122"/>
          <a:cs typeface="幼圆"/>
        </a:defRPr>
      </a:lvl5pPr>
      <a:lvl6pPr marL="1414463" indent="-128588" algn="l" rtl="0" eaLnBrk="1" fontAlgn="base" hangingPunct="1">
        <a:lnSpc>
          <a:spcPct val="90000"/>
        </a:lnSpc>
        <a:spcBef>
          <a:spcPts val="281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Calibri" pitchFamily="34" charset="0"/>
          <a:ea typeface="幼圆" pitchFamily="1" charset="-122"/>
        </a:defRPr>
      </a:lvl6pPr>
      <a:lvl7pPr marL="1671638" indent="-128588" algn="l" rtl="0" eaLnBrk="1" fontAlgn="base" hangingPunct="1">
        <a:lnSpc>
          <a:spcPct val="90000"/>
        </a:lnSpc>
        <a:spcBef>
          <a:spcPts val="281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Calibri" pitchFamily="34" charset="0"/>
          <a:ea typeface="幼圆" pitchFamily="1" charset="-122"/>
        </a:defRPr>
      </a:lvl7pPr>
      <a:lvl8pPr marL="1928813" indent="-128588" algn="l" rtl="0" eaLnBrk="1" fontAlgn="base" hangingPunct="1">
        <a:lnSpc>
          <a:spcPct val="90000"/>
        </a:lnSpc>
        <a:spcBef>
          <a:spcPts val="281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Calibri" pitchFamily="34" charset="0"/>
          <a:ea typeface="幼圆" pitchFamily="1" charset="-122"/>
        </a:defRPr>
      </a:lvl8pPr>
      <a:lvl9pPr marL="2185988" indent="-128588" algn="l" rtl="0" eaLnBrk="1" fontAlgn="base" hangingPunct="1">
        <a:lnSpc>
          <a:spcPct val="90000"/>
        </a:lnSpc>
        <a:spcBef>
          <a:spcPts val="281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Calibri" pitchFamily="34" charset="0"/>
          <a:ea typeface="幼圆" pitchFamily="1" charset="-122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318000" y="2971799"/>
            <a:ext cx="3556000" cy="230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  <a:sym typeface="+mn-ea"/>
              </a:rPr>
              <a:t>感谢您下载包图网平台上提供的</a:t>
            </a:r>
            <a:r>
              <a:rPr kumimoji="0" lang="en-US" altLang="zh-CN" sz="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  <a:sym typeface="+mn-ea"/>
              </a:rPr>
              <a:t>PPT</a:t>
            </a:r>
            <a:r>
              <a:rPr kumimoji="0" lang="zh-CN" altLang="en-US" sz="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9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  <a:sym typeface="+mn-ea"/>
              </a:rPr>
              <a:t>ibaotu.com</a:t>
            </a:r>
          </a:p>
        </p:txBody>
      </p:sp>
    </p:spTree>
    <p:extLst>
      <p:ext uri="{BB962C8B-B14F-4D97-AF65-F5344CB8AC3E}">
        <p14:creationId xmlns:p14="http://schemas.microsoft.com/office/powerpoint/2010/main" val="1194353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</p:sldLayoutIdLst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xStyles>
    <p:titleStyle>
      <a:lvl1pPr algn="l" defTabSz="914380" rtl="0" eaLnBrk="1" latinLnBrk="0" hangingPunct="1">
        <a:lnSpc>
          <a:spcPct val="90000"/>
        </a:lnSpc>
        <a:spcBef>
          <a:spcPct val="0"/>
        </a:spcBef>
        <a:buNone/>
        <a:defRPr sz="44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80" rtl="0" eaLnBrk="1" latinLnBrk="0" hangingPunct="1">
        <a:lnSpc>
          <a:spcPct val="90000"/>
        </a:lnSpc>
        <a:spcBef>
          <a:spcPts val="999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5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4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4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56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44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34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25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15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8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7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9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9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9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3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18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8.jpe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10" Type="http://schemas.openxmlformats.org/officeDocument/2006/relationships/image" Target="../media/image21.png"/><Relationship Id="rId4" Type="http://schemas.openxmlformats.org/officeDocument/2006/relationships/image" Target="../media/image15.jfif"/><Relationship Id="rId9" Type="http://schemas.openxmlformats.org/officeDocument/2006/relationships/image" Target="../media/image20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871982" y="1086249"/>
            <a:ext cx="8404865" cy="36132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all" spc="0" normalizeH="0" baseline="0" noProof="0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Arial-SGK-TV" pitchFamily="2" charset="0"/>
                <a:ea typeface="字魂59号-创粗黑"/>
                <a:cs typeface="Arial-SGK-TV" pitchFamily="2" charset="0"/>
              </a:rPr>
              <a:t>tự</a:t>
            </a:r>
            <a:r>
              <a:rPr kumimoji="0" lang="en-US" sz="4400" b="1" i="0" u="none" strike="noStrike" kern="1200" cap="all" spc="0" normalizeH="0" baseline="0" noProof="0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Arial-SGK-TV" pitchFamily="2" charset="0"/>
                <a:ea typeface="字魂59号-创粗黑"/>
                <a:cs typeface="Arial-SGK-TV" pitchFamily="2" charset="0"/>
              </a:rPr>
              <a:t> nhiên và xã hội</a:t>
            </a:r>
          </a:p>
          <a:p>
            <a:pPr marL="0" marR="0" lvl="0" indent="0" algn="ctr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Arial-SGK-TV" pitchFamily="2" charset="0"/>
                <a:ea typeface="字魂59号-创粗黑"/>
                <a:cs typeface="Arial-SGK-TV" pitchFamily="2" charset="0"/>
              </a:rPr>
              <a:t>Chủ </a:t>
            </a:r>
            <a:r>
              <a:rPr kumimoji="0" lang="en-US" sz="4400" b="1" i="0" u="none" strike="noStrike" kern="1200" cap="none" spc="0" normalizeH="0" baseline="0" noProof="0" dirty="0" err="1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Arial-SGK-TV" pitchFamily="2" charset="0"/>
                <a:ea typeface="字魂59号-创粗黑"/>
                <a:cs typeface="Arial-SGK-TV" pitchFamily="2" charset="0"/>
              </a:rPr>
              <a:t>đề</a:t>
            </a:r>
            <a:r>
              <a:rPr kumimoji="0" lang="en-US" sz="4400" b="1" i="0" u="none" strike="noStrike" kern="1200" cap="none" spc="0" normalizeH="0" baseline="0" noProof="0" dirty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Arial-SGK-TV" pitchFamily="2" charset="0"/>
                <a:ea typeface="字魂59号-创粗黑"/>
                <a:cs typeface="Arial-SGK-TV" pitchFamily="2" charset="0"/>
              </a:rPr>
              <a:t> 4: </a:t>
            </a:r>
            <a:r>
              <a:rPr kumimoji="0" lang="en-US" sz="4400" b="1" i="0" u="none" strike="noStrike" kern="1200" cap="none" spc="0" normalizeH="0" baseline="0" noProof="0" dirty="0" err="1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Arial-SGK-TV" pitchFamily="2" charset="0"/>
                <a:ea typeface="字魂59号-创粗黑"/>
                <a:cs typeface="Arial-SGK-TV" pitchFamily="2" charset="0"/>
              </a:rPr>
              <a:t>Thực</a:t>
            </a:r>
            <a:r>
              <a:rPr kumimoji="0" lang="en-US" sz="4400" b="1" i="0" u="none" strike="noStrike" kern="1200" cap="none" spc="0" normalizeH="0" noProof="0" dirty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Arial-SGK-TV" pitchFamily="2" charset="0"/>
                <a:ea typeface="字魂59号-创粗黑"/>
                <a:cs typeface="Arial-SGK-TV" pitchFamily="2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Arial-SGK-TV" pitchFamily="2" charset="0"/>
                <a:ea typeface="字魂59号-创粗黑"/>
                <a:cs typeface="Arial-SGK-TV" pitchFamily="2" charset="0"/>
              </a:rPr>
              <a:t>vật</a:t>
            </a:r>
            <a:r>
              <a:rPr kumimoji="0" lang="en-US" sz="4400" b="1" i="0" u="none" strike="noStrike" kern="1200" cap="none" spc="0" normalizeH="0" noProof="0" dirty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Arial-SGK-TV" pitchFamily="2" charset="0"/>
                <a:ea typeface="字魂59号-创粗黑"/>
                <a:cs typeface="Arial-SGK-TV" pitchFamily="2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Arial-SGK-TV" pitchFamily="2" charset="0"/>
                <a:ea typeface="字魂59号-创粗黑"/>
                <a:cs typeface="Arial-SGK-TV" pitchFamily="2" charset="0"/>
              </a:rPr>
              <a:t>và</a:t>
            </a:r>
            <a:r>
              <a:rPr kumimoji="0" lang="en-US" sz="4400" b="1" i="0" u="none" strike="noStrike" kern="1200" cap="none" spc="0" normalizeH="0" noProof="0" dirty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Arial-SGK-TV" pitchFamily="2" charset="0"/>
                <a:ea typeface="字魂59号-创粗黑"/>
                <a:cs typeface="Arial-SGK-TV" pitchFamily="2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Arial-SGK-TV" pitchFamily="2" charset="0"/>
                <a:ea typeface="字魂59号-创粗黑"/>
                <a:cs typeface="Arial-SGK-TV" pitchFamily="2" charset="0"/>
              </a:rPr>
              <a:t>động</a:t>
            </a:r>
            <a:r>
              <a:rPr kumimoji="0" lang="en-US" sz="4400" b="1" i="0" u="none" strike="noStrike" kern="1200" cap="none" spc="0" normalizeH="0" noProof="0" dirty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Arial-SGK-TV" pitchFamily="2" charset="0"/>
                <a:ea typeface="字魂59号-创粗黑"/>
                <a:cs typeface="Arial-SGK-TV" pitchFamily="2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Arial-SGK-TV" pitchFamily="2" charset="0"/>
                <a:ea typeface="字魂59号-创粗黑"/>
                <a:cs typeface="Arial-SGK-TV" pitchFamily="2" charset="0"/>
              </a:rPr>
              <a:t>vật</a:t>
            </a:r>
            <a:endParaRPr kumimoji="0" lang="en-US" sz="4400" b="1" i="0" u="none" strike="noStrike" kern="1200" cap="none" spc="0" normalizeH="0" baseline="0" noProof="0" dirty="0">
              <a:ln w="18000">
                <a:solidFill>
                  <a:srgbClr val="C0504D">
                    <a:satMod val="140000"/>
                  </a:srgb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Arial-SGK-TV" pitchFamily="2" charset="0"/>
              <a:ea typeface="字魂59号-创粗黑"/>
              <a:cs typeface="Arial-SGK-TV" pitchFamily="2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字魂59号-创粗黑"/>
                <a:cs typeface="Arial-SGK-TV" pitchFamily="2" charset="0"/>
              </a:rPr>
              <a:t>Bài</a:t>
            </a:r>
            <a:r>
              <a:rPr kumimoji="0" lang="en-US" sz="4400" b="1" i="0" u="none" strike="noStrike" kern="1200" cap="none" spc="0" normalizeH="0" baseline="0" noProof="0" dirty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字魂59号-创粗黑"/>
                <a:cs typeface="Arial-SGK-TV" pitchFamily="2" charset="0"/>
              </a:rPr>
              <a:t> 19: </a:t>
            </a:r>
            <a:r>
              <a:rPr kumimoji="0" lang="en-US" sz="4400" b="1" i="0" u="none" strike="noStrike" kern="1200" cap="none" spc="0" normalizeH="0" baseline="0" noProof="0" dirty="0" err="1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字魂59号-创粗黑"/>
                <a:cs typeface="Arial-SGK-TV" pitchFamily="2" charset="0"/>
              </a:rPr>
              <a:t>Ôn</a:t>
            </a:r>
            <a:r>
              <a:rPr kumimoji="0" lang="en-US" sz="4400" b="1" i="0" u="none" strike="noStrike" kern="1200" cap="none" spc="0" normalizeH="0" baseline="0" noProof="0" dirty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字魂59号-创粗黑"/>
                <a:cs typeface="Arial-SGK-TV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字魂59号-创粗黑"/>
                <a:cs typeface="Arial-SGK-TV" pitchFamily="2" charset="0"/>
              </a:rPr>
              <a:t>tập</a:t>
            </a:r>
            <a:r>
              <a:rPr kumimoji="0" lang="en-US" sz="4400" b="1" i="0" u="none" strike="noStrike" kern="1200" cap="none" spc="0" normalizeH="0" baseline="0" noProof="0" dirty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字魂59号-创粗黑"/>
                <a:cs typeface="Arial-SGK-TV" pitchFamily="2" charset="0"/>
              </a:rPr>
              <a:t> </a:t>
            </a:r>
          </a:p>
          <a:p>
            <a:pPr marL="0" marR="0" lvl="0" indent="0" algn="ctr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字魂59号-创粗黑"/>
                <a:cs typeface="Arial-SGK-TV" pitchFamily="2" charset="0"/>
              </a:rPr>
              <a:t>Chủ</a:t>
            </a:r>
            <a:r>
              <a:rPr kumimoji="0" lang="en-US" sz="4400" b="1" i="0" u="none" strike="noStrike" kern="1200" cap="none" spc="0" normalizeH="0" noProof="0" dirty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字魂59号-创粗黑"/>
                <a:cs typeface="Arial-SGK-TV" pitchFamily="2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字魂59号-创粗黑"/>
                <a:cs typeface="Arial-SGK-TV" pitchFamily="2" charset="0"/>
              </a:rPr>
              <a:t>đề</a:t>
            </a:r>
            <a:r>
              <a:rPr kumimoji="0" lang="en-US" sz="4400" b="1" i="0" u="none" strike="noStrike" kern="1200" cap="none" spc="0" normalizeH="0" noProof="0" dirty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字魂59号-创粗黑"/>
                <a:cs typeface="Arial-SGK-TV" pitchFamily="2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字魂59号-创粗黑"/>
                <a:cs typeface="Arial-SGK-TV" pitchFamily="2" charset="0"/>
              </a:rPr>
              <a:t>Thực</a:t>
            </a:r>
            <a:r>
              <a:rPr kumimoji="0" lang="en-US" sz="4400" b="1" i="0" u="none" strike="noStrike" kern="1200" cap="none" spc="0" normalizeH="0" noProof="0" dirty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字魂59号-创粗黑"/>
                <a:cs typeface="Arial-SGK-TV" pitchFamily="2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字魂59号-创粗黑"/>
                <a:cs typeface="Arial-SGK-TV" pitchFamily="2" charset="0"/>
              </a:rPr>
              <a:t>vật</a:t>
            </a:r>
            <a:r>
              <a:rPr kumimoji="0" lang="en-US" sz="4400" b="1" i="0" u="none" strike="noStrike" kern="1200" cap="none" spc="0" normalizeH="0" noProof="0" dirty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字魂59号-创粗黑"/>
                <a:cs typeface="Arial-SGK-TV" pitchFamily="2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字魂59号-创粗黑"/>
                <a:cs typeface="Arial-SGK-TV" pitchFamily="2" charset="0"/>
              </a:rPr>
              <a:t>và</a:t>
            </a:r>
            <a:r>
              <a:rPr kumimoji="0" lang="en-US" sz="4400" b="1" i="0" u="none" strike="noStrike" kern="1200" cap="none" spc="0" normalizeH="0" noProof="0" dirty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字魂59号-创粗黑"/>
                <a:cs typeface="Arial-SGK-TV" pitchFamily="2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字魂59号-创粗黑"/>
                <a:cs typeface="Arial-SGK-TV" pitchFamily="2" charset="0"/>
              </a:rPr>
              <a:t>động</a:t>
            </a:r>
            <a:r>
              <a:rPr kumimoji="0" lang="en-US" sz="4400" b="1" i="0" u="none" strike="noStrike" kern="1200" cap="none" spc="0" normalizeH="0" noProof="0" dirty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字魂59号-创粗黑"/>
                <a:cs typeface="Arial-SGK-TV" pitchFamily="2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字魂59号-创粗黑"/>
                <a:cs typeface="Arial-SGK-TV" pitchFamily="2" charset="0"/>
              </a:rPr>
              <a:t>vật</a:t>
            </a:r>
            <a:endParaRPr kumimoji="0" lang="en-US" sz="4400" b="1" i="0" u="none" strike="noStrike" kern="1200" cap="none" spc="0" normalizeH="0" baseline="0" noProof="0" dirty="0">
              <a:ln w="18000">
                <a:solidFill>
                  <a:srgbClr val="0070C0"/>
                </a:solidFill>
                <a:prstDash val="solid"/>
                <a:miter lim="800000"/>
              </a:ln>
              <a:solidFill>
                <a:srgbClr val="002060"/>
              </a:solidFill>
              <a:effectLst/>
              <a:uLnTx/>
              <a:uFillTx/>
              <a:latin typeface="Arial-SGK-TV" pitchFamily="2" charset="0"/>
              <a:ea typeface="字魂59号-创粗黑"/>
              <a:cs typeface="Arial-SGK-TV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FEF4125-83AF-458F-8CF6-5E9C7CCB640C}"/>
              </a:ext>
            </a:extLst>
          </p:cNvPr>
          <p:cNvSpPr/>
          <p:nvPr/>
        </p:nvSpPr>
        <p:spPr>
          <a:xfrm>
            <a:off x="2204605" y="194102"/>
            <a:ext cx="773961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-SGK-TV" pitchFamily="2" charset="0"/>
                <a:ea typeface="字魂59号-创粗黑"/>
                <a:cs typeface="Arial-SGK-TV" pitchFamily="2" charset="0"/>
              </a:rPr>
              <a:t>PHÒNG GIÁO DỤC VÀ ĐÀO TẠO QUẬN LONG BIÊN</a:t>
            </a:r>
            <a:endParaRPr kumimoji="0" lang="en-US" sz="2400" b="1" i="0" u="none" strike="noStrike" kern="1200" cap="none" spc="0" normalizeH="0" baseline="0" noProof="0" dirty="0">
              <a:ln w="1905"/>
              <a:solidFill>
                <a:prstClr val="black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Arial-SGK-TV" pitchFamily="2" charset="0"/>
              <a:ea typeface="字魂59号-创粗黑"/>
              <a:cs typeface="Arial-SGK-TV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962968-F935-4678-991B-74920D7C26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8373" y="655767"/>
            <a:ext cx="1188698" cy="166992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3496996-B1F7-421F-9C34-FFDCBE7802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80" b="94377" l="9949" r="93367">
                        <a14:foregroundMark x1="61224" y1="76039" x2="61224" y2="76039"/>
                        <a14:foregroundMark x1="56633" y1="56235" x2="63776" y2="9046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6421" y="2325695"/>
            <a:ext cx="2226550" cy="232311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030AC6D-A593-48D1-9A09-758C5D03C9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401" b="96822" l="4847" r="79847">
                        <a14:foregroundMark x1="9439" y1="43276" x2="18367" y2="56235"/>
                        <a14:foregroundMark x1="17857" y1="39853" x2="22449" y2="61125"/>
                        <a14:foregroundMark x1="25510" y1="51345" x2="20408" y2="64059"/>
                        <a14:foregroundMark x1="13010" y1="66504" x2="8418" y2="89976"/>
                        <a14:foregroundMark x1="40051" y1="69193" x2="43622" y2="91443"/>
                        <a14:foregroundMark x1="51786" y1="73105" x2="45153" y2="88998"/>
                        <a14:foregroundMark x1="60714" y1="78973" x2="63776" y2="9193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19600" y="4355811"/>
            <a:ext cx="2389839" cy="249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175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8000"/>
    </mc:Choice>
    <mc:Fallback xmlns="">
      <p:transition advClick="0" advTm="18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19800" cy="6934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0"/>
            <a:ext cx="6172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758808"/>
      </p:ext>
    </p:extLst>
  </p:cSld>
  <p:clrMapOvr>
    <a:masterClrMapping/>
  </p:clrMapOvr>
  <p:transition spd="med" advClick="0" advTm="20000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12E59D9A-428D-4C35-B3EA-9DB5182EB117}"/>
              </a:ext>
            </a:extLst>
          </p:cNvPr>
          <p:cNvSpPr txBox="1"/>
          <p:nvPr/>
        </p:nvSpPr>
        <p:spPr>
          <a:xfrm>
            <a:off x="1676400" y="914400"/>
            <a:ext cx="5780979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8000" b="1" dirty="0" err="1">
                <a:ln/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Vận</a:t>
            </a:r>
            <a:r>
              <a:rPr lang="en-US" sz="8000" b="1" dirty="0">
                <a:ln/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0" b="1" dirty="0" err="1">
                <a:ln/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dụng</a:t>
            </a:r>
            <a:endParaRPr lang="en-US" sz="8000" b="1" dirty="0">
              <a:ln/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447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1000">
        <p14:pan dir="u"/>
      </p:transition>
    </mc:Choice>
    <mc:Fallback xmlns="">
      <p:transition spd="slow" advClick="0" advTm="1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240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446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23000">
        <p14:pan dir="u"/>
      </p:transition>
    </mc:Choice>
    <mc:Fallback xmlns="">
      <p:transition spd="slow" advClick="0" advTm="23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8100"/>
            <a:ext cx="3810000" cy="30861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27214"/>
            <a:ext cx="3685904" cy="30969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121969"/>
            <a:ext cx="4158344" cy="31030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94" y="3398569"/>
            <a:ext cx="3790406" cy="34376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3398569"/>
            <a:ext cx="3685904" cy="34376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3398569"/>
            <a:ext cx="4143104" cy="34376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2209800" y="23622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5" name="FILE_20220130_213426_Thoại 00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1143000" y="914400"/>
            <a:ext cx="609600" cy="609600"/>
          </a:xfrm>
          <a:prstGeom prst="rect">
            <a:avLst/>
          </a:prstGeom>
        </p:spPr>
      </p:pic>
      <p:sp>
        <p:nvSpPr>
          <p:cNvPr id="17" name="Oval 16"/>
          <p:cNvSpPr/>
          <p:nvPr/>
        </p:nvSpPr>
        <p:spPr>
          <a:xfrm>
            <a:off x="3110048" y="2298984"/>
            <a:ext cx="699952" cy="69995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8" name="Oval 17"/>
          <p:cNvSpPr/>
          <p:nvPr/>
        </p:nvSpPr>
        <p:spPr>
          <a:xfrm>
            <a:off x="7086600" y="2298984"/>
            <a:ext cx="699952" cy="69995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9" name="Oval 18"/>
          <p:cNvSpPr/>
          <p:nvPr/>
        </p:nvSpPr>
        <p:spPr>
          <a:xfrm>
            <a:off x="11444152" y="2424248"/>
            <a:ext cx="699952" cy="69995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0" name="Oval 19"/>
          <p:cNvSpPr/>
          <p:nvPr/>
        </p:nvSpPr>
        <p:spPr>
          <a:xfrm>
            <a:off x="3110048" y="6019800"/>
            <a:ext cx="699952" cy="69995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1" name="Oval 20"/>
          <p:cNvSpPr/>
          <p:nvPr/>
        </p:nvSpPr>
        <p:spPr>
          <a:xfrm>
            <a:off x="7086600" y="6019800"/>
            <a:ext cx="699952" cy="69995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2" name="Oval 21"/>
          <p:cNvSpPr/>
          <p:nvPr/>
        </p:nvSpPr>
        <p:spPr>
          <a:xfrm>
            <a:off x="11353800" y="6019800"/>
            <a:ext cx="699952" cy="69995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380631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129000">
        <p14:pan dir="u"/>
      </p:transition>
    </mc:Choice>
    <mc:Fallback xmlns="">
      <p:transition spd="slow" advClick="0" advTm="12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918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12E59D9A-428D-4C35-B3EA-9DB5182EB117}"/>
              </a:ext>
            </a:extLst>
          </p:cNvPr>
          <p:cNvSpPr txBox="1"/>
          <p:nvPr/>
        </p:nvSpPr>
        <p:spPr>
          <a:xfrm>
            <a:off x="1676400" y="914400"/>
            <a:ext cx="5780979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SƠ</a:t>
            </a:r>
            <a:r>
              <a:rPr kumimoji="0" lang="en-US" sz="8000" b="1" i="0" u="none" strike="noStrike" kern="1200" cap="none" spc="0" normalizeH="0" noProof="0" dirty="0">
                <a:ln/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ĐỒ</a:t>
            </a:r>
            <a:endParaRPr kumimoji="0" lang="en-US" sz="8000" b="1" i="0" u="none" strike="noStrike" kern="1200" cap="none" spc="0" normalizeH="0" baseline="0" noProof="0" dirty="0">
              <a:ln/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8635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1000">
        <p14:pan dir="u"/>
      </p:transition>
    </mc:Choice>
    <mc:Fallback xmlns="">
      <p:transition spd="slow" advClick="0" advTm="1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925" y="-3487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85" t="18889" r="21096" b="13333"/>
          <a:stretch/>
        </p:blipFill>
        <p:spPr>
          <a:xfrm>
            <a:off x="3474048" y="1462018"/>
            <a:ext cx="5334001" cy="4648201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859772" y="140363"/>
            <a:ext cx="6641376" cy="8622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/>
              <a:t>Cùng</a:t>
            </a:r>
            <a:r>
              <a:rPr lang="en-US" sz="4400" b="1" dirty="0"/>
              <a:t> </a:t>
            </a:r>
            <a:r>
              <a:rPr lang="en-US" sz="4400" b="1" dirty="0" err="1"/>
              <a:t>hoàn</a:t>
            </a:r>
            <a:r>
              <a:rPr lang="en-US" sz="4400" b="1" dirty="0"/>
              <a:t> </a:t>
            </a:r>
            <a:r>
              <a:rPr lang="en-US" sz="4400" b="1" dirty="0" err="1"/>
              <a:t>thành</a:t>
            </a:r>
            <a:r>
              <a:rPr lang="en-US" sz="4400" b="1" dirty="0"/>
              <a:t> </a:t>
            </a:r>
            <a:r>
              <a:rPr lang="en-US" sz="4400" b="1" dirty="0" err="1"/>
              <a:t>sơ</a:t>
            </a:r>
            <a:r>
              <a:rPr lang="en-US" sz="4400" b="1" dirty="0"/>
              <a:t> </a:t>
            </a:r>
            <a:r>
              <a:rPr lang="en-US" sz="4400" b="1" dirty="0" err="1"/>
              <a:t>đồ</a:t>
            </a:r>
            <a:endParaRPr lang="en-US" sz="4400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31023" y="673088"/>
            <a:ext cx="2514600" cy="6858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RỄ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1023" y="1435088"/>
            <a:ext cx="2514600" cy="6858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THÂN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10341" y="2197088"/>
            <a:ext cx="2514600" cy="6858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LÁ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0341" y="2950379"/>
            <a:ext cx="2514600" cy="6858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HOA VÀ QUẢ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50617" y="4207328"/>
            <a:ext cx="2514600" cy="1084217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KHÔNG CHẠM VÀO GAI NHỌN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0" y="5362301"/>
            <a:ext cx="2514600" cy="1084217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KHÔNG CHẠM VÀO CÂY CÓ ĐỘC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9551126" y="52127"/>
            <a:ext cx="2514600" cy="65640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LẤY BÓNG MÁT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9572897" y="762000"/>
            <a:ext cx="2514600" cy="65640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LÀM CẢNH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9572898" y="1497877"/>
            <a:ext cx="2514600" cy="65640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LÀM THỨC ĂN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9607732" y="2209672"/>
            <a:ext cx="2514600" cy="65640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LẤY GỖ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9607732" y="2965075"/>
            <a:ext cx="2514600" cy="65640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LÀM THUỐC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9630593" y="3886200"/>
            <a:ext cx="2514600" cy="656409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TƯỚI NƯỚC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9630593" y="4548595"/>
            <a:ext cx="2514600" cy="656409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BẮT SÂU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9641479" y="5284398"/>
            <a:ext cx="2514600" cy="656409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VUN ĐẤT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9667605" y="6020202"/>
            <a:ext cx="2514600" cy="656409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NHẶT CỎ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2565217" y="1002636"/>
            <a:ext cx="865687" cy="151196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2491939" y="1905000"/>
            <a:ext cx="932131" cy="60960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2558270" y="2438400"/>
            <a:ext cx="869676" cy="4210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2592815" y="2480503"/>
            <a:ext cx="836185" cy="69468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2524842" y="4876800"/>
            <a:ext cx="949206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>
            <a:off x="2491939" y="4953000"/>
            <a:ext cx="982109" cy="98210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endCxn id="12" idx="3"/>
          </p:cNvCxnSpPr>
          <p:nvPr/>
        </p:nvCxnSpPr>
        <p:spPr>
          <a:xfrm flipV="1">
            <a:off x="8808049" y="571500"/>
            <a:ext cx="693099" cy="219635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endCxn id="21" idx="1"/>
          </p:cNvCxnSpPr>
          <p:nvPr/>
        </p:nvCxnSpPr>
        <p:spPr>
          <a:xfrm flipV="1">
            <a:off x="8789150" y="1090205"/>
            <a:ext cx="783747" cy="175426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8789150" y="1905000"/>
            <a:ext cx="783747" cy="93946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8816758" y="2669621"/>
            <a:ext cx="733685" cy="15822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endCxn id="24" idx="1"/>
          </p:cNvCxnSpPr>
          <p:nvPr/>
        </p:nvCxnSpPr>
        <p:spPr>
          <a:xfrm>
            <a:off x="8808049" y="2834496"/>
            <a:ext cx="799683" cy="45878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V="1">
            <a:off x="8808049" y="4145405"/>
            <a:ext cx="822544" cy="66239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endCxn id="26" idx="1"/>
          </p:cNvCxnSpPr>
          <p:nvPr/>
        </p:nvCxnSpPr>
        <p:spPr>
          <a:xfrm>
            <a:off x="8816758" y="4839544"/>
            <a:ext cx="813835" cy="3725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8771709" y="4807800"/>
            <a:ext cx="813835" cy="61692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8763000" y="4815001"/>
            <a:ext cx="859556" cy="146440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9513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59000">
        <p14:pan dir="u"/>
      </p:transition>
    </mc:Choice>
    <mc:Fallback xmlns="">
      <p:transition spd="slow" advClick="0" advTm="5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55" t="13917" r="28030" b="14253"/>
          <a:stretch/>
        </p:blipFill>
        <p:spPr>
          <a:xfrm>
            <a:off x="3505200" y="1750693"/>
            <a:ext cx="4388434" cy="3048001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76200" y="419100"/>
            <a:ext cx="2590800" cy="6858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ĐẦU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6200" y="1366701"/>
            <a:ext cx="2590800" cy="6858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THÂN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6200" y="2316480"/>
            <a:ext cx="2590800" cy="111252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CƠ QUAN DI CHUYỂN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6200" y="3877218"/>
            <a:ext cx="2590800" cy="168538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KHÔNG ĐỂ VẬT CÀO, CẮN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9220200" y="419100"/>
            <a:ext cx="2895600" cy="6858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LÀM THỨC ĂN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9237617" y="1361258"/>
            <a:ext cx="2895600" cy="6858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LẤY SỨC KÉO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9220200" y="2209800"/>
            <a:ext cx="2895600" cy="6858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LÀM CẢNH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9220200" y="3534318"/>
            <a:ext cx="2895600" cy="6858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CẦN YÊU QUÝ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9220200" y="4377008"/>
            <a:ext cx="2895600" cy="6858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CHĂM SÓCC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9220200" y="5274604"/>
            <a:ext cx="2895600" cy="6858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BẢO VỆ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559534" y="161538"/>
            <a:ext cx="4708910" cy="943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/>
              <a:t>Cùng</a:t>
            </a:r>
            <a:r>
              <a:rPr lang="en-US" sz="3600" b="1" dirty="0"/>
              <a:t> </a:t>
            </a:r>
            <a:r>
              <a:rPr lang="en-US" sz="3600" b="1" dirty="0" err="1"/>
              <a:t>hoàn</a:t>
            </a:r>
            <a:r>
              <a:rPr lang="en-US" sz="3600" b="1" dirty="0"/>
              <a:t> </a:t>
            </a:r>
            <a:r>
              <a:rPr lang="en-US" sz="3600" b="1" dirty="0" err="1"/>
              <a:t>thành</a:t>
            </a:r>
            <a:r>
              <a:rPr lang="en-US" sz="3600" b="1" dirty="0"/>
              <a:t> </a:t>
            </a:r>
            <a:r>
              <a:rPr lang="en-US" sz="3600" b="1" dirty="0" err="1"/>
              <a:t>sơ</a:t>
            </a:r>
            <a:r>
              <a:rPr lang="en-US" sz="3600" b="1" dirty="0"/>
              <a:t> </a:t>
            </a:r>
            <a:r>
              <a:rPr lang="en-US" sz="3600" b="1" dirty="0" err="1"/>
              <a:t>đồ</a:t>
            </a:r>
            <a:endParaRPr lang="en-US" sz="3600" b="1" dirty="0"/>
          </a:p>
        </p:txBody>
      </p:sp>
      <p:cxnSp>
        <p:nvCxnSpPr>
          <p:cNvPr id="29" name="Straight Arrow Connector 28"/>
          <p:cNvCxnSpPr/>
          <p:nvPr/>
        </p:nvCxnSpPr>
        <p:spPr>
          <a:xfrm flipH="1" flipV="1">
            <a:off x="2666998" y="852751"/>
            <a:ext cx="838202" cy="119430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 flipV="1">
            <a:off x="2667000" y="1828800"/>
            <a:ext cx="838200" cy="21825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2666998" y="2047058"/>
            <a:ext cx="838202" cy="84854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2702857" y="3871366"/>
            <a:ext cx="838202" cy="84854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7893634" y="781839"/>
            <a:ext cx="1250366" cy="142796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7893634" y="1828800"/>
            <a:ext cx="1285200" cy="38100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endCxn id="11" idx="1"/>
          </p:cNvCxnSpPr>
          <p:nvPr/>
        </p:nvCxnSpPr>
        <p:spPr>
          <a:xfrm>
            <a:off x="7893634" y="2259726"/>
            <a:ext cx="1326566" cy="29297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7893634" y="3778766"/>
            <a:ext cx="1285200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7893634" y="3829655"/>
            <a:ext cx="1285200" cy="62443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7849620" y="3778766"/>
            <a:ext cx="1264517" cy="174613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7019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47000">
        <p14:pan dir="u"/>
      </p:transition>
    </mc:Choice>
    <mc:Fallback xmlns="">
      <p:transition spd="slow" advClick="0" advTm="47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vi-VN" sz="6600" b="1" dirty="0">
                <a:solidFill>
                  <a:srgbClr val="FF0000"/>
                </a:solidFill>
              </a:rPr>
              <a:t>Chào tạm biệt các con</a:t>
            </a:r>
            <a:r>
              <a:rPr lang="en-US" sz="6600" b="1" dirty="0">
                <a:solidFill>
                  <a:srgbClr val="FF000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9208718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A000120140530B01PPBG">
  <a:themeElements>
    <a:clrScheme name="A000120140530B01PPBG 1">
      <a:dk1>
        <a:srgbClr val="3D3F41"/>
      </a:dk1>
      <a:lt1>
        <a:srgbClr val="FFFFFF"/>
      </a:lt1>
      <a:dk2>
        <a:srgbClr val="3D3F41"/>
      </a:dk2>
      <a:lt2>
        <a:srgbClr val="FFFFFF"/>
      </a:lt2>
      <a:accent1>
        <a:srgbClr val="BABD3D"/>
      </a:accent1>
      <a:accent2>
        <a:srgbClr val="7DB359"/>
      </a:accent2>
      <a:accent3>
        <a:srgbClr val="FFFFFF"/>
      </a:accent3>
      <a:accent4>
        <a:srgbClr val="333436"/>
      </a:accent4>
      <a:accent5>
        <a:srgbClr val="D9DBAF"/>
      </a:accent5>
      <a:accent6>
        <a:srgbClr val="71A250"/>
      </a:accent6>
      <a:hlink>
        <a:srgbClr val="00B0F0"/>
      </a:hlink>
      <a:folHlink>
        <a:srgbClr val="AFB2B4"/>
      </a:folHlink>
    </a:clrScheme>
    <a:fontScheme name="A000120140530B01PPBG">
      <a:majorFont>
        <a:latin typeface="Arial Black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幼圆" pitchFamily="1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幼圆" pitchFamily="1" charset="-122"/>
          </a:defRPr>
        </a:defPPr>
      </a:lstStyle>
    </a:lnDef>
  </a:objectDefaults>
  <a:extraClrSchemeLst>
    <a:extraClrScheme>
      <a:clrScheme name="A000120140530B01PPBG 1">
        <a:dk1>
          <a:srgbClr val="3D3F41"/>
        </a:dk1>
        <a:lt1>
          <a:srgbClr val="FFFFFF"/>
        </a:lt1>
        <a:dk2>
          <a:srgbClr val="3D3F41"/>
        </a:dk2>
        <a:lt2>
          <a:srgbClr val="FFFFFF"/>
        </a:lt2>
        <a:accent1>
          <a:srgbClr val="BABD3D"/>
        </a:accent1>
        <a:accent2>
          <a:srgbClr val="7DB359"/>
        </a:accent2>
        <a:accent3>
          <a:srgbClr val="FFFFFF"/>
        </a:accent3>
        <a:accent4>
          <a:srgbClr val="333436"/>
        </a:accent4>
        <a:accent5>
          <a:srgbClr val="D9DBAF"/>
        </a:accent5>
        <a:accent6>
          <a:srgbClr val="71A250"/>
        </a:accent6>
        <a:hlink>
          <a:srgbClr val="00B0F0"/>
        </a:hlink>
        <a:folHlink>
          <a:srgbClr val="AFB2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yc5z0bce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2190</TotalTime>
  <Words>126</Words>
  <Application>Microsoft Office PowerPoint</Application>
  <PresentationFormat>Widescreen</PresentationFormat>
  <Paragraphs>42</Paragraphs>
  <Slides>9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23" baseType="lpstr">
      <vt:lpstr>等线</vt:lpstr>
      <vt:lpstr>Arial</vt:lpstr>
      <vt:lpstr>Arial Black</vt:lpstr>
      <vt:lpstr>Arial-SGK-TV</vt:lpstr>
      <vt:lpstr>Calibri</vt:lpstr>
      <vt:lpstr>Oswald Regular</vt:lpstr>
      <vt:lpstr>Passion One</vt:lpstr>
      <vt:lpstr>Tahoma</vt:lpstr>
      <vt:lpstr>幼圆</vt:lpstr>
      <vt:lpstr>字魂59号-创粗黑</vt:lpstr>
      <vt:lpstr>Office Theme</vt:lpstr>
      <vt:lpstr>1_Office Theme</vt:lpstr>
      <vt:lpstr>A000120140530B01PPBG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NB</dc:creator>
  <cp:lastModifiedBy>Hong Nhung Nguyen Thi</cp:lastModifiedBy>
  <cp:revision>132</cp:revision>
  <dcterms:created xsi:type="dcterms:W3CDTF">2020-10-02T09:24:27Z</dcterms:created>
  <dcterms:modified xsi:type="dcterms:W3CDTF">2022-02-19T00:46:55Z</dcterms:modified>
</cp:coreProperties>
</file>