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8.xml" ContentType="application/vnd.openxmlformats-officedocument.presentationml.notesSlide+xml"/>
  <Override PartName="/ppt/tags/tag2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21" r:id="rId2"/>
    <p:sldId id="303" r:id="rId3"/>
    <p:sldId id="313" r:id="rId4"/>
    <p:sldId id="314" r:id="rId5"/>
    <p:sldId id="312" r:id="rId6"/>
    <p:sldId id="299" r:id="rId7"/>
    <p:sldId id="291" r:id="rId8"/>
    <p:sldId id="294" r:id="rId9"/>
    <p:sldId id="301" r:id="rId10"/>
    <p:sldId id="309" r:id="rId11"/>
    <p:sldId id="310" r:id="rId12"/>
    <p:sldId id="292" r:id="rId13"/>
    <p:sldId id="306" r:id="rId14"/>
    <p:sldId id="307" r:id="rId15"/>
    <p:sldId id="311" r:id="rId16"/>
    <p:sldId id="304" r:id="rId17"/>
    <p:sldId id="316" r:id="rId18"/>
    <p:sldId id="269" r:id="rId19"/>
    <p:sldId id="27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9DB9"/>
    <a:srgbClr val="CCFFFF"/>
    <a:srgbClr val="9999FF"/>
    <a:srgbClr val="6600CC"/>
    <a:srgbClr val="FFFFFF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92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DB4979-4584-42BF-BFC8-C0B40E5F8B77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A8D74-5E1E-405D-8CCF-426C489508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21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271AD9-BB67-40C7-8A36-6292A9008BE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97817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9415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4951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9792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9035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0259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1291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01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58369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文本占位符 58370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r"/>
            <a:fld id="{9A0DB2DC-4C9A-4742-B13C-FB6460FD3503}" type="slidenum">
              <a:rPr lang="en-US" altLang="zh-CN" sz="1200" dirty="0">
                <a:solidFill>
                  <a:srgbClr val="000000"/>
                </a:solidFill>
              </a:rPr>
              <a:pPr algn="r"/>
              <a:t>7</a:t>
            </a:fld>
            <a:endParaRPr lang="zh-CN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0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81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70F956-FC7D-4434-9D9E-CC985997F4E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3915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E323A-DA2A-48E7-9B67-47D232C97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BED3F8-D2C4-48FE-81D5-5F92DD443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7DB9A-33FF-4BA3-8ACC-C3BBBD3F21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26D77-AF35-4A1F-AB2A-910187C9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F61A-F595-45FD-B870-D4DFCDAA6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33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A3027-2949-4C7E-9367-10F493EC9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55E380-222E-4DF2-AFDC-1B28E039E4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052BB0-6CAF-4055-BB66-EB45DAD4D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7CCEB6-C70D-4CD1-9137-A9505BF07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6D4FF3-6528-4A9B-989E-E05648056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5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B7236E-EFF5-47C3-AAFA-32BBF670E9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BF3DE-E9D5-421C-83DA-44C7204BD1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211BA-623E-4EF3-8529-721BB6B3C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6D5C79-BA93-48EB-93B3-318A9AB37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3F1E9D-40D6-4EA6-A993-454DD811E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34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10516"/>
          <a:stretch/>
        </p:blipFill>
        <p:spPr>
          <a:xfrm>
            <a:off x="-48683" y="-27384"/>
            <a:ext cx="12285989" cy="6885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9151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>
            <a:extLst>
              <a:ext uri="{FF2B5EF4-FFF2-40B4-BE49-F238E27FC236}">
                <a16:creationId xmlns:a16="http://schemas.microsoft.com/office/drawing/2014/main" id="{7343F8A5-C415-40A3-B1B5-4A16C085AB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4398" t="34293" r="24399" b="3429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8" name="矩形 57">
            <a:extLst>
              <a:ext uri="{FF2B5EF4-FFF2-40B4-BE49-F238E27FC236}">
                <a16:creationId xmlns:a16="http://schemas.microsoft.com/office/drawing/2014/main" id="{1299D2AA-F554-4986-A488-32A0B49CEB2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9377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AAFC6-CA24-41DE-A14C-6A58E6FBC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01D23-E746-4621-BB61-0D75EDD21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31B939-0A56-4889-8C08-99FEC0A53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2AF02-191F-401C-B460-9D0680AB0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0089D-F823-4BD1-B5A8-A7F62D265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444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4E6FA-7F44-40A4-B5C4-FA1A3BE6D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2C3D6C-7FFC-434D-B76C-74E1D5CF3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09F8-C0BE-4383-916E-DECE30421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5447E5-F169-4CEC-874D-B48700CFE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81AFE-E517-45B9-85C6-AC2C595645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179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D6C44-2C21-46F7-8427-99B3B9EA02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75753-B844-4915-AFF1-411AB16A6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07E34-9050-4D1B-A0F4-17378AC64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30D0C-0562-484A-A78D-FC0E83AA2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F4AA17-AE04-49F9-9BD5-7AAC26511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3B3732-F3A7-4010-A127-800A1C47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86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A3D6B8-C953-47EB-A86E-17B5F0D00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0327D2-792A-4AA3-ABEA-4209A41FF6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952C1-2FE9-453F-BCDF-BFBC3B0302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31BE49-AEB3-41B5-BD77-A1781238EF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2B0549E-8C16-4722-AD87-7A26C56085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318DE82-41D4-462E-BA6A-4E15AD3F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0422CFD-7DA7-4496-8B36-0E42BCA731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564B1B-C8AD-4AA3-9E82-18C740C0B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68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6CCAF-102D-47A9-B877-8E714FBCD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99358F-0F2B-4010-8A02-B0BC84237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F49BEE-E120-4B23-A61A-0CED7485D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E4CD90-5FD4-4942-9C10-B9BB60370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887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9D41BB-DCA2-4432-9774-772DCBF75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133C28-DE54-4F4B-A793-5B07C379F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6C830F-9858-4211-B9E6-F5CA14B8A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47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8A8D1-DF71-45DC-A733-475CA3D0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FA9751-2160-40C2-B6C3-5F65D5E10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D116F-406E-491F-AE16-DC43A01BB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69180A-6699-48B5-B499-C3FDC4EB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9F5EB6-E911-4547-B474-580362021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AF9045-B5B0-4D44-A138-D19AC8DE0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56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D420-1BB8-4768-9DF4-ECFDF3D0B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4E17B8-DCF1-4A78-9D68-4C8538948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8CD155-CDC9-480E-80EB-75B59C3F09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CA9669-B965-4665-90FC-64E976A59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474A23-F9D0-4ACB-A158-FF7503209D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F330E-6365-4A52-9FA0-E27892F9D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63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80C017-B5EB-4E82-A713-B117306A9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E76D2-E646-4877-8240-3B520B26C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3FF72-9702-4887-84A5-AF99947885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8239-7C4F-443A-A696-016E6BE2F804}" type="datetimeFigureOut">
              <a:rPr lang="en-US" smtClean="0"/>
              <a:t>2/8/2022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D1C773-2C2F-4C87-8D7D-0E33C235BF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8D4BF-D7AA-432E-AC8E-98724CBDB0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616BC-06CC-4988-9DF1-01DAAB3681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07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15.png"/><Relationship Id="rId3" Type="http://schemas.openxmlformats.org/officeDocument/2006/relationships/tags" Target="../tags/tag4.xml"/><Relationship Id="rId21" Type="http://schemas.openxmlformats.org/officeDocument/2006/relationships/tags" Target="../tags/tag22.xml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tags" Target="../tags/tag21.xml"/><Relationship Id="rId29" Type="http://schemas.openxmlformats.org/officeDocument/2006/relationships/image" Target="../media/image2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notesSlide" Target="../notesSlides/notesSlide8.xml"/><Relationship Id="rId32" Type="http://schemas.openxmlformats.org/officeDocument/2006/relationships/image" Target="../media/image34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slideLayout" Target="../slideLayouts/slideLayout13.xml"/><Relationship Id="rId28" Type="http://schemas.openxmlformats.org/officeDocument/2006/relationships/image" Target="../media/image19.png"/><Relationship Id="rId10" Type="http://schemas.openxmlformats.org/officeDocument/2006/relationships/tags" Target="../tags/tag11.xml"/><Relationship Id="rId19" Type="http://schemas.openxmlformats.org/officeDocument/2006/relationships/tags" Target="../tags/tag20.xml"/><Relationship Id="rId31" Type="http://schemas.openxmlformats.org/officeDocument/2006/relationships/image" Target="../media/image33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tags" Target="../tags/tag23.xml"/><Relationship Id="rId27" Type="http://schemas.openxmlformats.org/officeDocument/2006/relationships/image" Target="../media/image18.png"/><Relationship Id="rId30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4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6" Type="http://schemas.openxmlformats.org/officeDocument/2006/relationships/image" Target="../media/image43.png"/><Relationship Id="rId5" Type="http://schemas.openxmlformats.org/officeDocument/2006/relationships/image" Target="../media/image35.png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20"/>
            <a:ext cx="12192000" cy="684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29" y="-437540"/>
            <a:ext cx="12014273" cy="738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680" y="4445095"/>
            <a:ext cx="12192000" cy="29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1" y="4703576"/>
            <a:ext cx="5956619" cy="2188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181" y="2202552"/>
            <a:ext cx="3801635" cy="56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9880139" y="-112749"/>
            <a:ext cx="1925807" cy="2179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124527" y="2687309"/>
            <a:ext cx="2286000" cy="280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1696159" y="2015484"/>
            <a:ext cx="8985439" cy="4315001"/>
          </a:xfrm>
          <a:prstGeom prst="rect">
            <a:avLst/>
          </a:prstGeom>
        </p:spPr>
        <p:txBody>
          <a:bodyPr spcFirstLastPara="1" wrap="none" lIns="109531" tIns="54836" rIns="109531" bIns="54836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THẦY, CÔ GIÁO VÀ CÁC EM </a:t>
            </a:r>
          </a:p>
          <a:p>
            <a:pPr algn="ctr" defTabSz="1459277">
              <a:lnSpc>
                <a:spcPct val="150000"/>
              </a:lnSpc>
              <a:defRPr/>
            </a:pPr>
            <a:r>
              <a:rPr lang="en-US" sz="213104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ĐẾN VỚI TIẾT HỌC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631656" y="2887685"/>
            <a:ext cx="8504870" cy="1452331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5981" tIns="72991" rIns="145981" bIns="72991" anchor="ctr"/>
          <a:lstStyle/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TNXH</a:t>
            </a:r>
          </a:p>
          <a:p>
            <a:pPr algn="ctr" defTabSz="1945954">
              <a:defRPr/>
            </a:pPr>
            <a:r>
              <a:rPr lang="en-US" altLang="zh-CN" sz="3733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TUẦN: 21</a:t>
            </a:r>
          </a:p>
          <a:p>
            <a:pPr algn="ctr" defTabSz="1945954">
              <a:defRPr/>
            </a:pP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endParaRPr lang="en-US" altLang="zh-CN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945954">
              <a:defRPr/>
            </a:pP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4267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zh-CN" sz="4267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zh-CN" altLang="en-US" sz="4267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87041" y="-51076"/>
            <a:ext cx="6683619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PHÒNG GD &amp; ĐT QUẬN LONG BIÊN</a:t>
            </a:r>
          </a:p>
          <a:p>
            <a:pPr algn="ctr" defTabSz="1096655">
              <a:defRPr/>
            </a:pPr>
            <a:r>
              <a:rPr lang="en-US" sz="1867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2133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3D38B2B-FBF7-4B12-992B-0947FCAF78B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393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20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661" y="59907"/>
            <a:ext cx="1471451" cy="1467474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1" y="0"/>
            <a:ext cx="1957229" cy="1966346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-20856" y="4465953"/>
            <a:ext cx="12198968" cy="2458035"/>
            <a:chOff x="0" y="3698571"/>
            <a:chExt cx="12198968" cy="315942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grpSp>
        <p:nvGrpSpPr>
          <p:cNvPr id="18" name="组合 49">
            <a:extLst>
              <a:ext uri="{FF2B5EF4-FFF2-40B4-BE49-F238E27FC236}">
                <a16:creationId xmlns:a16="http://schemas.microsoft.com/office/drawing/2014/main" id="{4C8D34E7-7F28-4B84-AA7C-C3DB527EAAFB}"/>
              </a:ext>
            </a:extLst>
          </p:cNvPr>
          <p:cNvGrpSpPr/>
          <p:nvPr/>
        </p:nvGrpSpPr>
        <p:grpSpPr>
          <a:xfrm>
            <a:off x="400163" y="2002103"/>
            <a:ext cx="3245534" cy="3222901"/>
            <a:chOff x="1371601" y="1960171"/>
            <a:chExt cx="2905327" cy="3222901"/>
          </a:xfrm>
        </p:grpSpPr>
        <p:grpSp>
          <p:nvGrpSpPr>
            <p:cNvPr id="19" name="组合 1">
              <a:extLst>
                <a:ext uri="{FF2B5EF4-FFF2-40B4-BE49-F238E27FC236}">
                  <a16:creationId xmlns:a16="http://schemas.microsoft.com/office/drawing/2014/main" id="{587566F6-FDE5-4C08-AFA1-838B45AD7523}"/>
                </a:ext>
              </a:extLst>
            </p:cNvPr>
            <p:cNvGrpSpPr/>
            <p:nvPr/>
          </p:nvGrpSpPr>
          <p:grpSpPr>
            <a:xfrm>
              <a:off x="1371601" y="1960171"/>
              <a:ext cx="2905327" cy="3222901"/>
              <a:chOff x="1371601" y="2150671"/>
              <a:chExt cx="2905327" cy="3222901"/>
            </a:xfrm>
          </p:grpSpPr>
          <p:sp>
            <p:nvSpPr>
              <p:cNvPr id="23" name="MH_Other_10">
                <a:extLst>
                  <a:ext uri="{FF2B5EF4-FFF2-40B4-BE49-F238E27FC236}">
                    <a16:creationId xmlns:a16="http://schemas.microsoft.com/office/drawing/2014/main" id="{3D224AA9-C1B8-468A-9CBB-382ED5F75689}"/>
                  </a:ext>
                </a:extLst>
              </p:cNvPr>
              <p:cNvSpPr>
                <a:spLocks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2431896" y="3208969"/>
                <a:ext cx="595043" cy="467248"/>
              </a:xfrm>
              <a:custGeom>
                <a:avLst/>
                <a:gdLst>
                  <a:gd name="T0" fmla="*/ 2147483646 w 235"/>
                  <a:gd name="T1" fmla="*/ 2147483646 h 184"/>
                  <a:gd name="T2" fmla="*/ 2147483646 w 235"/>
                  <a:gd name="T3" fmla="*/ 2147483646 h 184"/>
                  <a:gd name="T4" fmla="*/ 2147483646 w 235"/>
                  <a:gd name="T5" fmla="*/ 2147483646 h 184"/>
                  <a:gd name="T6" fmla="*/ 2147483646 w 235"/>
                  <a:gd name="T7" fmla="*/ 2147483646 h 184"/>
                  <a:gd name="T8" fmla="*/ 0 w 235"/>
                  <a:gd name="T9" fmla="*/ 2147483646 h 184"/>
                  <a:gd name="T10" fmla="*/ 2147483646 w 235"/>
                  <a:gd name="T11" fmla="*/ 2147483646 h 18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35" h="184">
                    <a:moveTo>
                      <a:pt x="235" y="184"/>
                    </a:moveTo>
                    <a:cubicBezTo>
                      <a:pt x="223" y="134"/>
                      <a:pt x="219" y="87"/>
                      <a:pt x="219" y="36"/>
                    </a:cubicBezTo>
                    <a:cubicBezTo>
                      <a:pt x="219" y="20"/>
                      <a:pt x="147" y="32"/>
                      <a:pt x="128" y="16"/>
                    </a:cubicBezTo>
                    <a:cubicBezTo>
                      <a:pt x="109" y="0"/>
                      <a:pt x="70" y="0"/>
                      <a:pt x="65" y="12"/>
                    </a:cubicBezTo>
                    <a:cubicBezTo>
                      <a:pt x="65" y="12"/>
                      <a:pt x="54" y="82"/>
                      <a:pt x="0" y="184"/>
                    </a:cubicBezTo>
                    <a:lnTo>
                      <a:pt x="235" y="184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MH_Other_11">
                <a:extLst>
                  <a:ext uri="{FF2B5EF4-FFF2-40B4-BE49-F238E27FC236}">
                    <a16:creationId xmlns:a16="http://schemas.microsoft.com/office/drawing/2014/main" id="{9C1F375D-74B3-473C-B83F-8C92AA2400F2}"/>
                  </a:ext>
                </a:extLst>
              </p:cNvPr>
              <p:cNvSpPr>
                <a:spLocks noEditPoints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2403941" y="3198984"/>
                <a:ext cx="642966" cy="481226"/>
              </a:xfrm>
              <a:custGeom>
                <a:avLst/>
                <a:gdLst>
                  <a:gd name="T0" fmla="*/ 2147483646 w 254"/>
                  <a:gd name="T1" fmla="*/ 2147483646 h 189"/>
                  <a:gd name="T2" fmla="*/ 2147483646 w 254"/>
                  <a:gd name="T3" fmla="*/ 2147483646 h 189"/>
                  <a:gd name="T4" fmla="*/ 2147483646 w 254"/>
                  <a:gd name="T5" fmla="*/ 2147483646 h 189"/>
                  <a:gd name="T6" fmla="*/ 2147483646 w 254"/>
                  <a:gd name="T7" fmla="*/ 2147483646 h 189"/>
                  <a:gd name="T8" fmla="*/ 2147483646 w 254"/>
                  <a:gd name="T9" fmla="*/ 2147483646 h 189"/>
                  <a:gd name="T10" fmla="*/ 0 w 254"/>
                  <a:gd name="T11" fmla="*/ 2147483646 h 189"/>
                  <a:gd name="T12" fmla="*/ 2147483646 w 254"/>
                  <a:gd name="T13" fmla="*/ 2147483646 h 189"/>
                  <a:gd name="T14" fmla="*/ 2147483646 w 254"/>
                  <a:gd name="T15" fmla="*/ 2147483646 h 189"/>
                  <a:gd name="T16" fmla="*/ 2147483646 w 254"/>
                  <a:gd name="T17" fmla="*/ 2147483646 h 189"/>
                  <a:gd name="T18" fmla="*/ 2147483646 w 254"/>
                  <a:gd name="T19" fmla="*/ 2147483646 h 189"/>
                  <a:gd name="T20" fmla="*/ 2147483646 w 254"/>
                  <a:gd name="T21" fmla="*/ 2147483646 h 189"/>
                  <a:gd name="T22" fmla="*/ 2147483646 w 254"/>
                  <a:gd name="T23" fmla="*/ 2147483646 h 189"/>
                  <a:gd name="T24" fmla="*/ 2147483646 w 254"/>
                  <a:gd name="T25" fmla="*/ 2147483646 h 189"/>
                  <a:gd name="T26" fmla="*/ 2147483646 w 254"/>
                  <a:gd name="T27" fmla="*/ 0 h 189"/>
                  <a:gd name="T28" fmla="*/ 2147483646 w 254"/>
                  <a:gd name="T29" fmla="*/ 0 h 189"/>
                  <a:gd name="T30" fmla="*/ 2147483646 w 254"/>
                  <a:gd name="T31" fmla="*/ 2147483646 h 189"/>
                  <a:gd name="T32" fmla="*/ 2147483646 w 254"/>
                  <a:gd name="T33" fmla="*/ 2147483646 h 189"/>
                  <a:gd name="T34" fmla="*/ 2147483646 w 254"/>
                  <a:gd name="T35" fmla="*/ 2147483646 h 189"/>
                  <a:gd name="T36" fmla="*/ 2147483646 w 254"/>
                  <a:gd name="T37" fmla="*/ 2147483646 h 189"/>
                  <a:gd name="T38" fmla="*/ 2147483646 w 254"/>
                  <a:gd name="T39" fmla="*/ 2147483646 h 189"/>
                  <a:gd name="T40" fmla="*/ 2147483646 w 254"/>
                  <a:gd name="T41" fmla="*/ 2147483646 h 189"/>
                  <a:gd name="T42" fmla="*/ 2147483646 w 254"/>
                  <a:gd name="T43" fmla="*/ 2147483646 h 189"/>
                  <a:gd name="T44" fmla="*/ 2147483646 w 254"/>
                  <a:gd name="T45" fmla="*/ 2147483646 h 189"/>
                  <a:gd name="T46" fmla="*/ 2147483646 w 254"/>
                  <a:gd name="T47" fmla="*/ 2147483646 h 189"/>
                  <a:gd name="T48" fmla="*/ 2147483646 w 254"/>
                  <a:gd name="T49" fmla="*/ 2147483646 h 189"/>
                  <a:gd name="T50" fmla="*/ 2147483646 w 254"/>
                  <a:gd name="T51" fmla="*/ 2147483646 h 189"/>
                  <a:gd name="T52" fmla="*/ 2147483646 w 254"/>
                  <a:gd name="T53" fmla="*/ 2147483646 h 18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54" h="189">
                    <a:moveTo>
                      <a:pt x="77" y="1"/>
                    </a:moveTo>
                    <a:cubicBezTo>
                      <a:pt x="73" y="21"/>
                      <a:pt x="66" y="40"/>
                      <a:pt x="60" y="59"/>
                    </a:cubicBezTo>
                    <a:cubicBezTo>
                      <a:pt x="54" y="76"/>
                      <a:pt x="47" y="93"/>
                      <a:pt x="38" y="115"/>
                    </a:cubicBezTo>
                    <a:cubicBezTo>
                      <a:pt x="30" y="133"/>
                      <a:pt x="21" y="151"/>
                      <a:pt x="11" y="169"/>
                    </a:cubicBezTo>
                    <a:cubicBezTo>
                      <a:pt x="8" y="175"/>
                      <a:pt x="5" y="181"/>
                      <a:pt x="1" y="187"/>
                    </a:cubicBezTo>
                    <a:cubicBezTo>
                      <a:pt x="0" y="189"/>
                      <a:pt x="0" y="189"/>
                      <a:pt x="0" y="189"/>
                    </a:cubicBezTo>
                    <a:cubicBezTo>
                      <a:pt x="10" y="189"/>
                      <a:pt x="10" y="189"/>
                      <a:pt x="10" y="189"/>
                    </a:cubicBezTo>
                    <a:cubicBezTo>
                      <a:pt x="10" y="188"/>
                      <a:pt x="10" y="188"/>
                      <a:pt x="10" y="188"/>
                    </a:cubicBezTo>
                    <a:cubicBezTo>
                      <a:pt x="13" y="182"/>
                      <a:pt x="16" y="177"/>
                      <a:pt x="18" y="173"/>
                    </a:cubicBezTo>
                    <a:cubicBezTo>
                      <a:pt x="28" y="154"/>
                      <a:pt x="36" y="136"/>
                      <a:pt x="44" y="117"/>
                    </a:cubicBezTo>
                    <a:cubicBezTo>
                      <a:pt x="52" y="99"/>
                      <a:pt x="59" y="80"/>
                      <a:pt x="65" y="60"/>
                    </a:cubicBezTo>
                    <a:cubicBezTo>
                      <a:pt x="68" y="51"/>
                      <a:pt x="71" y="41"/>
                      <a:pt x="74" y="31"/>
                    </a:cubicBezTo>
                    <a:cubicBezTo>
                      <a:pt x="77" y="19"/>
                      <a:pt x="79" y="10"/>
                      <a:pt x="80" y="1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77" y="0"/>
                      <a:pt x="77" y="0"/>
                      <a:pt x="77" y="0"/>
                    </a:cubicBezTo>
                    <a:lnTo>
                      <a:pt x="77" y="1"/>
                    </a:lnTo>
                    <a:close/>
                    <a:moveTo>
                      <a:pt x="254" y="187"/>
                    </a:moveTo>
                    <a:cubicBezTo>
                      <a:pt x="251" y="175"/>
                      <a:pt x="248" y="164"/>
                      <a:pt x="246" y="153"/>
                    </a:cubicBezTo>
                    <a:cubicBezTo>
                      <a:pt x="239" y="116"/>
                      <a:pt x="234" y="77"/>
                      <a:pt x="233" y="33"/>
                    </a:cubicBezTo>
                    <a:cubicBezTo>
                      <a:pt x="233" y="31"/>
                      <a:pt x="233" y="31"/>
                      <a:pt x="233" y="31"/>
                    </a:cubicBezTo>
                    <a:cubicBezTo>
                      <a:pt x="230" y="32"/>
                      <a:pt x="230" y="32"/>
                      <a:pt x="230" y="32"/>
                    </a:cubicBezTo>
                    <a:cubicBezTo>
                      <a:pt x="230" y="33"/>
                      <a:pt x="230" y="33"/>
                      <a:pt x="230" y="33"/>
                    </a:cubicBezTo>
                    <a:cubicBezTo>
                      <a:pt x="229" y="75"/>
                      <a:pt x="232" y="115"/>
                      <a:pt x="239" y="154"/>
                    </a:cubicBezTo>
                    <a:cubicBezTo>
                      <a:pt x="241" y="165"/>
                      <a:pt x="244" y="176"/>
                      <a:pt x="247" y="188"/>
                    </a:cubicBezTo>
                    <a:cubicBezTo>
                      <a:pt x="247" y="189"/>
                      <a:pt x="247" y="189"/>
                      <a:pt x="247" y="189"/>
                    </a:cubicBezTo>
                    <a:cubicBezTo>
                      <a:pt x="254" y="189"/>
                      <a:pt x="254" y="189"/>
                      <a:pt x="254" y="189"/>
                    </a:cubicBezTo>
                    <a:lnTo>
                      <a:pt x="254" y="187"/>
                    </a:ln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MH_Other_12">
                <a:extLst>
                  <a:ext uri="{FF2B5EF4-FFF2-40B4-BE49-F238E27FC236}">
                    <a16:creationId xmlns:a16="http://schemas.microsoft.com/office/drawing/2014/main" id="{F8D4E3BE-0353-4BAF-84F0-D230A268B1C8}"/>
                  </a:ext>
                </a:extLst>
              </p:cNvPr>
              <p:cNvSpPr>
                <a:spLocks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2677499" y="3242914"/>
                <a:ext cx="225638" cy="229631"/>
              </a:xfrm>
              <a:custGeom>
                <a:avLst/>
                <a:gdLst>
                  <a:gd name="T0" fmla="*/ 2147483646 w 89"/>
                  <a:gd name="T1" fmla="*/ 2147483646 h 91"/>
                  <a:gd name="T2" fmla="*/ 2147483646 w 89"/>
                  <a:gd name="T3" fmla="*/ 2147483646 h 91"/>
                  <a:gd name="T4" fmla="*/ 2147483646 w 89"/>
                  <a:gd name="T5" fmla="*/ 2147483646 h 91"/>
                  <a:gd name="T6" fmla="*/ 2147483646 w 89"/>
                  <a:gd name="T7" fmla="*/ 2147483646 h 9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9" h="91">
                    <a:moveTo>
                      <a:pt x="89" y="16"/>
                    </a:moveTo>
                    <a:cubicBezTo>
                      <a:pt x="35" y="91"/>
                      <a:pt x="1" y="3"/>
                      <a:pt x="1" y="3"/>
                    </a:cubicBezTo>
                    <a:cubicBezTo>
                      <a:pt x="0" y="0"/>
                      <a:pt x="44" y="16"/>
                      <a:pt x="63" y="16"/>
                    </a:cubicBezTo>
                    <a:cubicBezTo>
                      <a:pt x="82" y="16"/>
                      <a:pt x="89" y="16"/>
                      <a:pt x="89" y="16"/>
                    </a:cubicBezTo>
                    <a:close/>
                  </a:path>
                </a:pathLst>
              </a:custGeom>
              <a:solidFill>
                <a:srgbClr val="FDE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" name="MH_Other_13">
                <a:extLst>
                  <a:ext uri="{FF2B5EF4-FFF2-40B4-BE49-F238E27FC236}">
                    <a16:creationId xmlns:a16="http://schemas.microsoft.com/office/drawing/2014/main" id="{6141E0FA-FE24-4AAF-91A9-54C24F48F9D3}"/>
                  </a:ext>
                </a:extLst>
              </p:cNvPr>
              <p:cNvSpPr>
                <a:spLocks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2785327" y="3264878"/>
                <a:ext cx="147762" cy="175717"/>
              </a:xfrm>
              <a:custGeom>
                <a:avLst/>
                <a:gdLst>
                  <a:gd name="T0" fmla="*/ 2147483646 w 58"/>
                  <a:gd name="T1" fmla="*/ 2147483646 h 69"/>
                  <a:gd name="T2" fmla="*/ 2147483646 w 58"/>
                  <a:gd name="T3" fmla="*/ 2147483646 h 69"/>
                  <a:gd name="T4" fmla="*/ 2147483646 w 58"/>
                  <a:gd name="T5" fmla="*/ 2147483646 h 69"/>
                  <a:gd name="T6" fmla="*/ 2147483646 w 58"/>
                  <a:gd name="T7" fmla="*/ 0 h 69"/>
                  <a:gd name="T8" fmla="*/ 2147483646 w 58"/>
                  <a:gd name="T9" fmla="*/ 2147483646 h 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8" h="69">
                    <a:moveTo>
                      <a:pt x="48" y="5"/>
                    </a:moveTo>
                    <a:cubicBezTo>
                      <a:pt x="48" y="5"/>
                      <a:pt x="7" y="30"/>
                      <a:pt x="4" y="36"/>
                    </a:cubicBezTo>
                    <a:cubicBezTo>
                      <a:pt x="0" y="43"/>
                      <a:pt x="29" y="46"/>
                      <a:pt x="26" y="69"/>
                    </a:cubicBezTo>
                    <a:cubicBezTo>
                      <a:pt x="26" y="69"/>
                      <a:pt x="55" y="31"/>
                      <a:pt x="58" y="0"/>
                    </a:cubicBez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7" name="MH_Other_14">
                <a:extLst>
                  <a:ext uri="{FF2B5EF4-FFF2-40B4-BE49-F238E27FC236}">
                    <a16:creationId xmlns:a16="http://schemas.microsoft.com/office/drawing/2014/main" id="{1A655C00-9127-40B4-8B47-57BAA5C99D69}"/>
                  </a:ext>
                </a:extLst>
              </p:cNvPr>
              <p:cNvSpPr>
                <a:spLocks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2649545" y="3230932"/>
                <a:ext cx="133785" cy="193689"/>
              </a:xfrm>
              <a:custGeom>
                <a:avLst/>
                <a:gdLst>
                  <a:gd name="T0" fmla="*/ 2147483646 w 53"/>
                  <a:gd name="T1" fmla="*/ 2147483646 h 76"/>
                  <a:gd name="T2" fmla="*/ 2147483646 w 53"/>
                  <a:gd name="T3" fmla="*/ 2147483646 h 76"/>
                  <a:gd name="T4" fmla="*/ 2147483646 w 53"/>
                  <a:gd name="T5" fmla="*/ 2147483646 h 76"/>
                  <a:gd name="T6" fmla="*/ 2147483646 w 53"/>
                  <a:gd name="T7" fmla="*/ 0 h 76"/>
                  <a:gd name="T8" fmla="*/ 2147483646 w 53"/>
                  <a:gd name="T9" fmla="*/ 2147483646 h 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" h="76">
                    <a:moveTo>
                      <a:pt x="11" y="6"/>
                    </a:moveTo>
                    <a:cubicBezTo>
                      <a:pt x="11" y="6"/>
                      <a:pt x="49" y="39"/>
                      <a:pt x="51" y="46"/>
                    </a:cubicBezTo>
                    <a:cubicBezTo>
                      <a:pt x="53" y="53"/>
                      <a:pt x="27" y="53"/>
                      <a:pt x="26" y="76"/>
                    </a:cubicBezTo>
                    <a:cubicBezTo>
                      <a:pt x="26" y="76"/>
                      <a:pt x="0" y="31"/>
                      <a:pt x="2" y="0"/>
                    </a:cubicBez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BDD4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9" name="MH_Other_15">
                <a:extLst>
                  <a:ext uri="{FF2B5EF4-FFF2-40B4-BE49-F238E27FC236}">
                    <a16:creationId xmlns:a16="http://schemas.microsoft.com/office/drawing/2014/main" id="{29E5091B-92A8-47C3-BA6C-8F21DDE09F6C}"/>
                  </a:ext>
                </a:extLst>
              </p:cNvPr>
              <p:cNvSpPr>
                <a:spLocks noEditPoints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2647548" y="3220949"/>
                <a:ext cx="293527" cy="247602"/>
              </a:xfrm>
              <a:custGeom>
                <a:avLst/>
                <a:gdLst>
                  <a:gd name="T0" fmla="*/ 2147483646 w 116"/>
                  <a:gd name="T1" fmla="*/ 2147483646 h 97"/>
                  <a:gd name="T2" fmla="*/ 2147483646 w 116"/>
                  <a:gd name="T3" fmla="*/ 2147483646 h 97"/>
                  <a:gd name="T4" fmla="*/ 2147483646 w 116"/>
                  <a:gd name="T5" fmla="*/ 2147483646 h 97"/>
                  <a:gd name="T6" fmla="*/ 2147483646 w 116"/>
                  <a:gd name="T7" fmla="*/ 2147483646 h 97"/>
                  <a:gd name="T8" fmla="*/ 2147483646 w 116"/>
                  <a:gd name="T9" fmla="*/ 2147483646 h 97"/>
                  <a:gd name="T10" fmla="*/ 2147483646 w 116"/>
                  <a:gd name="T11" fmla="*/ 2147483646 h 97"/>
                  <a:gd name="T12" fmla="*/ 2147483646 w 116"/>
                  <a:gd name="T13" fmla="*/ 2147483646 h 97"/>
                  <a:gd name="T14" fmla="*/ 2147483646 w 116"/>
                  <a:gd name="T15" fmla="*/ 2147483646 h 97"/>
                  <a:gd name="T16" fmla="*/ 2147483646 w 116"/>
                  <a:gd name="T17" fmla="*/ 2147483646 h 97"/>
                  <a:gd name="T18" fmla="*/ 2147483646 w 116"/>
                  <a:gd name="T19" fmla="*/ 2147483646 h 97"/>
                  <a:gd name="T20" fmla="*/ 2147483646 w 116"/>
                  <a:gd name="T21" fmla="*/ 2147483646 h 97"/>
                  <a:gd name="T22" fmla="*/ 2147483646 w 116"/>
                  <a:gd name="T23" fmla="*/ 2147483646 h 97"/>
                  <a:gd name="T24" fmla="*/ 2147483646 w 116"/>
                  <a:gd name="T25" fmla="*/ 2147483646 h 97"/>
                  <a:gd name="T26" fmla="*/ 2147483646 w 116"/>
                  <a:gd name="T27" fmla="*/ 2147483646 h 97"/>
                  <a:gd name="T28" fmla="*/ 2147483646 w 116"/>
                  <a:gd name="T29" fmla="*/ 2147483646 h 97"/>
                  <a:gd name="T30" fmla="*/ 2147483646 w 116"/>
                  <a:gd name="T31" fmla="*/ 2147483646 h 97"/>
                  <a:gd name="T32" fmla="*/ 2147483646 w 116"/>
                  <a:gd name="T33" fmla="*/ 2147483646 h 97"/>
                  <a:gd name="T34" fmla="*/ 2147483646 w 116"/>
                  <a:gd name="T35" fmla="*/ 2147483646 h 97"/>
                  <a:gd name="T36" fmla="*/ 2147483646 w 116"/>
                  <a:gd name="T37" fmla="*/ 2147483646 h 97"/>
                  <a:gd name="T38" fmla="*/ 2147483646 w 116"/>
                  <a:gd name="T39" fmla="*/ 2147483646 h 97"/>
                  <a:gd name="T40" fmla="*/ 2147483646 w 116"/>
                  <a:gd name="T41" fmla="*/ 2147483646 h 97"/>
                  <a:gd name="T42" fmla="*/ 2147483646 w 116"/>
                  <a:gd name="T43" fmla="*/ 2147483646 h 97"/>
                  <a:gd name="T44" fmla="*/ 2147483646 w 116"/>
                  <a:gd name="T45" fmla="*/ 2147483646 h 97"/>
                  <a:gd name="T46" fmla="*/ 2147483646 w 116"/>
                  <a:gd name="T47" fmla="*/ 2147483646 h 97"/>
                  <a:gd name="T48" fmla="*/ 2147483646 w 116"/>
                  <a:gd name="T49" fmla="*/ 2147483646 h 97"/>
                  <a:gd name="T50" fmla="*/ 2147483646 w 116"/>
                  <a:gd name="T51" fmla="*/ 2147483646 h 97"/>
                  <a:gd name="T52" fmla="*/ 2147483646 w 116"/>
                  <a:gd name="T53" fmla="*/ 2147483646 h 97"/>
                  <a:gd name="T54" fmla="*/ 2147483646 w 116"/>
                  <a:gd name="T55" fmla="*/ 0 h 97"/>
                  <a:gd name="T56" fmla="*/ 2147483646 w 116"/>
                  <a:gd name="T57" fmla="*/ 2147483646 h 97"/>
                  <a:gd name="T58" fmla="*/ 2147483646 w 116"/>
                  <a:gd name="T59" fmla="*/ 2147483646 h 97"/>
                  <a:gd name="T60" fmla="*/ 2147483646 w 116"/>
                  <a:gd name="T61" fmla="*/ 2147483646 h 97"/>
                  <a:gd name="T62" fmla="*/ 2147483646 w 116"/>
                  <a:gd name="T63" fmla="*/ 2147483646 h 97"/>
                  <a:gd name="T64" fmla="*/ 2147483646 w 116"/>
                  <a:gd name="T65" fmla="*/ 2147483646 h 97"/>
                  <a:gd name="T66" fmla="*/ 2147483646 w 116"/>
                  <a:gd name="T67" fmla="*/ 2147483646 h 97"/>
                  <a:gd name="T68" fmla="*/ 2147483646 w 116"/>
                  <a:gd name="T69" fmla="*/ 2147483646 h 97"/>
                  <a:gd name="T70" fmla="*/ 2147483646 w 116"/>
                  <a:gd name="T71" fmla="*/ 2147483646 h 97"/>
                  <a:gd name="T72" fmla="*/ 2147483646 w 116"/>
                  <a:gd name="T73" fmla="*/ 2147483646 h 97"/>
                  <a:gd name="T74" fmla="*/ 2147483646 w 116"/>
                  <a:gd name="T75" fmla="*/ 2147483646 h 97"/>
                  <a:gd name="T76" fmla="*/ 2147483646 w 116"/>
                  <a:gd name="T77" fmla="*/ 2147483646 h 97"/>
                  <a:gd name="T78" fmla="*/ 2147483646 w 116"/>
                  <a:gd name="T79" fmla="*/ 2147483646 h 97"/>
                  <a:gd name="T80" fmla="*/ 2147483646 w 116"/>
                  <a:gd name="T81" fmla="*/ 2147483646 h 97"/>
                  <a:gd name="T82" fmla="*/ 2147483646 w 116"/>
                  <a:gd name="T83" fmla="*/ 2147483646 h 97"/>
                  <a:gd name="T84" fmla="*/ 2147483646 w 116"/>
                  <a:gd name="T85" fmla="*/ 2147483646 h 97"/>
                  <a:gd name="T86" fmla="*/ 2147483646 w 116"/>
                  <a:gd name="T87" fmla="*/ 2147483646 h 97"/>
                  <a:gd name="T88" fmla="*/ 2147483646 w 116"/>
                  <a:gd name="T89" fmla="*/ 2147483646 h 97"/>
                  <a:gd name="T90" fmla="*/ 2147483646 w 116"/>
                  <a:gd name="T91" fmla="*/ 2147483646 h 97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6" h="97">
                    <a:moveTo>
                      <a:pt x="115" y="17"/>
                    </a:move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3"/>
                      <a:pt x="115" y="13"/>
                      <a:pt x="115" y="13"/>
                    </a:cubicBezTo>
                    <a:cubicBezTo>
                      <a:pt x="112" y="15"/>
                      <a:pt x="112" y="15"/>
                      <a:pt x="112" y="15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6"/>
                      <a:pt x="111" y="16"/>
                      <a:pt x="111" y="16"/>
                    </a:cubicBezTo>
                    <a:cubicBezTo>
                      <a:pt x="108" y="17"/>
                      <a:pt x="105" y="19"/>
                      <a:pt x="103" y="20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7" y="24"/>
                      <a:pt x="92" y="27"/>
                      <a:pt x="86" y="29"/>
                    </a:cubicBezTo>
                    <a:cubicBezTo>
                      <a:pt x="85" y="30"/>
                      <a:pt x="83" y="31"/>
                      <a:pt x="81" y="32"/>
                    </a:cubicBezTo>
                    <a:cubicBezTo>
                      <a:pt x="73" y="37"/>
                      <a:pt x="66" y="41"/>
                      <a:pt x="61" y="46"/>
                    </a:cubicBezTo>
                    <a:cubicBezTo>
                      <a:pt x="60" y="47"/>
                      <a:pt x="60" y="47"/>
                      <a:pt x="60" y="47"/>
                    </a:cubicBezTo>
                    <a:cubicBezTo>
                      <a:pt x="58" y="48"/>
                      <a:pt x="57" y="50"/>
                      <a:pt x="56" y="52"/>
                    </a:cubicBezTo>
                    <a:cubicBezTo>
                      <a:pt x="56" y="52"/>
                      <a:pt x="56" y="52"/>
                      <a:pt x="56" y="52"/>
                    </a:cubicBezTo>
                    <a:cubicBezTo>
                      <a:pt x="55" y="53"/>
                      <a:pt x="55" y="53"/>
                      <a:pt x="55" y="53"/>
                    </a:cubicBezTo>
                    <a:cubicBezTo>
                      <a:pt x="55" y="54"/>
                      <a:pt x="55" y="55"/>
                      <a:pt x="55" y="55"/>
                    </a:cubicBezTo>
                    <a:cubicBezTo>
                      <a:pt x="56" y="56"/>
                      <a:pt x="56" y="57"/>
                      <a:pt x="57" y="58"/>
                    </a:cubicBezTo>
                    <a:cubicBezTo>
                      <a:pt x="58" y="59"/>
                      <a:pt x="59" y="60"/>
                      <a:pt x="60" y="60"/>
                    </a:cubicBezTo>
                    <a:cubicBezTo>
                      <a:pt x="61" y="61"/>
                      <a:pt x="62" y="61"/>
                      <a:pt x="63" y="62"/>
                    </a:cubicBezTo>
                    <a:cubicBezTo>
                      <a:pt x="65" y="63"/>
                      <a:pt x="68" y="65"/>
                      <a:pt x="70" y="67"/>
                    </a:cubicBezTo>
                    <a:cubicBezTo>
                      <a:pt x="73" y="69"/>
                      <a:pt x="76" y="72"/>
                      <a:pt x="77" y="75"/>
                    </a:cubicBezTo>
                    <a:cubicBezTo>
                      <a:pt x="78" y="78"/>
                      <a:pt x="79" y="82"/>
                      <a:pt x="78" y="85"/>
                    </a:cubicBezTo>
                    <a:cubicBezTo>
                      <a:pt x="75" y="97"/>
                      <a:pt x="75" y="97"/>
                      <a:pt x="75" y="97"/>
                    </a:cubicBezTo>
                    <a:cubicBezTo>
                      <a:pt x="83" y="88"/>
                      <a:pt x="83" y="88"/>
                      <a:pt x="83" y="88"/>
                    </a:cubicBezTo>
                    <a:cubicBezTo>
                      <a:pt x="87" y="83"/>
                      <a:pt x="91" y="78"/>
                      <a:pt x="95" y="72"/>
                    </a:cubicBezTo>
                    <a:cubicBezTo>
                      <a:pt x="99" y="66"/>
                      <a:pt x="102" y="60"/>
                      <a:pt x="105" y="55"/>
                    </a:cubicBezTo>
                    <a:cubicBezTo>
                      <a:pt x="108" y="48"/>
                      <a:pt x="111" y="42"/>
                      <a:pt x="112" y="37"/>
                    </a:cubicBezTo>
                    <a:cubicBezTo>
                      <a:pt x="114" y="31"/>
                      <a:pt x="114" y="25"/>
                      <a:pt x="115" y="18"/>
                    </a:cubicBezTo>
                    <a:cubicBezTo>
                      <a:pt x="116" y="18"/>
                      <a:pt x="116" y="18"/>
                      <a:pt x="116" y="18"/>
                    </a:cubicBezTo>
                    <a:lnTo>
                      <a:pt x="115" y="17"/>
                    </a:lnTo>
                    <a:close/>
                    <a:moveTo>
                      <a:pt x="105" y="34"/>
                    </a:moveTo>
                    <a:cubicBezTo>
                      <a:pt x="103" y="39"/>
                      <a:pt x="100" y="45"/>
                      <a:pt x="97" y="51"/>
                    </a:cubicBezTo>
                    <a:cubicBezTo>
                      <a:pt x="95" y="56"/>
                      <a:pt x="92" y="62"/>
                      <a:pt x="88" y="68"/>
                    </a:cubicBezTo>
                    <a:cubicBezTo>
                      <a:pt x="86" y="71"/>
                      <a:pt x="85" y="74"/>
                      <a:pt x="83" y="77"/>
                    </a:cubicBezTo>
                    <a:cubicBezTo>
                      <a:pt x="83" y="76"/>
                      <a:pt x="82" y="74"/>
                      <a:pt x="81" y="73"/>
                    </a:cubicBezTo>
                    <a:cubicBezTo>
                      <a:pt x="79" y="69"/>
                      <a:pt x="77" y="66"/>
                      <a:pt x="73" y="63"/>
                    </a:cubicBezTo>
                    <a:cubicBezTo>
                      <a:pt x="71" y="62"/>
                      <a:pt x="70" y="61"/>
                      <a:pt x="68" y="60"/>
                    </a:cubicBezTo>
                    <a:cubicBezTo>
                      <a:pt x="66" y="59"/>
                      <a:pt x="64" y="57"/>
                      <a:pt x="63" y="56"/>
                    </a:cubicBezTo>
                    <a:cubicBezTo>
                      <a:pt x="62" y="56"/>
                      <a:pt x="62" y="55"/>
                      <a:pt x="61" y="55"/>
                    </a:cubicBezTo>
                    <a:cubicBezTo>
                      <a:pt x="62" y="54"/>
                      <a:pt x="64" y="53"/>
                      <a:pt x="65" y="52"/>
                    </a:cubicBezTo>
                    <a:cubicBezTo>
                      <a:pt x="68" y="50"/>
                      <a:pt x="68" y="50"/>
                      <a:pt x="68" y="50"/>
                    </a:cubicBezTo>
                    <a:cubicBezTo>
                      <a:pt x="73" y="46"/>
                      <a:pt x="79" y="42"/>
                      <a:pt x="85" y="37"/>
                    </a:cubicBezTo>
                    <a:cubicBezTo>
                      <a:pt x="86" y="37"/>
                      <a:pt x="86" y="37"/>
                      <a:pt x="86" y="37"/>
                    </a:cubicBezTo>
                    <a:cubicBezTo>
                      <a:pt x="92" y="32"/>
                      <a:pt x="98" y="27"/>
                      <a:pt x="104" y="23"/>
                    </a:cubicBezTo>
                    <a:cubicBezTo>
                      <a:pt x="106" y="22"/>
                      <a:pt x="108" y="21"/>
                      <a:pt x="110" y="20"/>
                    </a:cubicBezTo>
                    <a:cubicBezTo>
                      <a:pt x="109" y="25"/>
                      <a:pt x="107" y="30"/>
                      <a:pt x="105" y="34"/>
                    </a:cubicBezTo>
                    <a:close/>
                    <a:moveTo>
                      <a:pt x="54" y="47"/>
                    </a:moveTo>
                    <a:cubicBezTo>
                      <a:pt x="53" y="45"/>
                      <a:pt x="52" y="43"/>
                      <a:pt x="50" y="42"/>
                    </a:cubicBezTo>
                    <a:cubicBezTo>
                      <a:pt x="46" y="36"/>
                      <a:pt x="40" y="30"/>
                      <a:pt x="32" y="24"/>
                    </a:cubicBezTo>
                    <a:cubicBezTo>
                      <a:pt x="30" y="23"/>
                      <a:pt x="28" y="21"/>
                      <a:pt x="26" y="20"/>
                    </a:cubicBezTo>
                    <a:cubicBezTo>
                      <a:pt x="22" y="16"/>
                      <a:pt x="17" y="13"/>
                      <a:pt x="13" y="9"/>
                    </a:cubicBezTo>
                    <a:cubicBezTo>
                      <a:pt x="10" y="7"/>
                      <a:pt x="7" y="5"/>
                      <a:pt x="5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11"/>
                      <a:pt x="0" y="18"/>
                      <a:pt x="1" y="24"/>
                    </a:cubicBezTo>
                    <a:cubicBezTo>
                      <a:pt x="2" y="31"/>
                      <a:pt x="4" y="37"/>
                      <a:pt x="6" y="45"/>
                    </a:cubicBezTo>
                    <a:cubicBezTo>
                      <a:pt x="8" y="51"/>
                      <a:pt x="11" y="58"/>
                      <a:pt x="14" y="64"/>
                    </a:cubicBezTo>
                    <a:cubicBezTo>
                      <a:pt x="17" y="70"/>
                      <a:pt x="21" y="76"/>
                      <a:pt x="24" y="82"/>
                    </a:cubicBezTo>
                    <a:cubicBezTo>
                      <a:pt x="30" y="91"/>
                      <a:pt x="30" y="91"/>
                      <a:pt x="30" y="91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30" y="77"/>
                      <a:pt x="31" y="73"/>
                      <a:pt x="32" y="70"/>
                    </a:cubicBezTo>
                    <a:cubicBezTo>
                      <a:pt x="34" y="67"/>
                      <a:pt x="37" y="64"/>
                      <a:pt x="40" y="62"/>
                    </a:cubicBezTo>
                    <a:cubicBezTo>
                      <a:pt x="42" y="61"/>
                      <a:pt x="45" y="60"/>
                      <a:pt x="47" y="59"/>
                    </a:cubicBezTo>
                    <a:cubicBezTo>
                      <a:pt x="48" y="58"/>
                      <a:pt x="50" y="57"/>
                      <a:pt x="51" y="56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53" y="55"/>
                      <a:pt x="54" y="55"/>
                      <a:pt x="55" y="53"/>
                    </a:cubicBezTo>
                    <a:cubicBezTo>
                      <a:pt x="55" y="52"/>
                      <a:pt x="55" y="51"/>
                      <a:pt x="55" y="50"/>
                    </a:cubicBezTo>
                    <a:cubicBezTo>
                      <a:pt x="55" y="49"/>
                      <a:pt x="55" y="48"/>
                      <a:pt x="54" y="47"/>
                    </a:cubicBezTo>
                    <a:close/>
                    <a:moveTo>
                      <a:pt x="48" y="52"/>
                    </a:moveTo>
                    <a:cubicBezTo>
                      <a:pt x="47" y="53"/>
                      <a:pt x="45" y="54"/>
                      <a:pt x="43" y="55"/>
                    </a:cubicBezTo>
                    <a:cubicBezTo>
                      <a:pt x="41" y="56"/>
                      <a:pt x="40" y="57"/>
                      <a:pt x="38" y="58"/>
                    </a:cubicBezTo>
                    <a:cubicBezTo>
                      <a:pt x="34" y="61"/>
                      <a:pt x="31" y="64"/>
                      <a:pt x="29" y="67"/>
                    </a:cubicBezTo>
                    <a:cubicBezTo>
                      <a:pt x="28" y="69"/>
                      <a:pt x="27" y="70"/>
                      <a:pt x="26" y="72"/>
                    </a:cubicBezTo>
                    <a:cubicBezTo>
                      <a:pt x="25" y="69"/>
                      <a:pt x="24" y="67"/>
                      <a:pt x="23" y="65"/>
                    </a:cubicBezTo>
                    <a:cubicBezTo>
                      <a:pt x="21" y="61"/>
                      <a:pt x="21" y="61"/>
                      <a:pt x="21" y="61"/>
                    </a:cubicBezTo>
                    <a:cubicBezTo>
                      <a:pt x="19" y="54"/>
                      <a:pt x="16" y="48"/>
                      <a:pt x="14" y="42"/>
                    </a:cubicBezTo>
                    <a:cubicBezTo>
                      <a:pt x="12" y="35"/>
                      <a:pt x="10" y="29"/>
                      <a:pt x="9" y="23"/>
                    </a:cubicBezTo>
                    <a:cubicBezTo>
                      <a:pt x="7" y="18"/>
                      <a:pt x="6" y="13"/>
                      <a:pt x="5" y="7"/>
                    </a:cubicBezTo>
                    <a:cubicBezTo>
                      <a:pt x="7" y="9"/>
                      <a:pt x="9" y="10"/>
                      <a:pt x="11" y="11"/>
                    </a:cubicBezTo>
                    <a:cubicBezTo>
                      <a:pt x="16" y="16"/>
                      <a:pt x="21" y="22"/>
                      <a:pt x="26" y="27"/>
                    </a:cubicBezTo>
                    <a:cubicBezTo>
                      <a:pt x="28" y="29"/>
                      <a:pt x="28" y="29"/>
                      <a:pt x="28" y="29"/>
                    </a:cubicBezTo>
                    <a:cubicBezTo>
                      <a:pt x="33" y="35"/>
                      <a:pt x="39" y="41"/>
                      <a:pt x="45" y="46"/>
                    </a:cubicBezTo>
                    <a:cubicBezTo>
                      <a:pt x="45" y="46"/>
                      <a:pt x="45" y="46"/>
                      <a:pt x="45" y="46"/>
                    </a:cubicBezTo>
                    <a:cubicBezTo>
                      <a:pt x="47" y="48"/>
                      <a:pt x="48" y="49"/>
                      <a:pt x="49" y="50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49" y="51"/>
                      <a:pt x="49" y="51"/>
                      <a:pt x="48" y="52"/>
                    </a:cubicBez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3" name="MH_Other_16">
                <a:extLst>
                  <a:ext uri="{FF2B5EF4-FFF2-40B4-BE49-F238E27FC236}">
                    <a16:creationId xmlns:a16="http://schemas.microsoft.com/office/drawing/2014/main" id="{761D4AA3-EE43-4A93-8D51-AE0A634883C0}"/>
                  </a:ext>
                </a:extLst>
              </p:cNvPr>
              <p:cNvSpPr>
                <a:spLocks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371601" y="3288840"/>
                <a:ext cx="2905327" cy="2084732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44" name="MH_SubTitle_1">
                <a:extLst>
                  <a:ext uri="{FF2B5EF4-FFF2-40B4-BE49-F238E27FC236}">
                    <a16:creationId xmlns:a16="http://schemas.microsoft.com/office/drawing/2014/main" id="{91519D9C-6FC3-4C54-8752-19F3B5C2B41C}"/>
                  </a:ext>
                </a:extLst>
              </p:cNvPr>
              <p:cNvSpPr>
                <a:spLocks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1505386" y="3438598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45" name="MH_Other_19">
                <a:extLst>
                  <a:ext uri="{FF2B5EF4-FFF2-40B4-BE49-F238E27FC236}">
                    <a16:creationId xmlns:a16="http://schemas.microsoft.com/office/drawing/2014/main" id="{230430AD-58E5-43FC-A21D-89ED2A65F3DC}"/>
                  </a:ext>
                </a:extLst>
              </p:cNvPr>
              <p:cNvPicPr>
                <a:picLocks noChangeAspect="1"/>
              </p:cNvPicPr>
              <p:nvPr>
                <p:custDataLst>
                  <p:tags r:id="rId22"/>
                </p:custDataLst>
              </p:nvPr>
            </p:nvPicPr>
            <p:blipFill>
              <a:blip r:embed="rId3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5047" y="2150671"/>
                <a:ext cx="1855017" cy="13957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" name="矩形 30">
              <a:extLst>
                <a:ext uri="{FF2B5EF4-FFF2-40B4-BE49-F238E27FC236}">
                  <a16:creationId xmlns:a16="http://schemas.microsoft.com/office/drawing/2014/main" id="{E6F27AF9-0C78-442E-B578-BF677B830173}"/>
                </a:ext>
              </a:extLst>
            </p:cNvPr>
            <p:cNvSpPr/>
            <p:nvPr/>
          </p:nvSpPr>
          <p:spPr>
            <a:xfrm>
              <a:off x="1615145" y="3447767"/>
              <a:ext cx="2350346" cy="13234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 vật nuôi ăn</a:t>
              </a:r>
              <a:endParaRPr lang="zh-C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6" name="组合 50">
            <a:extLst>
              <a:ext uri="{FF2B5EF4-FFF2-40B4-BE49-F238E27FC236}">
                <a16:creationId xmlns:a16="http://schemas.microsoft.com/office/drawing/2014/main" id="{65720093-5C6C-4352-BF59-EAC5EE9326C3}"/>
              </a:ext>
            </a:extLst>
          </p:cNvPr>
          <p:cNvGrpSpPr/>
          <p:nvPr/>
        </p:nvGrpSpPr>
        <p:grpSpPr>
          <a:xfrm>
            <a:off x="4006069" y="1754814"/>
            <a:ext cx="3301440" cy="3536358"/>
            <a:chOff x="4642340" y="1958071"/>
            <a:chExt cx="2905327" cy="3320760"/>
          </a:xfrm>
        </p:grpSpPr>
        <p:grpSp>
          <p:nvGrpSpPr>
            <p:cNvPr id="47" name="组合 12">
              <a:extLst>
                <a:ext uri="{FF2B5EF4-FFF2-40B4-BE49-F238E27FC236}">
                  <a16:creationId xmlns:a16="http://schemas.microsoft.com/office/drawing/2014/main" id="{9E2587DB-A17C-41FE-883F-D9D09D79A750}"/>
                </a:ext>
              </a:extLst>
            </p:cNvPr>
            <p:cNvGrpSpPr/>
            <p:nvPr/>
          </p:nvGrpSpPr>
          <p:grpSpPr>
            <a:xfrm>
              <a:off x="4642340" y="1958071"/>
              <a:ext cx="2905327" cy="3320760"/>
              <a:chOff x="4642340" y="2148571"/>
              <a:chExt cx="2905327" cy="3320760"/>
            </a:xfrm>
          </p:grpSpPr>
          <p:sp>
            <p:nvSpPr>
              <p:cNvPr id="51" name="MH_Other_1">
                <a:extLst>
                  <a:ext uri="{FF2B5EF4-FFF2-40B4-BE49-F238E27FC236}">
                    <a16:creationId xmlns:a16="http://schemas.microsoft.com/office/drawing/2014/main" id="{0653FD2E-0AA7-412C-BB0F-E56F47271AAC}"/>
                  </a:ext>
                </a:extLst>
              </p:cNvPr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4660312" y="3432608"/>
                <a:ext cx="2869384" cy="1797108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2" name="MH_Other_2">
                <a:extLst>
                  <a:ext uri="{FF2B5EF4-FFF2-40B4-BE49-F238E27FC236}">
                    <a16:creationId xmlns:a16="http://schemas.microsoft.com/office/drawing/2014/main" id="{8C48F4C4-BD12-4E03-8991-6C3875413C4F}"/>
                  </a:ext>
                </a:extLst>
              </p:cNvPr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642340" y="3288840"/>
                <a:ext cx="2905327" cy="2180491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" name="MH_SubTitle_2">
                <a:extLst>
                  <a:ext uri="{FF2B5EF4-FFF2-40B4-BE49-F238E27FC236}">
                    <a16:creationId xmlns:a16="http://schemas.microsoft.com/office/drawing/2014/main" id="{06EB1AB2-CC01-4AAA-8634-D18500B54386}"/>
                  </a:ext>
                </a:extLst>
              </p:cNvPr>
              <p:cNvSpPr>
                <a:spLocks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4776125" y="3438598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54" name="MH_Other_18">
                <a:extLst>
                  <a:ext uri="{FF2B5EF4-FFF2-40B4-BE49-F238E27FC236}">
                    <a16:creationId xmlns:a16="http://schemas.microsoft.com/office/drawing/2014/main" id="{58B15A27-5044-4B37-81D1-754AF8449833}"/>
                  </a:ext>
                </a:extLst>
              </p:cNvPr>
              <p:cNvPicPr>
                <a:picLocks noChangeAspect="1"/>
              </p:cNvPicPr>
              <p:nvPr>
                <p:custDataLst>
                  <p:tags r:id="rId13"/>
                </p:custDataLst>
              </p:nvPr>
            </p:nvPicPr>
            <p:blipFill>
              <a:blip r:embed="rId3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5514" y="2148571"/>
                <a:ext cx="1795113" cy="13198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9" name="矩形 33">
              <a:extLst>
                <a:ext uri="{FF2B5EF4-FFF2-40B4-BE49-F238E27FC236}">
                  <a16:creationId xmlns:a16="http://schemas.microsoft.com/office/drawing/2014/main" id="{EC981DBE-D2EA-43B6-99EF-96A50DE9886A}"/>
                </a:ext>
              </a:extLst>
            </p:cNvPr>
            <p:cNvSpPr/>
            <p:nvPr/>
          </p:nvSpPr>
          <p:spPr>
            <a:xfrm>
              <a:off x="4887810" y="3573983"/>
              <a:ext cx="2360375" cy="1323439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4000" b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Cho vật nuôi uống</a:t>
              </a:r>
              <a:endParaRPr lang="zh-CN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5" name="组合 51">
            <a:extLst>
              <a:ext uri="{FF2B5EF4-FFF2-40B4-BE49-F238E27FC236}">
                <a16:creationId xmlns:a16="http://schemas.microsoft.com/office/drawing/2014/main" id="{97A4C603-0E7C-4475-BA73-3F65DDD8D89A}"/>
              </a:ext>
            </a:extLst>
          </p:cNvPr>
          <p:cNvGrpSpPr/>
          <p:nvPr/>
        </p:nvGrpSpPr>
        <p:grpSpPr>
          <a:xfrm>
            <a:off x="7691122" y="1754814"/>
            <a:ext cx="3383244" cy="3548989"/>
            <a:chOff x="7913078" y="2002103"/>
            <a:chExt cx="2907323" cy="3276728"/>
          </a:xfrm>
        </p:grpSpPr>
        <p:grpSp>
          <p:nvGrpSpPr>
            <p:cNvPr id="56" name="组合 18">
              <a:extLst>
                <a:ext uri="{FF2B5EF4-FFF2-40B4-BE49-F238E27FC236}">
                  <a16:creationId xmlns:a16="http://schemas.microsoft.com/office/drawing/2014/main" id="{216EB9EF-B1CE-4746-8B53-F63C2F03B585}"/>
                </a:ext>
              </a:extLst>
            </p:cNvPr>
            <p:cNvGrpSpPr/>
            <p:nvPr/>
          </p:nvGrpSpPr>
          <p:grpSpPr>
            <a:xfrm>
              <a:off x="7913078" y="2002103"/>
              <a:ext cx="2907323" cy="3276728"/>
              <a:chOff x="7913078" y="2192603"/>
              <a:chExt cx="2907323" cy="3276728"/>
            </a:xfrm>
          </p:grpSpPr>
          <p:sp>
            <p:nvSpPr>
              <p:cNvPr id="60" name="MH_Other_3">
                <a:extLst>
                  <a:ext uri="{FF2B5EF4-FFF2-40B4-BE49-F238E27FC236}">
                    <a16:creationId xmlns:a16="http://schemas.microsoft.com/office/drawing/2014/main" id="{FDE4DCAF-4EC8-4DA7-95F8-A84BD9D2F92B}"/>
                  </a:ext>
                </a:extLst>
              </p:cNvPr>
              <p:cNvSpPr>
                <a:spLocks/>
              </p:cNvSpPr>
              <p:nvPr>
                <p:custDataLst>
                  <p:tags r:id="rId1"/>
                </p:custDataLst>
              </p:nvPr>
            </p:nvSpPr>
            <p:spPr bwMode="auto">
              <a:xfrm>
                <a:off x="8949411" y="3220950"/>
                <a:ext cx="565090" cy="443287"/>
              </a:xfrm>
              <a:custGeom>
                <a:avLst/>
                <a:gdLst>
                  <a:gd name="T0" fmla="*/ 0 w 223"/>
                  <a:gd name="T1" fmla="*/ 2147483646 h 174"/>
                  <a:gd name="T2" fmla="*/ 2147483646 w 223"/>
                  <a:gd name="T3" fmla="*/ 2147483646 h 174"/>
                  <a:gd name="T4" fmla="*/ 2147483646 w 223"/>
                  <a:gd name="T5" fmla="*/ 2147483646 h 174"/>
                  <a:gd name="T6" fmla="*/ 2147483646 w 223"/>
                  <a:gd name="T7" fmla="*/ 2147483646 h 174"/>
                  <a:gd name="T8" fmla="*/ 2147483646 w 223"/>
                  <a:gd name="T9" fmla="*/ 2147483646 h 174"/>
                  <a:gd name="T10" fmla="*/ 0 w 223"/>
                  <a:gd name="T11" fmla="*/ 2147483646 h 17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23" h="174">
                    <a:moveTo>
                      <a:pt x="0" y="174"/>
                    </a:moveTo>
                    <a:cubicBezTo>
                      <a:pt x="12" y="127"/>
                      <a:pt x="16" y="82"/>
                      <a:pt x="16" y="34"/>
                    </a:cubicBezTo>
                    <a:cubicBezTo>
                      <a:pt x="16" y="19"/>
                      <a:pt x="84" y="31"/>
                      <a:pt x="102" y="16"/>
                    </a:cubicBezTo>
                    <a:cubicBezTo>
                      <a:pt x="120" y="0"/>
                      <a:pt x="157" y="0"/>
                      <a:pt x="162" y="12"/>
                    </a:cubicBezTo>
                    <a:cubicBezTo>
                      <a:pt x="162" y="12"/>
                      <a:pt x="172" y="78"/>
                      <a:pt x="223" y="174"/>
                    </a:cubicBez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1" name="MH_Other_4">
                <a:extLst>
                  <a:ext uri="{FF2B5EF4-FFF2-40B4-BE49-F238E27FC236}">
                    <a16:creationId xmlns:a16="http://schemas.microsoft.com/office/drawing/2014/main" id="{28151DDC-3FA5-4D53-AE19-86AB5649C938}"/>
                  </a:ext>
                </a:extLst>
              </p:cNvPr>
              <p:cNvSpPr>
                <a:spLocks noEditPoints="1"/>
              </p:cNvSpPr>
              <p:nvPr>
                <p:custDataLst>
                  <p:tags r:id="rId2"/>
                </p:custDataLst>
              </p:nvPr>
            </p:nvSpPr>
            <p:spPr bwMode="auto">
              <a:xfrm>
                <a:off x="8931441" y="3210964"/>
                <a:ext cx="611017" cy="455267"/>
              </a:xfrm>
              <a:custGeom>
                <a:avLst/>
                <a:gdLst>
                  <a:gd name="T0" fmla="*/ 2147483646 w 241"/>
                  <a:gd name="T1" fmla="*/ 2147483646 h 179"/>
                  <a:gd name="T2" fmla="*/ 2147483646 w 241"/>
                  <a:gd name="T3" fmla="*/ 2147483646 h 179"/>
                  <a:gd name="T4" fmla="*/ 2147483646 w 241"/>
                  <a:gd name="T5" fmla="*/ 2147483646 h 179"/>
                  <a:gd name="T6" fmla="*/ 2147483646 w 241"/>
                  <a:gd name="T7" fmla="*/ 2147483646 h 179"/>
                  <a:gd name="T8" fmla="*/ 2147483646 w 241"/>
                  <a:gd name="T9" fmla="*/ 2147483646 h 179"/>
                  <a:gd name="T10" fmla="*/ 2147483646 w 241"/>
                  <a:gd name="T11" fmla="*/ 0 h 179"/>
                  <a:gd name="T12" fmla="*/ 2147483646 w 241"/>
                  <a:gd name="T13" fmla="*/ 0 h 179"/>
                  <a:gd name="T14" fmla="*/ 2147483646 w 241"/>
                  <a:gd name="T15" fmla="*/ 2147483646 h 179"/>
                  <a:gd name="T16" fmla="*/ 2147483646 w 241"/>
                  <a:gd name="T17" fmla="*/ 2147483646 h 179"/>
                  <a:gd name="T18" fmla="*/ 2147483646 w 241"/>
                  <a:gd name="T19" fmla="*/ 2147483646 h 179"/>
                  <a:gd name="T20" fmla="*/ 2147483646 w 241"/>
                  <a:gd name="T21" fmla="*/ 2147483646 h 179"/>
                  <a:gd name="T22" fmla="*/ 2147483646 w 241"/>
                  <a:gd name="T23" fmla="*/ 2147483646 h 179"/>
                  <a:gd name="T24" fmla="*/ 2147483646 w 241"/>
                  <a:gd name="T25" fmla="*/ 2147483646 h 179"/>
                  <a:gd name="T26" fmla="*/ 2147483646 w 241"/>
                  <a:gd name="T27" fmla="*/ 2147483646 h 179"/>
                  <a:gd name="T28" fmla="*/ 2147483646 w 241"/>
                  <a:gd name="T29" fmla="*/ 2147483646 h 179"/>
                  <a:gd name="T30" fmla="*/ 2147483646 w 241"/>
                  <a:gd name="T31" fmla="*/ 2147483646 h 179"/>
                  <a:gd name="T32" fmla="*/ 2147483646 w 241"/>
                  <a:gd name="T33" fmla="*/ 2147483646 h 179"/>
                  <a:gd name="T34" fmla="*/ 2147483646 w 241"/>
                  <a:gd name="T35" fmla="*/ 2147483646 h 179"/>
                  <a:gd name="T36" fmla="*/ 2147483646 w 241"/>
                  <a:gd name="T37" fmla="*/ 2147483646 h 179"/>
                  <a:gd name="T38" fmla="*/ 2147483646 w 241"/>
                  <a:gd name="T39" fmla="*/ 2147483646 h 179"/>
                  <a:gd name="T40" fmla="*/ 0 w 241"/>
                  <a:gd name="T41" fmla="*/ 2147483646 h 179"/>
                  <a:gd name="T42" fmla="*/ 0 w 241"/>
                  <a:gd name="T43" fmla="*/ 2147483646 h 179"/>
                  <a:gd name="T44" fmla="*/ 2147483646 w 241"/>
                  <a:gd name="T45" fmla="*/ 2147483646 h 179"/>
                  <a:gd name="T46" fmla="*/ 2147483646 w 241"/>
                  <a:gd name="T47" fmla="*/ 2147483646 h 179"/>
                  <a:gd name="T48" fmla="*/ 2147483646 w 241"/>
                  <a:gd name="T49" fmla="*/ 2147483646 h 179"/>
                  <a:gd name="T50" fmla="*/ 2147483646 w 241"/>
                  <a:gd name="T51" fmla="*/ 2147483646 h 179"/>
                  <a:gd name="T52" fmla="*/ 2147483646 w 241"/>
                  <a:gd name="T53" fmla="*/ 2147483646 h 179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41" h="179">
                    <a:moveTo>
                      <a:pt x="240" y="177"/>
                    </a:moveTo>
                    <a:cubicBezTo>
                      <a:pt x="236" y="172"/>
                      <a:pt x="233" y="166"/>
                      <a:pt x="230" y="160"/>
                    </a:cubicBezTo>
                    <a:cubicBezTo>
                      <a:pt x="221" y="143"/>
                      <a:pt x="213" y="126"/>
                      <a:pt x="205" y="109"/>
                    </a:cubicBezTo>
                    <a:cubicBezTo>
                      <a:pt x="196" y="89"/>
                      <a:pt x="189" y="72"/>
                      <a:pt x="184" y="56"/>
                    </a:cubicBezTo>
                    <a:cubicBezTo>
                      <a:pt x="178" y="39"/>
                      <a:pt x="172" y="20"/>
                      <a:pt x="168" y="1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65" y="2"/>
                      <a:pt x="165" y="2"/>
                      <a:pt x="165" y="2"/>
                    </a:cubicBezTo>
                    <a:cubicBezTo>
                      <a:pt x="166" y="10"/>
                      <a:pt x="168" y="19"/>
                      <a:pt x="171" y="30"/>
                    </a:cubicBezTo>
                    <a:cubicBezTo>
                      <a:pt x="173" y="39"/>
                      <a:pt x="176" y="49"/>
                      <a:pt x="179" y="58"/>
                    </a:cubicBezTo>
                    <a:cubicBezTo>
                      <a:pt x="185" y="76"/>
                      <a:pt x="191" y="94"/>
                      <a:pt x="199" y="112"/>
                    </a:cubicBezTo>
                    <a:cubicBezTo>
                      <a:pt x="206" y="129"/>
                      <a:pt x="214" y="146"/>
                      <a:pt x="223" y="164"/>
                    </a:cubicBezTo>
                    <a:cubicBezTo>
                      <a:pt x="226" y="169"/>
                      <a:pt x="228" y="174"/>
                      <a:pt x="231" y="178"/>
                    </a:cubicBezTo>
                    <a:cubicBezTo>
                      <a:pt x="231" y="179"/>
                      <a:pt x="231" y="179"/>
                      <a:pt x="231" y="179"/>
                    </a:cubicBezTo>
                    <a:cubicBezTo>
                      <a:pt x="241" y="179"/>
                      <a:pt x="241" y="179"/>
                      <a:pt x="241" y="179"/>
                    </a:cubicBezTo>
                    <a:lnTo>
                      <a:pt x="240" y="177"/>
                    </a:lnTo>
                    <a:close/>
                    <a:moveTo>
                      <a:pt x="23" y="30"/>
                    </a:move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19" y="73"/>
                      <a:pt x="15" y="110"/>
                      <a:pt x="8" y="145"/>
                    </a:cubicBezTo>
                    <a:cubicBezTo>
                      <a:pt x="6" y="155"/>
                      <a:pt x="3" y="166"/>
                      <a:pt x="0" y="178"/>
                    </a:cubicBezTo>
                    <a:cubicBezTo>
                      <a:pt x="0" y="179"/>
                      <a:pt x="0" y="179"/>
                      <a:pt x="0" y="179"/>
                    </a:cubicBezTo>
                    <a:cubicBezTo>
                      <a:pt x="7" y="179"/>
                      <a:pt x="7" y="179"/>
                      <a:pt x="7" y="179"/>
                    </a:cubicBezTo>
                    <a:cubicBezTo>
                      <a:pt x="7" y="178"/>
                      <a:pt x="7" y="178"/>
                      <a:pt x="7" y="178"/>
                    </a:cubicBezTo>
                    <a:cubicBezTo>
                      <a:pt x="10" y="167"/>
                      <a:pt x="12" y="156"/>
                      <a:pt x="14" y="146"/>
                    </a:cubicBezTo>
                    <a:cubicBezTo>
                      <a:pt x="21" y="110"/>
                      <a:pt x="24" y="71"/>
                      <a:pt x="23" y="31"/>
                    </a:cubicBezTo>
                    <a:lnTo>
                      <a:pt x="23" y="30"/>
                    </a:ln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2" name="MH_Other_5">
                <a:extLst>
                  <a:ext uri="{FF2B5EF4-FFF2-40B4-BE49-F238E27FC236}">
                    <a16:creationId xmlns:a16="http://schemas.microsoft.com/office/drawing/2014/main" id="{AE4EF789-289F-43FC-A438-AEB9991B75A1}"/>
                  </a:ext>
                </a:extLst>
              </p:cNvPr>
              <p:cNvSpPr>
                <a:spLocks/>
              </p:cNvSpPr>
              <p:nvPr>
                <p:custDataLst>
                  <p:tags r:id="rId3"/>
                </p:custDataLst>
              </p:nvPr>
            </p:nvSpPr>
            <p:spPr bwMode="auto">
              <a:xfrm>
                <a:off x="9067222" y="3252899"/>
                <a:ext cx="213657" cy="217649"/>
              </a:xfrm>
              <a:custGeom>
                <a:avLst/>
                <a:gdLst>
                  <a:gd name="T0" fmla="*/ 0 w 84"/>
                  <a:gd name="T1" fmla="*/ 2147483646 h 86"/>
                  <a:gd name="T2" fmla="*/ 2147483646 w 84"/>
                  <a:gd name="T3" fmla="*/ 2147483646 h 86"/>
                  <a:gd name="T4" fmla="*/ 2147483646 w 84"/>
                  <a:gd name="T5" fmla="*/ 2147483646 h 86"/>
                  <a:gd name="T6" fmla="*/ 0 w 84"/>
                  <a:gd name="T7" fmla="*/ 2147483646 h 8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84" h="86">
                    <a:moveTo>
                      <a:pt x="0" y="16"/>
                    </a:moveTo>
                    <a:cubicBezTo>
                      <a:pt x="51" y="86"/>
                      <a:pt x="83" y="4"/>
                      <a:pt x="83" y="4"/>
                    </a:cubicBezTo>
                    <a:cubicBezTo>
                      <a:pt x="84" y="0"/>
                      <a:pt x="43" y="15"/>
                      <a:pt x="25" y="15"/>
                    </a:cubicBezTo>
                    <a:cubicBezTo>
                      <a:pt x="7" y="16"/>
                      <a:pt x="0" y="16"/>
                      <a:pt x="0" y="16"/>
                    </a:cubicBezTo>
                    <a:close/>
                  </a:path>
                </a:pathLst>
              </a:custGeom>
              <a:solidFill>
                <a:srgbClr val="FDE4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3" name="MH_Other_6">
                <a:extLst>
                  <a:ext uri="{FF2B5EF4-FFF2-40B4-BE49-F238E27FC236}">
                    <a16:creationId xmlns:a16="http://schemas.microsoft.com/office/drawing/2014/main" id="{BB4F828B-9A08-4B0A-895B-509A03FC7E77}"/>
                  </a:ext>
                </a:extLst>
              </p:cNvPr>
              <p:cNvSpPr>
                <a:spLocks/>
              </p:cNvSpPr>
              <p:nvPr>
                <p:custDataLst>
                  <p:tags r:id="rId4"/>
                </p:custDataLst>
              </p:nvPr>
            </p:nvSpPr>
            <p:spPr bwMode="auto">
              <a:xfrm>
                <a:off x="9039267" y="3274863"/>
                <a:ext cx="139775" cy="165734"/>
              </a:xfrm>
              <a:custGeom>
                <a:avLst/>
                <a:gdLst>
                  <a:gd name="T0" fmla="*/ 2147483646 w 55"/>
                  <a:gd name="T1" fmla="*/ 2147483646 h 65"/>
                  <a:gd name="T2" fmla="*/ 2147483646 w 55"/>
                  <a:gd name="T3" fmla="*/ 2147483646 h 65"/>
                  <a:gd name="T4" fmla="*/ 2147483646 w 55"/>
                  <a:gd name="T5" fmla="*/ 2147483646 h 65"/>
                  <a:gd name="T6" fmla="*/ 0 w 55"/>
                  <a:gd name="T7" fmla="*/ 0 h 65"/>
                  <a:gd name="T8" fmla="*/ 2147483646 w 55"/>
                  <a:gd name="T9" fmla="*/ 2147483646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" h="65">
                    <a:moveTo>
                      <a:pt x="9" y="5"/>
                    </a:moveTo>
                    <a:cubicBezTo>
                      <a:pt x="9" y="5"/>
                      <a:pt x="48" y="28"/>
                      <a:pt x="51" y="34"/>
                    </a:cubicBezTo>
                    <a:cubicBezTo>
                      <a:pt x="55" y="40"/>
                      <a:pt x="27" y="44"/>
                      <a:pt x="30" y="65"/>
                    </a:cubicBezTo>
                    <a:cubicBezTo>
                      <a:pt x="30" y="65"/>
                      <a:pt x="3" y="30"/>
                      <a:pt x="0" y="0"/>
                    </a:cubicBezTo>
                    <a:lnTo>
                      <a:pt x="9" y="5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4" name="MH_Other_7">
                <a:extLst>
                  <a:ext uri="{FF2B5EF4-FFF2-40B4-BE49-F238E27FC236}">
                    <a16:creationId xmlns:a16="http://schemas.microsoft.com/office/drawing/2014/main" id="{FAAE624E-513E-4217-8AA2-023A85930E53}"/>
                  </a:ext>
                </a:extLst>
              </p:cNvPr>
              <p:cNvSpPr>
                <a:spLocks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9179041" y="3240918"/>
                <a:ext cx="129792" cy="185701"/>
              </a:xfrm>
              <a:custGeom>
                <a:avLst/>
                <a:gdLst>
                  <a:gd name="T0" fmla="*/ 2147483646 w 51"/>
                  <a:gd name="T1" fmla="*/ 2147483646 h 73"/>
                  <a:gd name="T2" fmla="*/ 2147483646 w 51"/>
                  <a:gd name="T3" fmla="*/ 2147483646 h 73"/>
                  <a:gd name="T4" fmla="*/ 2147483646 w 51"/>
                  <a:gd name="T5" fmla="*/ 2147483646 h 73"/>
                  <a:gd name="T6" fmla="*/ 2147483646 w 51"/>
                  <a:gd name="T7" fmla="*/ 0 h 73"/>
                  <a:gd name="T8" fmla="*/ 2147483646 w 51"/>
                  <a:gd name="T9" fmla="*/ 2147483646 h 7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1" h="73">
                    <a:moveTo>
                      <a:pt x="41" y="7"/>
                    </a:moveTo>
                    <a:cubicBezTo>
                      <a:pt x="41" y="7"/>
                      <a:pt x="5" y="38"/>
                      <a:pt x="2" y="44"/>
                    </a:cubicBezTo>
                    <a:cubicBezTo>
                      <a:pt x="0" y="51"/>
                      <a:pt x="25" y="51"/>
                      <a:pt x="26" y="73"/>
                    </a:cubicBezTo>
                    <a:cubicBezTo>
                      <a:pt x="26" y="73"/>
                      <a:pt x="51" y="30"/>
                      <a:pt x="49" y="0"/>
                    </a:cubicBezTo>
                    <a:lnTo>
                      <a:pt x="41" y="7"/>
                    </a:lnTo>
                    <a:close/>
                  </a:path>
                </a:pathLst>
              </a:custGeom>
              <a:solidFill>
                <a:srgbClr val="97D5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5" name="MH_Other_8">
                <a:extLst>
                  <a:ext uri="{FF2B5EF4-FFF2-40B4-BE49-F238E27FC236}">
                    <a16:creationId xmlns:a16="http://schemas.microsoft.com/office/drawing/2014/main" id="{B1331E9C-DE64-4945-A5A8-E7237DCC22D6}"/>
                  </a:ext>
                </a:extLst>
              </p:cNvPr>
              <p:cNvSpPr>
                <a:spLocks noEditPoint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9031279" y="3230933"/>
                <a:ext cx="279550" cy="237618"/>
              </a:xfrm>
              <a:custGeom>
                <a:avLst/>
                <a:gdLst>
                  <a:gd name="T0" fmla="*/ 2147483646 w 110"/>
                  <a:gd name="T1" fmla="*/ 2147483646 h 93"/>
                  <a:gd name="T2" fmla="*/ 2147483646 w 110"/>
                  <a:gd name="T3" fmla="*/ 2147483646 h 93"/>
                  <a:gd name="T4" fmla="*/ 2147483646 w 110"/>
                  <a:gd name="T5" fmla="*/ 2147483646 h 93"/>
                  <a:gd name="T6" fmla="*/ 2147483646 w 110"/>
                  <a:gd name="T7" fmla="*/ 2147483646 h 93"/>
                  <a:gd name="T8" fmla="*/ 2147483646 w 110"/>
                  <a:gd name="T9" fmla="*/ 2147483646 h 93"/>
                  <a:gd name="T10" fmla="*/ 2147483646 w 110"/>
                  <a:gd name="T11" fmla="*/ 2147483646 h 93"/>
                  <a:gd name="T12" fmla="*/ 2147483646 w 110"/>
                  <a:gd name="T13" fmla="*/ 2147483646 h 93"/>
                  <a:gd name="T14" fmla="*/ 0 w 110"/>
                  <a:gd name="T15" fmla="*/ 2147483646 h 93"/>
                  <a:gd name="T16" fmla="*/ 2147483646 w 110"/>
                  <a:gd name="T17" fmla="*/ 2147483646 h 93"/>
                  <a:gd name="T18" fmla="*/ 2147483646 w 110"/>
                  <a:gd name="T19" fmla="*/ 2147483646 h 93"/>
                  <a:gd name="T20" fmla="*/ 2147483646 w 110"/>
                  <a:gd name="T21" fmla="*/ 2147483646 h 93"/>
                  <a:gd name="T22" fmla="*/ 2147483646 w 110"/>
                  <a:gd name="T23" fmla="*/ 2147483646 h 93"/>
                  <a:gd name="T24" fmla="*/ 2147483646 w 110"/>
                  <a:gd name="T25" fmla="*/ 2147483646 h 93"/>
                  <a:gd name="T26" fmla="*/ 2147483646 w 110"/>
                  <a:gd name="T27" fmla="*/ 2147483646 h 93"/>
                  <a:gd name="T28" fmla="*/ 2147483646 w 110"/>
                  <a:gd name="T29" fmla="*/ 2147483646 h 93"/>
                  <a:gd name="T30" fmla="*/ 2147483646 w 110"/>
                  <a:gd name="T31" fmla="*/ 2147483646 h 93"/>
                  <a:gd name="T32" fmla="*/ 2147483646 w 110"/>
                  <a:gd name="T33" fmla="*/ 2147483646 h 93"/>
                  <a:gd name="T34" fmla="*/ 2147483646 w 110"/>
                  <a:gd name="T35" fmla="*/ 2147483646 h 93"/>
                  <a:gd name="T36" fmla="*/ 2147483646 w 110"/>
                  <a:gd name="T37" fmla="*/ 2147483646 h 93"/>
                  <a:gd name="T38" fmla="*/ 2147483646 w 110"/>
                  <a:gd name="T39" fmla="*/ 2147483646 h 93"/>
                  <a:gd name="T40" fmla="*/ 2147483646 w 110"/>
                  <a:gd name="T41" fmla="*/ 2147483646 h 93"/>
                  <a:gd name="T42" fmla="*/ 2147483646 w 110"/>
                  <a:gd name="T43" fmla="*/ 2147483646 h 93"/>
                  <a:gd name="T44" fmla="*/ 2147483646 w 110"/>
                  <a:gd name="T45" fmla="*/ 2147483646 h 93"/>
                  <a:gd name="T46" fmla="*/ 2147483646 w 110"/>
                  <a:gd name="T47" fmla="*/ 2147483646 h 93"/>
                  <a:gd name="T48" fmla="*/ 2147483646 w 110"/>
                  <a:gd name="T49" fmla="*/ 0 h 93"/>
                  <a:gd name="T50" fmla="*/ 2147483646 w 110"/>
                  <a:gd name="T51" fmla="*/ 2147483646 h 93"/>
                  <a:gd name="T52" fmla="*/ 2147483646 w 110"/>
                  <a:gd name="T53" fmla="*/ 2147483646 h 93"/>
                  <a:gd name="T54" fmla="*/ 2147483646 w 110"/>
                  <a:gd name="T55" fmla="*/ 2147483646 h 93"/>
                  <a:gd name="T56" fmla="*/ 2147483646 w 110"/>
                  <a:gd name="T57" fmla="*/ 2147483646 h 93"/>
                  <a:gd name="T58" fmla="*/ 2147483646 w 110"/>
                  <a:gd name="T59" fmla="*/ 2147483646 h 93"/>
                  <a:gd name="T60" fmla="*/ 2147483646 w 110"/>
                  <a:gd name="T61" fmla="*/ 2147483646 h 93"/>
                  <a:gd name="T62" fmla="*/ 2147483646 w 110"/>
                  <a:gd name="T63" fmla="*/ 2147483646 h 93"/>
                  <a:gd name="T64" fmla="*/ 2147483646 w 110"/>
                  <a:gd name="T65" fmla="*/ 2147483646 h 93"/>
                  <a:gd name="T66" fmla="*/ 2147483646 w 110"/>
                  <a:gd name="T67" fmla="*/ 2147483646 h 93"/>
                  <a:gd name="T68" fmla="*/ 2147483646 w 110"/>
                  <a:gd name="T69" fmla="*/ 2147483646 h 93"/>
                  <a:gd name="T70" fmla="*/ 2147483646 w 110"/>
                  <a:gd name="T71" fmla="*/ 2147483646 h 93"/>
                  <a:gd name="T72" fmla="*/ 2147483646 w 110"/>
                  <a:gd name="T73" fmla="*/ 2147483646 h 93"/>
                  <a:gd name="T74" fmla="*/ 2147483646 w 110"/>
                  <a:gd name="T75" fmla="*/ 2147483646 h 93"/>
                  <a:gd name="T76" fmla="*/ 2147483646 w 110"/>
                  <a:gd name="T77" fmla="*/ 2147483646 h 93"/>
                  <a:gd name="T78" fmla="*/ 2147483646 w 110"/>
                  <a:gd name="T79" fmla="*/ 2147483646 h 93"/>
                  <a:gd name="T80" fmla="*/ 2147483646 w 110"/>
                  <a:gd name="T81" fmla="*/ 2147483646 h 93"/>
                  <a:gd name="T82" fmla="*/ 2147483646 w 110"/>
                  <a:gd name="T83" fmla="*/ 2147483646 h 93"/>
                  <a:gd name="T84" fmla="*/ 2147483646 w 110"/>
                  <a:gd name="T85" fmla="*/ 2147483646 h 93"/>
                  <a:gd name="T86" fmla="*/ 2147483646 w 110"/>
                  <a:gd name="T87" fmla="*/ 2147483646 h 93"/>
                  <a:gd name="T88" fmla="*/ 2147483646 w 110"/>
                  <a:gd name="T89" fmla="*/ 2147483646 h 93"/>
                  <a:gd name="T90" fmla="*/ 2147483646 w 110"/>
                  <a:gd name="T91" fmla="*/ 2147483646 h 93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0" t="0" r="r" b="b"/>
                <a:pathLst>
                  <a:path w="110" h="93">
                    <a:moveTo>
                      <a:pt x="57" y="51"/>
                    </a:moveTo>
                    <a:cubicBezTo>
                      <a:pt x="57" y="50"/>
                      <a:pt x="57" y="50"/>
                      <a:pt x="57" y="50"/>
                    </a:cubicBezTo>
                    <a:cubicBezTo>
                      <a:pt x="57" y="50"/>
                      <a:pt x="57" y="50"/>
                      <a:pt x="57" y="50"/>
                    </a:cubicBezTo>
                    <a:cubicBezTo>
                      <a:pt x="56" y="48"/>
                      <a:pt x="54" y="47"/>
                      <a:pt x="53" y="46"/>
                    </a:cubicBezTo>
                    <a:cubicBezTo>
                      <a:pt x="52" y="45"/>
                      <a:pt x="52" y="45"/>
                      <a:pt x="52" y="45"/>
                    </a:cubicBezTo>
                    <a:cubicBezTo>
                      <a:pt x="47" y="40"/>
                      <a:pt x="41" y="36"/>
                      <a:pt x="33" y="31"/>
                    </a:cubicBezTo>
                    <a:cubicBezTo>
                      <a:pt x="31" y="30"/>
                      <a:pt x="30" y="29"/>
                      <a:pt x="28" y="29"/>
                    </a:cubicBezTo>
                    <a:cubicBezTo>
                      <a:pt x="23" y="26"/>
                      <a:pt x="18" y="24"/>
                      <a:pt x="13" y="21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0" y="19"/>
                      <a:pt x="7" y="17"/>
                      <a:pt x="5" y="16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24"/>
                      <a:pt x="2" y="30"/>
                      <a:pt x="4" y="36"/>
                    </a:cubicBezTo>
                    <a:cubicBezTo>
                      <a:pt x="5" y="41"/>
                      <a:pt x="7" y="47"/>
                      <a:pt x="10" y="53"/>
                    </a:cubicBezTo>
                    <a:cubicBezTo>
                      <a:pt x="13" y="58"/>
                      <a:pt x="16" y="63"/>
                      <a:pt x="20" y="69"/>
                    </a:cubicBezTo>
                    <a:cubicBezTo>
                      <a:pt x="23" y="75"/>
                      <a:pt x="27" y="80"/>
                      <a:pt x="31" y="84"/>
                    </a:cubicBezTo>
                    <a:cubicBezTo>
                      <a:pt x="39" y="93"/>
                      <a:pt x="39" y="93"/>
                      <a:pt x="39" y="93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5" y="78"/>
                      <a:pt x="36" y="75"/>
                      <a:pt x="37" y="72"/>
                    </a:cubicBezTo>
                    <a:cubicBezTo>
                      <a:pt x="38" y="69"/>
                      <a:pt x="40" y="66"/>
                      <a:pt x="44" y="64"/>
                    </a:cubicBezTo>
                    <a:cubicBezTo>
                      <a:pt x="46" y="62"/>
                      <a:pt x="48" y="61"/>
                      <a:pt x="51" y="60"/>
                    </a:cubicBezTo>
                    <a:cubicBezTo>
                      <a:pt x="51" y="59"/>
                      <a:pt x="52" y="59"/>
                      <a:pt x="53" y="58"/>
                    </a:cubicBezTo>
                    <a:cubicBezTo>
                      <a:pt x="54" y="57"/>
                      <a:pt x="55" y="57"/>
                      <a:pt x="56" y="56"/>
                    </a:cubicBezTo>
                    <a:cubicBezTo>
                      <a:pt x="57" y="55"/>
                      <a:pt x="57" y="54"/>
                      <a:pt x="57" y="53"/>
                    </a:cubicBezTo>
                    <a:cubicBezTo>
                      <a:pt x="58" y="53"/>
                      <a:pt x="57" y="52"/>
                      <a:pt x="57" y="51"/>
                    </a:cubicBezTo>
                    <a:close/>
                    <a:moveTo>
                      <a:pt x="50" y="54"/>
                    </a:moveTo>
                    <a:cubicBezTo>
                      <a:pt x="49" y="55"/>
                      <a:pt x="47" y="56"/>
                      <a:pt x="45" y="57"/>
                    </a:cubicBezTo>
                    <a:cubicBezTo>
                      <a:pt x="44" y="58"/>
                      <a:pt x="42" y="60"/>
                      <a:pt x="41" y="61"/>
                    </a:cubicBezTo>
                    <a:cubicBezTo>
                      <a:pt x="37" y="64"/>
                      <a:pt x="35" y="67"/>
                      <a:pt x="33" y="70"/>
                    </a:cubicBezTo>
                    <a:cubicBezTo>
                      <a:pt x="32" y="71"/>
                      <a:pt x="32" y="72"/>
                      <a:pt x="31" y="74"/>
                    </a:cubicBezTo>
                    <a:cubicBezTo>
                      <a:pt x="30" y="71"/>
                      <a:pt x="28" y="68"/>
                      <a:pt x="26" y="65"/>
                    </a:cubicBezTo>
                    <a:cubicBezTo>
                      <a:pt x="23" y="60"/>
                      <a:pt x="20" y="54"/>
                      <a:pt x="18" y="49"/>
                    </a:cubicBezTo>
                    <a:cubicBezTo>
                      <a:pt x="15" y="44"/>
                      <a:pt x="12" y="38"/>
                      <a:pt x="10" y="33"/>
                    </a:cubicBezTo>
                    <a:cubicBezTo>
                      <a:pt x="9" y="29"/>
                      <a:pt x="7" y="25"/>
                      <a:pt x="6" y="20"/>
                    </a:cubicBezTo>
                    <a:cubicBezTo>
                      <a:pt x="8" y="21"/>
                      <a:pt x="9" y="22"/>
                      <a:pt x="11" y="23"/>
                    </a:cubicBezTo>
                    <a:cubicBezTo>
                      <a:pt x="17" y="27"/>
                      <a:pt x="23" y="31"/>
                      <a:pt x="29" y="36"/>
                    </a:cubicBezTo>
                    <a:cubicBezTo>
                      <a:pt x="30" y="36"/>
                      <a:pt x="30" y="36"/>
                      <a:pt x="30" y="36"/>
                    </a:cubicBezTo>
                    <a:cubicBezTo>
                      <a:pt x="35" y="41"/>
                      <a:pt x="40" y="45"/>
                      <a:pt x="46" y="48"/>
                    </a:cubicBezTo>
                    <a:cubicBezTo>
                      <a:pt x="48" y="50"/>
                      <a:pt x="48" y="50"/>
                      <a:pt x="48" y="50"/>
                    </a:cubicBezTo>
                    <a:cubicBezTo>
                      <a:pt x="49" y="51"/>
                      <a:pt x="51" y="52"/>
                      <a:pt x="52" y="53"/>
                    </a:cubicBezTo>
                    <a:cubicBezTo>
                      <a:pt x="51" y="53"/>
                      <a:pt x="51" y="53"/>
                      <a:pt x="50" y="54"/>
                    </a:cubicBezTo>
                    <a:close/>
                    <a:moveTo>
                      <a:pt x="110" y="5"/>
                    </a:move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4"/>
                      <a:pt x="108" y="4"/>
                      <a:pt x="108" y="4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5" y="3"/>
                      <a:pt x="105" y="3"/>
                      <a:pt x="105" y="3"/>
                    </a:cubicBezTo>
                    <a:cubicBezTo>
                      <a:pt x="103" y="5"/>
                      <a:pt x="100" y="7"/>
                      <a:pt x="98" y="9"/>
                    </a:cubicBezTo>
                    <a:cubicBezTo>
                      <a:pt x="94" y="13"/>
                      <a:pt x="89" y="16"/>
                      <a:pt x="85" y="19"/>
                    </a:cubicBezTo>
                    <a:cubicBezTo>
                      <a:pt x="83" y="21"/>
                      <a:pt x="81" y="22"/>
                      <a:pt x="79" y="24"/>
                    </a:cubicBezTo>
                    <a:cubicBezTo>
                      <a:pt x="72" y="29"/>
                      <a:pt x="67" y="35"/>
                      <a:pt x="62" y="40"/>
                    </a:cubicBezTo>
                    <a:cubicBezTo>
                      <a:pt x="61" y="42"/>
                      <a:pt x="60" y="44"/>
                      <a:pt x="58" y="46"/>
                    </a:cubicBezTo>
                    <a:cubicBezTo>
                      <a:pt x="58" y="46"/>
                      <a:pt x="58" y="47"/>
                      <a:pt x="58" y="48"/>
                    </a:cubicBezTo>
                    <a:cubicBezTo>
                      <a:pt x="57" y="49"/>
                      <a:pt x="57" y="50"/>
                      <a:pt x="58" y="51"/>
                    </a:cubicBezTo>
                    <a:cubicBezTo>
                      <a:pt x="59" y="53"/>
                      <a:pt x="60" y="53"/>
                      <a:pt x="61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3" y="55"/>
                      <a:pt x="64" y="56"/>
                      <a:pt x="65" y="56"/>
                    </a:cubicBezTo>
                    <a:cubicBezTo>
                      <a:pt x="68" y="57"/>
                      <a:pt x="70" y="58"/>
                      <a:pt x="71" y="60"/>
                    </a:cubicBezTo>
                    <a:cubicBezTo>
                      <a:pt x="75" y="62"/>
                      <a:pt x="77" y="64"/>
                      <a:pt x="79" y="67"/>
                    </a:cubicBezTo>
                    <a:cubicBezTo>
                      <a:pt x="81" y="70"/>
                      <a:pt x="81" y="73"/>
                      <a:pt x="81" y="77"/>
                    </a:cubicBezTo>
                    <a:cubicBezTo>
                      <a:pt x="81" y="87"/>
                      <a:pt x="81" y="87"/>
                      <a:pt x="81" y="87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90" y="73"/>
                      <a:pt x="93" y="68"/>
                      <a:pt x="96" y="61"/>
                    </a:cubicBezTo>
                    <a:cubicBezTo>
                      <a:pt x="99" y="55"/>
                      <a:pt x="102" y="50"/>
                      <a:pt x="104" y="43"/>
                    </a:cubicBezTo>
                    <a:cubicBezTo>
                      <a:pt x="106" y="36"/>
                      <a:pt x="108" y="30"/>
                      <a:pt x="109" y="24"/>
                    </a:cubicBezTo>
                    <a:cubicBezTo>
                      <a:pt x="110" y="18"/>
                      <a:pt x="109" y="12"/>
                      <a:pt x="109" y="5"/>
                    </a:cubicBezTo>
                    <a:lnTo>
                      <a:pt x="110" y="5"/>
                    </a:lnTo>
                    <a:close/>
                    <a:moveTo>
                      <a:pt x="102" y="23"/>
                    </a:moveTo>
                    <a:cubicBezTo>
                      <a:pt x="100" y="28"/>
                      <a:pt x="98" y="34"/>
                      <a:pt x="96" y="41"/>
                    </a:cubicBezTo>
                    <a:cubicBezTo>
                      <a:pt x="94" y="46"/>
                      <a:pt x="92" y="52"/>
                      <a:pt x="89" y="58"/>
                    </a:cubicBezTo>
                    <a:cubicBezTo>
                      <a:pt x="88" y="62"/>
                      <a:pt x="88" y="62"/>
                      <a:pt x="88" y="62"/>
                    </a:cubicBezTo>
                    <a:cubicBezTo>
                      <a:pt x="87" y="64"/>
                      <a:pt x="86" y="66"/>
                      <a:pt x="85" y="68"/>
                    </a:cubicBezTo>
                    <a:cubicBezTo>
                      <a:pt x="84" y="67"/>
                      <a:pt x="84" y="66"/>
                      <a:pt x="83" y="65"/>
                    </a:cubicBezTo>
                    <a:cubicBezTo>
                      <a:pt x="81" y="62"/>
                      <a:pt x="78" y="59"/>
                      <a:pt x="74" y="56"/>
                    </a:cubicBezTo>
                    <a:cubicBezTo>
                      <a:pt x="72" y="55"/>
                      <a:pt x="71" y="54"/>
                      <a:pt x="69" y="53"/>
                    </a:cubicBezTo>
                    <a:cubicBezTo>
                      <a:pt x="67" y="52"/>
                      <a:pt x="66" y="51"/>
                      <a:pt x="64" y="50"/>
                    </a:cubicBezTo>
                    <a:cubicBezTo>
                      <a:pt x="64" y="50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3" y="49"/>
                      <a:pt x="63" y="49"/>
                      <a:pt x="63" y="49"/>
                    </a:cubicBezTo>
                    <a:cubicBezTo>
                      <a:pt x="64" y="48"/>
                      <a:pt x="65" y="46"/>
                      <a:pt x="67" y="45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73" y="39"/>
                      <a:pt x="78" y="34"/>
                      <a:pt x="83" y="28"/>
                    </a:cubicBezTo>
                    <a:cubicBezTo>
                      <a:pt x="85" y="26"/>
                      <a:pt x="85" y="26"/>
                      <a:pt x="85" y="26"/>
                    </a:cubicBezTo>
                    <a:cubicBezTo>
                      <a:pt x="90" y="21"/>
                      <a:pt x="94" y="16"/>
                      <a:pt x="100" y="12"/>
                    </a:cubicBezTo>
                    <a:cubicBezTo>
                      <a:pt x="101" y="10"/>
                      <a:pt x="103" y="9"/>
                      <a:pt x="105" y="8"/>
                    </a:cubicBezTo>
                    <a:cubicBezTo>
                      <a:pt x="104" y="13"/>
                      <a:pt x="103" y="18"/>
                      <a:pt x="102" y="23"/>
                    </a:cubicBezTo>
                    <a:close/>
                  </a:path>
                </a:pathLst>
              </a:custGeom>
              <a:solidFill>
                <a:srgbClr val="520E0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" name="MH_Other_9">
                <a:extLst>
                  <a:ext uri="{FF2B5EF4-FFF2-40B4-BE49-F238E27FC236}">
                    <a16:creationId xmlns:a16="http://schemas.microsoft.com/office/drawing/2014/main" id="{F2C88B48-FE3A-49FB-8926-F076534418E5}"/>
                  </a:ext>
                </a:extLst>
              </p:cNvPr>
              <p:cNvSpPr>
                <a:spLocks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7913078" y="3286842"/>
                <a:ext cx="2907323" cy="2182489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7" name="MH_SubTitle_3">
                <a:extLst>
                  <a:ext uri="{FF2B5EF4-FFF2-40B4-BE49-F238E27FC236}">
                    <a16:creationId xmlns:a16="http://schemas.microsoft.com/office/drawing/2014/main" id="{C8DFCA8D-29BE-4FA5-A61B-8D4BA20CB9CE}"/>
                  </a:ext>
                </a:extLst>
              </p:cNvPr>
              <p:cNvSpPr>
                <a:spLocks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8046864" y="3438598"/>
                <a:ext cx="2637756" cy="1878977"/>
              </a:xfrm>
              <a:custGeom>
                <a:avLst/>
                <a:gdLst>
                  <a:gd name="T0" fmla="*/ 2147483646 w 2809"/>
                  <a:gd name="T1" fmla="*/ 2147483646 h 1853"/>
                  <a:gd name="T2" fmla="*/ 2147483646 w 2809"/>
                  <a:gd name="T3" fmla="*/ 2147483646 h 1853"/>
                  <a:gd name="T4" fmla="*/ 2147483646 w 2809"/>
                  <a:gd name="T5" fmla="*/ 2147483646 h 1853"/>
                  <a:gd name="T6" fmla="*/ 2147483646 w 2809"/>
                  <a:gd name="T7" fmla="*/ 2147483646 h 1853"/>
                  <a:gd name="T8" fmla="*/ 2147483646 w 2809"/>
                  <a:gd name="T9" fmla="*/ 2147483646 h 1853"/>
                  <a:gd name="T10" fmla="*/ 2147483646 w 2809"/>
                  <a:gd name="T11" fmla="*/ 2147483646 h 1853"/>
                  <a:gd name="T12" fmla="*/ 2147483646 w 2809"/>
                  <a:gd name="T13" fmla="*/ 2147483646 h 1853"/>
                  <a:gd name="T14" fmla="*/ 2147483646 w 2809"/>
                  <a:gd name="T15" fmla="*/ 2147483646 h 1853"/>
                  <a:gd name="T16" fmla="*/ 2147483646 w 2809"/>
                  <a:gd name="T17" fmla="*/ 2147483646 h 1853"/>
                  <a:gd name="T18" fmla="*/ 2147483646 w 2809"/>
                  <a:gd name="T19" fmla="*/ 2147483646 h 1853"/>
                  <a:gd name="T20" fmla="*/ 2147483646 w 2809"/>
                  <a:gd name="T21" fmla="*/ 2147483646 h 1853"/>
                  <a:gd name="T22" fmla="*/ 2147483646 w 2809"/>
                  <a:gd name="T23" fmla="*/ 2147483646 h 1853"/>
                  <a:gd name="T24" fmla="*/ 2147483646 w 2809"/>
                  <a:gd name="T25" fmla="*/ 2147483646 h 18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809"/>
                  <a:gd name="T40" fmla="*/ 0 h 1853"/>
                  <a:gd name="T41" fmla="*/ 2809 w 2809"/>
                  <a:gd name="T42" fmla="*/ 1853 h 18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809" h="1853">
                    <a:moveTo>
                      <a:pt x="2561" y="175"/>
                    </a:moveTo>
                    <a:cubicBezTo>
                      <a:pt x="2314" y="0"/>
                      <a:pt x="2066" y="106"/>
                      <a:pt x="1768" y="166"/>
                    </a:cubicBezTo>
                    <a:cubicBezTo>
                      <a:pt x="1470" y="226"/>
                      <a:pt x="1056" y="194"/>
                      <a:pt x="759" y="113"/>
                    </a:cubicBezTo>
                    <a:cubicBezTo>
                      <a:pt x="461" y="31"/>
                      <a:pt x="210" y="188"/>
                      <a:pt x="210" y="188"/>
                    </a:cubicBezTo>
                    <a:cubicBezTo>
                      <a:pt x="69" y="326"/>
                      <a:pt x="0" y="442"/>
                      <a:pt x="53" y="624"/>
                    </a:cubicBezTo>
                    <a:cubicBezTo>
                      <a:pt x="107" y="805"/>
                      <a:pt x="122" y="918"/>
                      <a:pt x="91" y="1122"/>
                    </a:cubicBezTo>
                    <a:cubicBezTo>
                      <a:pt x="60" y="1326"/>
                      <a:pt x="0" y="1445"/>
                      <a:pt x="194" y="1649"/>
                    </a:cubicBezTo>
                    <a:cubicBezTo>
                      <a:pt x="389" y="1853"/>
                      <a:pt x="755" y="1815"/>
                      <a:pt x="991" y="1780"/>
                    </a:cubicBezTo>
                    <a:cubicBezTo>
                      <a:pt x="1226" y="1746"/>
                      <a:pt x="1429" y="1715"/>
                      <a:pt x="1636" y="1737"/>
                    </a:cubicBezTo>
                    <a:cubicBezTo>
                      <a:pt x="1843" y="1758"/>
                      <a:pt x="2198" y="1827"/>
                      <a:pt x="2439" y="1746"/>
                    </a:cubicBezTo>
                    <a:cubicBezTo>
                      <a:pt x="2730" y="1646"/>
                      <a:pt x="2740" y="1395"/>
                      <a:pt x="2696" y="1273"/>
                    </a:cubicBezTo>
                    <a:cubicBezTo>
                      <a:pt x="2652" y="1150"/>
                      <a:pt x="2630" y="1041"/>
                      <a:pt x="2683" y="834"/>
                    </a:cubicBezTo>
                    <a:cubicBezTo>
                      <a:pt x="2737" y="627"/>
                      <a:pt x="2809" y="351"/>
                      <a:pt x="2561" y="17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108000" rIns="10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lnSpc>
                    <a:spcPct val="120000"/>
                  </a:lnSpc>
                  <a:defRPr/>
                </a:pPr>
                <a:endParaRPr lang="zh-CN" altLang="en-US" dirty="0">
                  <a:solidFill>
                    <a:srgbClr val="333333"/>
                  </a:solidFill>
                  <a:latin typeface="+mn-lt"/>
                  <a:ea typeface="+mn-ea"/>
                </a:endParaRPr>
              </a:p>
            </p:txBody>
          </p:sp>
          <p:pic>
            <p:nvPicPr>
              <p:cNvPr id="68" name="MH_Other_17">
                <a:extLst>
                  <a:ext uri="{FF2B5EF4-FFF2-40B4-BE49-F238E27FC236}">
                    <a16:creationId xmlns:a16="http://schemas.microsoft.com/office/drawing/2014/main" id="{7055A94B-06FF-4E18-A6D6-CB8D127DC239}"/>
                  </a:ext>
                </a:extLst>
              </p:cNvPr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3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510119" y="2192603"/>
                <a:ext cx="1673308" cy="13338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8" name="矩形 44">
              <a:extLst>
                <a:ext uri="{FF2B5EF4-FFF2-40B4-BE49-F238E27FC236}">
                  <a16:creationId xmlns:a16="http://schemas.microsoft.com/office/drawing/2014/main" id="{F294020F-BD86-4DCE-B1F6-5962EECFA03D}"/>
                </a:ext>
              </a:extLst>
            </p:cNvPr>
            <p:cNvSpPr/>
            <p:nvPr/>
          </p:nvSpPr>
          <p:spPr>
            <a:xfrm>
              <a:off x="8046864" y="3392110"/>
              <a:ext cx="2504243" cy="161974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b="1">
                  <a:solidFill>
                    <a:srgbClr val="002060"/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rPr>
                <a:t>Giữ ấm cho vật nuôi vào mùa đông</a:t>
              </a:r>
              <a:endParaRPr lang="zh-CN" alt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71" name="矩形 48">
            <a:extLst>
              <a:ext uri="{FF2B5EF4-FFF2-40B4-BE49-F238E27FC236}">
                <a16:creationId xmlns:a16="http://schemas.microsoft.com/office/drawing/2014/main" id="{F3708CDB-DBF0-42DD-AEB2-101BED557E94}"/>
              </a:ext>
            </a:extLst>
          </p:cNvPr>
          <p:cNvSpPr/>
          <p:nvPr/>
        </p:nvSpPr>
        <p:spPr>
          <a:xfrm>
            <a:off x="3306871" y="201521"/>
            <a:ext cx="5745484" cy="144655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việc làm chăm sóc </a:t>
            </a:r>
          </a:p>
          <a:p>
            <a:pPr algn="ctr"/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 bảo vệ vật nuôi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97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3150744" y="1557045"/>
            <a:ext cx="6336632" cy="1956176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38643" y="1934968"/>
            <a:ext cx="4828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yêu quý, chăm sóc và bảo vệ vật nuôi.</a:t>
            </a:r>
          </a:p>
        </p:txBody>
      </p:sp>
      <p:pic>
        <p:nvPicPr>
          <p:cNvPr id="5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480517">
            <a:off x="2446608" y="1364540"/>
            <a:ext cx="1692035" cy="168746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099145" y="2479134"/>
            <a:ext cx="6864204" cy="5621129"/>
          </a:xfrm>
          <a:prstGeom prst="rect">
            <a:avLst/>
          </a:prstGeom>
        </p:spPr>
      </p:pic>
      <p:pic>
        <p:nvPicPr>
          <p:cNvPr id="7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5" y="4533003"/>
            <a:ext cx="4032448" cy="199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891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23874"/>
            <a:ext cx="12192000" cy="1138187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4F8E5F2-4792-4415-B6B7-F49CEAC375A5}"/>
              </a:ext>
            </a:extLst>
          </p:cNvPr>
          <p:cNvSpPr txBox="1"/>
          <p:nvPr/>
        </p:nvSpPr>
        <p:spPr>
          <a:xfrm>
            <a:off x="3452918" y="943970"/>
            <a:ext cx="5286164" cy="13059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sz="72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THƯ GIÃN</a:t>
            </a:r>
            <a:endParaRPr lang="vi-VN" sz="96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68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64" y="0"/>
            <a:ext cx="1359437" cy="1629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1072" y="277702"/>
            <a:ext cx="84541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2. Còn những việc làm nào khác để chăm sóc và bảo vệ vật nuôi?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7235"/>
            <a:ext cx="4034589" cy="36018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589" y="2157235"/>
            <a:ext cx="4130843" cy="36018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9179" y="2157236"/>
            <a:ext cx="4122821" cy="3601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251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9481" y="1700809"/>
            <a:ext cx="4083355" cy="3305113"/>
            <a:chOff x="746221" y="1700809"/>
            <a:chExt cx="4083355" cy="3305113"/>
          </a:xfrm>
        </p:grpSpPr>
        <p:pic>
          <p:nvPicPr>
            <p:cNvPr id="3" name="图片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221" y="1700809"/>
              <a:ext cx="4083355" cy="3305113"/>
            </a:xfrm>
            <a:prstGeom prst="rect">
              <a:avLst/>
            </a:prstGeom>
          </p:spPr>
        </p:pic>
        <p:sp>
          <p:nvSpPr>
            <p:cNvPr id="4" name="TextBox 14"/>
            <p:cNvSpPr txBox="1"/>
            <p:nvPr/>
          </p:nvSpPr>
          <p:spPr>
            <a:xfrm>
              <a:off x="1652467" y="2725873"/>
              <a:ext cx="2164902" cy="1109087"/>
            </a:xfrm>
            <a:prstGeom prst="rect">
              <a:avLst/>
            </a:prstGeom>
            <a:noFill/>
          </p:spPr>
          <p:txBody>
            <a:bodyPr wrap="none" lIns="121896" tIns="60948" rIns="121896" bIns="60948">
              <a:noAutofit/>
            </a:bodyPr>
            <a:lstStyle/>
            <a:p>
              <a:pPr algn="ctr"/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Đưa vật nuôi </a:t>
              </a:r>
            </a:p>
            <a:p>
              <a:pPr algn="ctr"/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 khám bệnh</a:t>
              </a:r>
              <a:endParaRPr lang="zh-CN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453324" y="1443789"/>
            <a:ext cx="3845924" cy="3562133"/>
            <a:chOff x="4672672" y="1700809"/>
            <a:chExt cx="3345600" cy="3305113"/>
          </a:xfrm>
        </p:grpSpPr>
        <p:pic>
          <p:nvPicPr>
            <p:cNvPr id="6" name="图片 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2672" y="1700809"/>
              <a:ext cx="3345600" cy="3305113"/>
            </a:xfrm>
            <a:prstGeom prst="rect">
              <a:avLst/>
            </a:prstGeom>
          </p:spPr>
        </p:pic>
        <p:sp>
          <p:nvSpPr>
            <p:cNvPr id="7" name="Rectangle 13"/>
            <p:cNvSpPr/>
            <p:nvPr/>
          </p:nvSpPr>
          <p:spPr>
            <a:xfrm>
              <a:off x="5135644" y="2890386"/>
              <a:ext cx="2148813" cy="79803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Tắm cho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vật nuôi</a:t>
              </a:r>
              <a:endPara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299248" y="1415915"/>
            <a:ext cx="3662197" cy="3617879"/>
            <a:chOff x="8255703" y="1315838"/>
            <a:chExt cx="3662197" cy="3617879"/>
          </a:xfrm>
        </p:grpSpPr>
        <p:pic>
          <p:nvPicPr>
            <p:cNvPr id="9" name="图片 6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55703" y="1315838"/>
              <a:ext cx="3662197" cy="3617879"/>
            </a:xfrm>
            <a:prstGeom prst="rect">
              <a:avLst/>
            </a:prstGeom>
          </p:spPr>
        </p:pic>
        <p:sp>
          <p:nvSpPr>
            <p:cNvPr id="10" name="Rectangle 13"/>
            <p:cNvSpPr/>
            <p:nvPr/>
          </p:nvSpPr>
          <p:spPr>
            <a:xfrm>
              <a:off x="8928399" y="2428893"/>
              <a:ext cx="2148813" cy="1172559"/>
            </a:xfrm>
            <a:prstGeom prst="rect">
              <a:avLst/>
            </a:prstGeom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Sưởi ấm cho vật nuôi</a:t>
              </a:r>
              <a:endPara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0" y="4399965"/>
            <a:ext cx="12198968" cy="2458035"/>
            <a:chOff x="0" y="3698571"/>
            <a:chExt cx="12198968" cy="3159429"/>
          </a:xfrm>
        </p:grpSpPr>
        <p:pic>
          <p:nvPicPr>
            <p:cNvPr id="12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13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14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15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16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17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pic>
        <p:nvPicPr>
          <p:cNvPr id="18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754" y="4820733"/>
            <a:ext cx="1956911" cy="2037267"/>
          </a:xfrm>
          <a:prstGeom prst="rect">
            <a:avLst/>
          </a:prstGeom>
        </p:spPr>
      </p:pic>
      <p:sp>
        <p:nvSpPr>
          <p:cNvPr id="19" name="矩形 48">
            <a:extLst>
              <a:ext uri="{FF2B5EF4-FFF2-40B4-BE49-F238E27FC236}">
                <a16:creationId xmlns:a16="http://schemas.microsoft.com/office/drawing/2014/main" id="{F3708CDB-DBF0-42DD-AEB2-101BED557E94}"/>
              </a:ext>
            </a:extLst>
          </p:cNvPr>
          <p:cNvSpPr/>
          <p:nvPr/>
        </p:nvSpPr>
        <p:spPr>
          <a:xfrm>
            <a:off x="383908" y="216028"/>
            <a:ext cx="11424184" cy="76944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4400" b="1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Các việc làm chăm sóc và bảo vệ vật nuôi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01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Hộp Văn bản 3">
            <a:extLst>
              <a:ext uri="{FF2B5EF4-FFF2-40B4-BE49-F238E27FC236}">
                <a16:creationId xmlns:a16="http://schemas.microsoft.com/office/drawing/2014/main" id="{12E59D9A-428D-4C35-B3EA-9DB5182EB117}"/>
              </a:ext>
            </a:extLst>
          </p:cNvPr>
          <p:cNvSpPr txBox="1"/>
          <p:nvPr/>
        </p:nvSpPr>
        <p:spPr>
          <a:xfrm>
            <a:off x="2364378" y="899743"/>
            <a:ext cx="535114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/>
                <a:solidFill>
                  <a:srgbClr val="9BBB5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kumimoji="0" lang="en-US" sz="6600" b="1" i="0" u="none" strike="noStrike" kern="1200" cap="none" spc="0" normalizeH="0" noProof="0">
                <a:ln/>
                <a:solidFill>
                  <a:srgbClr val="9BBB59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>
                <a:ln/>
                <a:solidFill>
                  <a:srgbClr val="9BBB5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HÀNH</a:t>
            </a:r>
            <a:endParaRPr kumimoji="0" lang="en-US" sz="6600" b="1" i="0" u="none" strike="noStrike" kern="1200" cap="none" spc="0" normalizeH="0" baseline="0" noProof="0" dirty="0">
              <a:ln/>
              <a:solidFill>
                <a:srgbClr val="9BBB59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11" y="493051"/>
            <a:ext cx="1558750" cy="1684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66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4472458" y="-1360076"/>
            <a:ext cx="5220988" cy="78944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81" y="4581129"/>
            <a:ext cx="4032448" cy="1992999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4020950" y="2083604"/>
            <a:ext cx="4896544" cy="17233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4534D"/>
                </a:solidFill>
                <a:ea typeface="华康雅宋体W9" panose="02020909000000000000" pitchFamily="49" charset="-122"/>
                <a:cs typeface="+mn-ea"/>
              </a:defRPr>
            </a:lvl1pPr>
          </a:lstStyle>
          <a:p>
            <a:pPr algn="ctr"/>
            <a:r>
              <a:rPr lang="en-US" altLang="zh-CN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Kể các việc nên và không làm để chăm sóc và bảo vệ vật nuôi.</a:t>
            </a:r>
            <a:endParaRPr lang="zh-CN" altLang="en-US" sz="37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486099" y="2591428"/>
            <a:ext cx="6864204" cy="5621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616" y="555986"/>
            <a:ext cx="1886213" cy="2038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836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-729904" y="-1024741"/>
            <a:ext cx="9118705" cy="8201830"/>
          </a:xfrm>
          <a:prstGeom prst="rect">
            <a:avLst/>
          </a:prstGeom>
        </p:spPr>
      </p:pic>
      <p:sp>
        <p:nvSpPr>
          <p:cNvPr id="7" name="TextBox 48"/>
          <p:cNvSpPr txBox="1"/>
          <p:nvPr/>
        </p:nvSpPr>
        <p:spPr>
          <a:xfrm>
            <a:off x="193426" y="1361070"/>
            <a:ext cx="5525502" cy="4021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4534D"/>
                </a:solidFill>
                <a:ea typeface="华康雅宋体W9" panose="02020909000000000000" pitchFamily="49" charset="-122"/>
                <a:cs typeface="+mn-ea"/>
              </a:defRPr>
            </a:lvl1pPr>
          </a:lstStyle>
          <a:p>
            <a:pPr algn="ctr"/>
            <a:r>
              <a:rPr lang="en-US" altLang="zh-CN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Nên:</a:t>
            </a:r>
          </a:p>
          <a:p>
            <a:pPr algn="ctr"/>
            <a:r>
              <a:rPr lang="en-US" altLang="zh-CN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Cho vật nuôi ăn uống đầy đủ, giữ ấm cho vật nuôi vào mùa lạnh.</a:t>
            </a:r>
          </a:p>
          <a:p>
            <a:pPr algn="ctr"/>
            <a:r>
              <a:rPr lang="en-US" altLang="zh-CN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 Đưa vật nuôi đi khám bệnh, thường xuyên giữ vệ sinh chuồng sạch sẽ,...</a:t>
            </a:r>
            <a:endParaRPr lang="zh-CN" altLang="en-US" sz="37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82547">
            <a:off x="7486099" y="2591428"/>
            <a:ext cx="6864204" cy="5621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76" y="108927"/>
            <a:ext cx="1886213" cy="2038635"/>
          </a:xfrm>
          <a:prstGeom prst="rect">
            <a:avLst/>
          </a:prstGeom>
        </p:spPr>
      </p:pic>
      <p:pic>
        <p:nvPicPr>
          <p:cNvPr id="9" name="图片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04" t="66677"/>
          <a:stretch/>
        </p:blipFill>
        <p:spPr>
          <a:xfrm rot="16378271">
            <a:off x="6978229" y="-360304"/>
            <a:ext cx="5992449" cy="7535713"/>
          </a:xfrm>
          <a:prstGeom prst="rect">
            <a:avLst/>
          </a:prstGeom>
        </p:spPr>
      </p:pic>
      <p:sp>
        <p:nvSpPr>
          <p:cNvPr id="10" name="TextBox 48"/>
          <p:cNvSpPr txBox="1"/>
          <p:nvPr/>
        </p:nvSpPr>
        <p:spPr>
          <a:xfrm>
            <a:off x="6825070" y="2509974"/>
            <a:ext cx="5138330" cy="28722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defRPr sz="2800" b="1">
                <a:solidFill>
                  <a:srgbClr val="54534D"/>
                </a:solidFill>
                <a:ea typeface="华康雅宋体W9" panose="02020909000000000000" pitchFamily="49" charset="-122"/>
                <a:cs typeface="+mn-ea"/>
              </a:defRPr>
            </a:lvl1pPr>
          </a:lstStyle>
          <a:p>
            <a:pPr algn="ctr"/>
            <a:r>
              <a:rPr lang="en-US" altLang="zh-CN" sz="3733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Không nên:</a:t>
            </a:r>
          </a:p>
          <a:p>
            <a:pPr algn="ctr"/>
            <a:r>
              <a:rPr lang="en-US" altLang="zh-CN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Bỏ đói vật nuôi, trêu chọc hoặc đánh đập vật nuôi,....</a:t>
            </a:r>
          </a:p>
          <a:p>
            <a:pPr marL="571500" indent="-571500" algn="ctr">
              <a:buFontTx/>
              <a:buChar char="-"/>
            </a:pPr>
            <a:r>
              <a:rPr lang="en-US" altLang="zh-CN" sz="3733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lt"/>
              </a:rPr>
              <a:t>-</a:t>
            </a:r>
            <a:endParaRPr lang="zh-CN" altLang="en-US" sz="3733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65650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36933">
        <p15:prstTrans prst="airplane"/>
      </p:transition>
    </mc:Choice>
    <mc:Fallback xmlns="">
      <p:transition spd="slow" advTm="3693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4131" y="-280752"/>
            <a:ext cx="12766131" cy="77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1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139" y="1529971"/>
            <a:ext cx="10108044" cy="294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734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0"/>
    </mc:Choice>
    <mc:Fallback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463" y="-783770"/>
            <a:ext cx="12724791" cy="7942216"/>
          </a:xfrm>
          <a:prstGeom prst="rect">
            <a:avLst/>
          </a:prstGeom>
        </p:spPr>
      </p:pic>
      <p:grpSp>
        <p:nvGrpSpPr>
          <p:cNvPr id="11" name="Group 59"/>
          <p:cNvGrpSpPr/>
          <p:nvPr/>
        </p:nvGrpSpPr>
        <p:grpSpPr>
          <a:xfrm>
            <a:off x="1240972" y="2472433"/>
            <a:ext cx="8063867" cy="2282093"/>
            <a:chOff x="1317257" y="1763884"/>
            <a:chExt cx="7636360" cy="368768"/>
          </a:xfrm>
        </p:grpSpPr>
        <p:sp>
          <p:nvSpPr>
            <p:cNvPr id="18" name="TextBox 66"/>
            <p:cNvSpPr txBox="1"/>
            <p:nvPr/>
          </p:nvSpPr>
          <p:spPr>
            <a:xfrm>
              <a:off x="2146069" y="1763884"/>
              <a:ext cx="6807548" cy="307777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gì hai mắt trong veo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Thích nằm sưởi nắng, thích trèo cây cau?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zh-CN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con gì?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endParaRPr lang="zh-CN" altLang="en-US" sz="2133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853"/>
            <a:ext cx="1956911" cy="2037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165" y="1895352"/>
            <a:ext cx="222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14246" y="4708771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MÈO</a:t>
            </a:r>
          </a:p>
        </p:txBody>
      </p:sp>
    </p:spTree>
    <p:extLst>
      <p:ext uri="{BB962C8B-B14F-4D97-AF65-F5344CB8AC3E}">
        <p14:creationId xmlns:p14="http://schemas.microsoft.com/office/powerpoint/2010/main" val="1548390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463" y="-783770"/>
            <a:ext cx="12724791" cy="7942216"/>
          </a:xfrm>
          <a:prstGeom prst="rect">
            <a:avLst/>
          </a:prstGeom>
        </p:spPr>
      </p:pic>
      <p:grpSp>
        <p:nvGrpSpPr>
          <p:cNvPr id="11" name="Group 59"/>
          <p:cNvGrpSpPr/>
          <p:nvPr/>
        </p:nvGrpSpPr>
        <p:grpSpPr>
          <a:xfrm>
            <a:off x="1240972" y="1457686"/>
            <a:ext cx="6766561" cy="3296840"/>
            <a:chOff x="1317257" y="1599909"/>
            <a:chExt cx="6407831" cy="532743"/>
          </a:xfrm>
        </p:grpSpPr>
        <p:sp>
          <p:nvSpPr>
            <p:cNvPr id="18" name="TextBox 66"/>
            <p:cNvSpPr txBox="1"/>
            <p:nvPr/>
          </p:nvSpPr>
          <p:spPr>
            <a:xfrm>
              <a:off x="3036734" y="1599909"/>
              <a:ext cx="4688354" cy="37515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Thường nằm đầu hè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nhà cho chủ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quen nó mừng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 lạ nó sủa?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zh-CN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con gì?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endParaRPr lang="zh-CN" altLang="en-US" sz="2133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853"/>
            <a:ext cx="1956911" cy="2037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165" y="1895352"/>
            <a:ext cx="222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83171" y="4879120"/>
            <a:ext cx="22206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CÚN</a:t>
            </a:r>
          </a:p>
        </p:txBody>
      </p:sp>
    </p:spTree>
    <p:extLst>
      <p:ext uri="{BB962C8B-B14F-4D97-AF65-F5344CB8AC3E}">
        <p14:creationId xmlns:p14="http://schemas.microsoft.com/office/powerpoint/2010/main" val="40368922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463" y="-783770"/>
            <a:ext cx="12724791" cy="7942216"/>
          </a:xfrm>
          <a:prstGeom prst="rect">
            <a:avLst/>
          </a:prstGeom>
        </p:spPr>
      </p:pic>
      <p:grpSp>
        <p:nvGrpSpPr>
          <p:cNvPr id="11" name="Group 59"/>
          <p:cNvGrpSpPr/>
          <p:nvPr/>
        </p:nvGrpSpPr>
        <p:grpSpPr>
          <a:xfrm>
            <a:off x="1240972" y="1311305"/>
            <a:ext cx="6669371" cy="3443221"/>
            <a:chOff x="1317257" y="1576255"/>
            <a:chExt cx="6315794" cy="556397"/>
          </a:xfrm>
        </p:grpSpPr>
        <p:sp>
          <p:nvSpPr>
            <p:cNvPr id="18" name="TextBox 66"/>
            <p:cNvSpPr txBox="1"/>
            <p:nvPr/>
          </p:nvSpPr>
          <p:spPr>
            <a:xfrm>
              <a:off x="2944697" y="1576255"/>
              <a:ext cx="4688354" cy="375158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Con gì mào đỏ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Gáy ò ó o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 sáng tinh mơ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Gọi người thức giấc?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24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       </a:t>
              </a:r>
              <a:r>
                <a:rPr lang="en-US" altLang="zh-CN" sz="2800" b="1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 con gì?</a:t>
              </a:r>
              <a:endParaRPr lang="en-US" altLang="zh-C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endParaRPr lang="zh-CN" altLang="en-US" sz="2133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7853"/>
            <a:ext cx="1956911" cy="203726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06165" y="1895352"/>
            <a:ext cx="222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 VUI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16508" y="4832996"/>
            <a:ext cx="34608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TRỐNG</a:t>
            </a:r>
          </a:p>
        </p:txBody>
      </p:sp>
    </p:spTree>
    <p:extLst>
      <p:ext uri="{BB962C8B-B14F-4D97-AF65-F5344CB8AC3E}">
        <p14:creationId xmlns:p14="http://schemas.microsoft.com/office/powerpoint/2010/main" val="12284093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" y="342875"/>
            <a:ext cx="6304214" cy="5505336"/>
          </a:xfrm>
          <a:prstGeom prst="rect">
            <a:avLst/>
          </a:prstGeom>
        </p:spPr>
      </p:pic>
      <p:grpSp>
        <p:nvGrpSpPr>
          <p:cNvPr id="11" name="Group 59"/>
          <p:cNvGrpSpPr/>
          <p:nvPr/>
        </p:nvGrpSpPr>
        <p:grpSpPr>
          <a:xfrm>
            <a:off x="1489152" y="2625100"/>
            <a:ext cx="4736574" cy="674986"/>
            <a:chOff x="592987" y="1624821"/>
            <a:chExt cx="4485465" cy="507831"/>
          </a:xfrm>
        </p:grpSpPr>
        <p:sp>
          <p:nvSpPr>
            <p:cNvPr id="18" name="TextBox 66"/>
            <p:cNvSpPr txBox="1"/>
            <p:nvPr/>
          </p:nvSpPr>
          <p:spPr>
            <a:xfrm>
              <a:off x="592987" y="1624821"/>
              <a:ext cx="3265120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Nhà em có nuôi con vật nào không?</a:t>
              </a:r>
              <a:endPara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endParaRPr lang="zh-CN" altLang="en-US" sz="2133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72" name="图片 7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909" y="189994"/>
            <a:ext cx="6139543" cy="5903142"/>
          </a:xfrm>
          <a:prstGeom prst="rect">
            <a:avLst/>
          </a:prstGeom>
        </p:spPr>
      </p:pic>
      <p:grpSp>
        <p:nvGrpSpPr>
          <p:cNvPr id="73" name="Group 59"/>
          <p:cNvGrpSpPr/>
          <p:nvPr/>
        </p:nvGrpSpPr>
        <p:grpSpPr>
          <a:xfrm>
            <a:off x="7415322" y="2397157"/>
            <a:ext cx="3474023" cy="987691"/>
            <a:chOff x="873492" y="1144961"/>
            <a:chExt cx="4204960" cy="987691"/>
          </a:xfrm>
        </p:grpSpPr>
        <p:sp>
          <p:nvSpPr>
            <p:cNvPr id="74" name="TextBox 66"/>
            <p:cNvSpPr txBox="1"/>
            <p:nvPr/>
          </p:nvSpPr>
          <p:spPr>
            <a:xfrm>
              <a:off x="873492" y="1144961"/>
              <a:ext cx="3761195" cy="507831"/>
            </a:xfrm>
            <a:prstGeom prst="rect">
              <a:avLst/>
            </a:prstGeom>
            <a:noFill/>
          </p:spPr>
          <p:txBody>
            <a:bodyPr wrap="square" lIns="0" tIns="0" rIns="0" bIns="0">
              <a:no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 cần làm gì để chúng mau lớn và khoẻ mạnh?</a:t>
              </a:r>
              <a:endParaRPr lang="en-US" altLang="zh-CN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5" name="Rectangle 67"/>
            <p:cNvSpPr/>
            <p:nvPr/>
          </p:nvSpPr>
          <p:spPr>
            <a:xfrm>
              <a:off x="1317257" y="1824875"/>
              <a:ext cx="3761195" cy="307777"/>
            </a:xfrm>
            <a:prstGeom prst="rect">
              <a:avLst/>
            </a:prstGeom>
          </p:spPr>
          <p:txBody>
            <a:bodyPr wrap="none" lIns="0" tIns="0" rIns="0" bIns="0">
              <a:normAutofit lnSpcReduction="10000"/>
            </a:bodyPr>
            <a:lstStyle/>
            <a:p>
              <a:endParaRPr lang="zh-CN" altLang="en-US" sz="2133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11" y="4952040"/>
            <a:ext cx="1956911" cy="203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856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>
            <a:extLst>
              <a:ext uri="{FF2B5EF4-FFF2-40B4-BE49-F238E27FC236}">
                <a16:creationId xmlns:a16="http://schemas.microsoft.com/office/drawing/2014/main" id="{4349B95B-960D-4708-872C-9CF4FED85B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072362"/>
            <a:ext cx="8077200" cy="4415460"/>
          </a:xfrm>
          <a:prstGeom prst="rect">
            <a:avLst/>
          </a:prstGeom>
        </p:spPr>
      </p:pic>
      <p:pic>
        <p:nvPicPr>
          <p:cNvPr id="32" name="图片 31">
            <a:extLst>
              <a:ext uri="{FF2B5EF4-FFF2-40B4-BE49-F238E27FC236}">
                <a16:creationId xmlns:a16="http://schemas.microsoft.com/office/drawing/2014/main" id="{8AAD1EA6-E8F1-46EE-89FF-4B89751B8A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844" y="368670"/>
            <a:ext cx="2008444" cy="2003016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65275D9-114E-42C3-801D-0847221ED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32" y="0"/>
            <a:ext cx="3771793" cy="3789363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B3F23126-D866-41BA-A8E7-ADBAE6E561F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181"/>
          <a:stretch/>
        </p:blipFill>
        <p:spPr>
          <a:xfrm>
            <a:off x="2035193" y="4761371"/>
            <a:ext cx="885808" cy="64002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9DB91B1-89FF-4053-83AE-20D36952C7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909" y="4333985"/>
            <a:ext cx="2290244" cy="1064313"/>
          </a:xfrm>
          <a:prstGeom prst="rect">
            <a:avLst/>
          </a:prstGeom>
        </p:spPr>
      </p:pic>
      <p:grpSp>
        <p:nvGrpSpPr>
          <p:cNvPr id="36" name="组合 35">
            <a:extLst>
              <a:ext uri="{FF2B5EF4-FFF2-40B4-BE49-F238E27FC236}">
                <a16:creationId xmlns:a16="http://schemas.microsoft.com/office/drawing/2014/main" id="{2E61F432-6E09-4154-B6CD-E42164D984D4}"/>
              </a:ext>
            </a:extLst>
          </p:cNvPr>
          <p:cNvGrpSpPr/>
          <p:nvPr/>
        </p:nvGrpSpPr>
        <p:grpSpPr>
          <a:xfrm>
            <a:off x="0" y="3698571"/>
            <a:ext cx="12198968" cy="3159429"/>
            <a:chOff x="0" y="3698571"/>
            <a:chExt cx="12198968" cy="3159429"/>
          </a:xfrm>
        </p:grpSpPr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F20F34C4-9832-402E-9D49-33117AB837E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839A2A9F-C718-460E-8FB7-322116AA8F6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E5D0B11-33B0-49C3-BD54-3E9B25F11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305F0C80-8940-4247-A773-91D2178933A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279D5407-426E-4909-85F8-E3E220F6840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B70EB471-F3FC-43DB-8A8D-BF5C1FC599E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/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15" name="矩形 14">
            <a:extLst>
              <a:ext uri="{FF2B5EF4-FFF2-40B4-BE49-F238E27FC236}">
                <a16:creationId xmlns:a16="http://schemas.microsoft.com/office/drawing/2014/main" id="{1501FE40-5AD4-49A4-9147-CB17CCA9A168}"/>
              </a:ext>
            </a:extLst>
          </p:cNvPr>
          <p:cNvSpPr/>
          <p:nvPr/>
        </p:nvSpPr>
        <p:spPr>
          <a:xfrm>
            <a:off x="2551191" y="1915003"/>
            <a:ext cx="7411036" cy="374871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 defTabSz="685800">
              <a:lnSpc>
                <a:spcPct val="120000"/>
              </a:lnSpc>
              <a:defRPr/>
            </a:pPr>
            <a:r>
              <a:rPr lang="en-US" sz="6600" b="1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 sóc và bảo vệ vật nuôi</a:t>
            </a:r>
          </a:p>
          <a:p>
            <a:pPr algn="ctr" defTabSz="685800">
              <a:lnSpc>
                <a:spcPct val="120000"/>
              </a:lnSpc>
              <a:defRPr/>
            </a:pPr>
            <a:r>
              <a:rPr lang="en-US" sz="4800" b="1">
                <a:ln>
                  <a:solidFill>
                    <a:srgbClr val="00B050"/>
                  </a:solidFill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Tiết 1</a:t>
            </a:r>
            <a:r>
              <a:rPr lang="en-US" sz="6600" b="1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4E6832F-60C0-40F1-A239-C3DFC75CC753}"/>
              </a:ext>
            </a:extLst>
          </p:cNvPr>
          <p:cNvSpPr/>
          <p:nvPr/>
        </p:nvSpPr>
        <p:spPr>
          <a:xfrm>
            <a:off x="5080112" y="1248712"/>
            <a:ext cx="2326278" cy="92333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54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BÀI 18</a:t>
            </a:r>
            <a:endParaRPr lang="zh-CN" altLang="en-US" sz="5400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4586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图片 47107" descr="1-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4129" y="4121924"/>
            <a:ext cx="12286129" cy="273607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图片 47110" descr="1-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01882">
            <a:off x="7686503" y="1958571"/>
            <a:ext cx="4943199" cy="366161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图片 47109" descr="1-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7735">
            <a:off x="-342248" y="-513887"/>
            <a:ext cx="10830412" cy="812096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50" name="文本框 47149"/>
          <p:cNvSpPr txBox="1"/>
          <p:nvPr/>
        </p:nvSpPr>
        <p:spPr>
          <a:xfrm>
            <a:off x="1848980" y="1839201"/>
            <a:ext cx="4606377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altLang="zh-C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65" name="图片 47164" descr="w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973" y="6527861"/>
            <a:ext cx="7613484" cy="25135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66" name="TextBox 71"/>
          <p:cNvSpPr txBox="1"/>
          <p:nvPr/>
        </p:nvSpPr>
        <p:spPr>
          <a:xfrm>
            <a:off x="1408103" y="4221049"/>
            <a:ext cx="6958213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và thực hiện được một số việc cần làm để đảm bảo an toàn cho bản thân khi tiếp xúc với động vật.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170" name="图片 47169" descr="w0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1973" y="5040778"/>
            <a:ext cx="7393384" cy="20694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7172" name="组合 47171"/>
          <p:cNvGrpSpPr/>
          <p:nvPr/>
        </p:nvGrpSpPr>
        <p:grpSpPr>
          <a:xfrm>
            <a:off x="868766" y="3096678"/>
            <a:ext cx="451620" cy="523429"/>
            <a:chOff x="2627" y="305"/>
            <a:chExt cx="522" cy="605"/>
          </a:xfrm>
        </p:grpSpPr>
        <p:sp>
          <p:nvSpPr>
            <p:cNvPr id="70" name="圆角矩形 69"/>
            <p:cNvSpPr>
              <a:spLocks noChangeAspect="1"/>
            </p:cNvSpPr>
            <p:nvPr/>
          </p:nvSpPr>
          <p:spPr bwMode="auto">
            <a:xfrm>
              <a:off x="2627" y="341"/>
              <a:ext cx="522" cy="52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406" algn="l"/>
                </a:tabLst>
                <a:defRPr/>
              </a:pPr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47174" name="TextBox 61"/>
            <p:cNvSpPr txBox="1"/>
            <p:nvPr/>
          </p:nvSpPr>
          <p:spPr>
            <a:xfrm>
              <a:off x="2768" y="305"/>
              <a:ext cx="239" cy="6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7175" name="图片 47174" descr="w0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70" y="3724612"/>
            <a:ext cx="7316265" cy="227846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76" name="TextBox 71"/>
          <p:cNvSpPr txBox="1"/>
          <p:nvPr/>
        </p:nvSpPr>
        <p:spPr>
          <a:xfrm>
            <a:off x="1320386" y="2610855"/>
            <a:ext cx="6834395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Nêu và thực hiện được một số việc làm phù hợp để chăm sóc và bảo vệ con vật, thực hiện đối xử tốt với vật nuôi trong nhà</a:t>
            </a:r>
            <a:r>
              <a:rPr lang="en-US" altLang="zh-CN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组合 47171"/>
          <p:cNvGrpSpPr/>
          <p:nvPr/>
        </p:nvGrpSpPr>
        <p:grpSpPr>
          <a:xfrm>
            <a:off x="935160" y="4406849"/>
            <a:ext cx="451620" cy="523429"/>
            <a:chOff x="2627" y="305"/>
            <a:chExt cx="522" cy="605"/>
          </a:xfrm>
        </p:grpSpPr>
        <p:sp>
          <p:nvSpPr>
            <p:cNvPr id="29" name="圆角矩形 69"/>
            <p:cNvSpPr>
              <a:spLocks noChangeAspect="1"/>
            </p:cNvSpPr>
            <p:nvPr/>
          </p:nvSpPr>
          <p:spPr bwMode="auto">
            <a:xfrm>
              <a:off x="2627" y="341"/>
              <a:ext cx="522" cy="52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406" algn="l"/>
                </a:tabLst>
                <a:defRPr/>
              </a:pPr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TextBox 61"/>
            <p:cNvSpPr txBox="1"/>
            <p:nvPr/>
          </p:nvSpPr>
          <p:spPr>
            <a:xfrm>
              <a:off x="2768" y="305"/>
              <a:ext cx="239" cy="6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1" name="组合 47171"/>
          <p:cNvGrpSpPr/>
          <p:nvPr/>
        </p:nvGrpSpPr>
        <p:grpSpPr>
          <a:xfrm>
            <a:off x="957349" y="5933915"/>
            <a:ext cx="451620" cy="523429"/>
            <a:chOff x="2627" y="305"/>
            <a:chExt cx="522" cy="605"/>
          </a:xfrm>
        </p:grpSpPr>
        <p:sp>
          <p:nvSpPr>
            <p:cNvPr id="32" name="圆角矩形 69"/>
            <p:cNvSpPr>
              <a:spLocks noChangeAspect="1"/>
            </p:cNvSpPr>
            <p:nvPr/>
          </p:nvSpPr>
          <p:spPr bwMode="auto">
            <a:xfrm>
              <a:off x="2627" y="341"/>
              <a:ext cx="522" cy="522"/>
            </a:xfrm>
            <a:prstGeom prst="roundRect">
              <a:avLst/>
            </a:prstGeom>
            <a:gradFill>
              <a:gsLst>
                <a:gs pos="50000">
                  <a:schemeClr val="bg1">
                    <a:lumMod val="8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5400000" scaled="0"/>
            </a:gradFill>
            <a:ln w="38100">
              <a:gradFill>
                <a:gsLst>
                  <a:gs pos="50000">
                    <a:srgbClr val="6EFF01"/>
                  </a:gs>
                  <a:gs pos="100000">
                    <a:srgbClr val="0F5000"/>
                  </a:gs>
                </a:gsLst>
                <a:lin ang="5400000" scaled="0"/>
              </a:gradFill>
            </a:ln>
            <a:effectLst>
              <a:outerShdw blurRad="225425" dist="38100" dir="5220000" algn="ctr">
                <a:srgbClr val="000000">
                  <a:alpha val="33000"/>
                </a:srgbClr>
              </a:outerShdw>
            </a:effectLst>
            <a:scene3d>
              <a:camera prst="orthographicFront"/>
              <a:lightRig rig="flat" dir="t"/>
            </a:scene3d>
            <a:sp3d contourW="19050">
              <a:bevelT w="152400" h="127000" prst="convex"/>
              <a:bevelB w="0" h="0"/>
              <a:contourClr>
                <a:schemeClr val="bg1"/>
              </a:contourClr>
            </a:sp3d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lvl="2" algn="ctr" eaLnBrk="0" fontAlgn="ctr" hangingPunct="0">
                <a:buClr>
                  <a:srgbClr val="FF0000"/>
                </a:buClr>
                <a:buSzPct val="70000"/>
                <a:buFont typeface="Wingdings" panose="05000000000000000000" pitchFamily="2" charset="2"/>
                <a:buChar char="n"/>
                <a:tabLst>
                  <a:tab pos="74406" algn="l"/>
                </a:tabLst>
                <a:defRPr/>
              </a:pPr>
              <a:endParaRPr lang="zh-CN" altLang="en-US" sz="16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61"/>
            <p:cNvSpPr txBox="1"/>
            <p:nvPr/>
          </p:nvSpPr>
          <p:spPr>
            <a:xfrm>
              <a:off x="2768" y="305"/>
              <a:ext cx="239" cy="60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800" b="1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altLang="zh-CN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图片 47108" descr="1-4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42926" y="3546594"/>
            <a:ext cx="2137409" cy="25818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6" name="TextBox 71"/>
          <p:cNvSpPr txBox="1"/>
          <p:nvPr/>
        </p:nvSpPr>
        <p:spPr>
          <a:xfrm>
            <a:off x="1408103" y="5483117"/>
            <a:ext cx="704853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quý, có ý thức chăm sóc và bảo vệ các con vật, có ý thức giữ an toàn cho bản thân khi tiếp xúc với một số động vật. 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11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47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6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26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6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471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988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7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38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880"/>
                            </p:stCondLst>
                            <p:childTnLst>
                              <p:par>
                                <p:cTn id="6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50" grpId="0"/>
      <p:bldP spid="47166" grpId="0"/>
      <p:bldP spid="47176" grpId="0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 descr="C:\Users\pc\Desktop\春游\ee5a6820931b74870b32ad568a60d0a0.pngee5a6820931b74870b32ad568a60d0a0">
            <a:extLst>
              <a:ext uri="{FF2B5EF4-FFF2-40B4-BE49-F238E27FC236}">
                <a16:creationId xmlns:a16="http://schemas.microsoft.com/office/drawing/2014/main" id="{3F24092F-1C15-43C9-9DF8-CF3C02F7A4AC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 rot="21274217">
            <a:off x="2106939" y="2407532"/>
            <a:ext cx="7471807" cy="439527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870396" y="1259225"/>
            <a:ext cx="707585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FFFF00"/>
                </a:solidFill>
                <a:latin typeface="UTM Avo" pitchFamily="18" charset="0"/>
                <a:cs typeface="Times New Roman" pitchFamily="18" charset="0"/>
              </a:rPr>
              <a:t>KHÁM PHÁ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18522" y="1307200"/>
            <a:ext cx="71477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92D050"/>
                </a:solidFill>
                <a:latin typeface="UTM Avo" pitchFamily="18" charset="0"/>
                <a:cs typeface="Times New Roman" pitchFamily="18" charset="0"/>
              </a:rPr>
              <a:t>KHÁM PHÁ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94" y="761672"/>
            <a:ext cx="1724266" cy="206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80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5452"/>
            <a:ext cx="12192000" cy="55425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64" y="0"/>
            <a:ext cx="1359437" cy="16298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0232" y="180673"/>
            <a:ext cx="1134176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1. Kể tên việc Minh và các bạn đang làm ở hình dưới đây. </a:t>
            </a:r>
          </a:p>
          <a:p>
            <a:pPr algn="ctr"/>
            <a:r>
              <a:rPr lang="en-US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Việc làm đó có tác dụng gì?</a:t>
            </a:r>
          </a:p>
        </p:txBody>
      </p:sp>
    </p:spTree>
    <p:extLst>
      <p:ext uri="{BB962C8B-B14F-4D97-AF65-F5344CB8AC3E}">
        <p14:creationId xmlns:p14="http://schemas.microsoft.com/office/powerpoint/2010/main" val="39174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1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1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Other"/>
  <p:tag name="MH_ORDER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622185806"/>
  <p:tag name="MH_LIBRARY" val="GRAPHIC"/>
  <p:tag name="MH_TYPE" val="SubTitle"/>
  <p:tag name="MH_ORDER" val="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1129</TotalTime>
  <Words>445</Words>
  <Application>Microsoft Office PowerPoint</Application>
  <PresentationFormat>Widescreen</PresentationFormat>
  <Paragraphs>79</Paragraphs>
  <Slides>19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Microsoft YaHei</vt:lpstr>
      <vt:lpstr>Arial</vt:lpstr>
      <vt:lpstr>Calibri</vt:lpstr>
      <vt:lpstr>Calibri Light</vt:lpstr>
      <vt:lpstr>Tahoma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Hong Nhung Nguyen Thi</cp:lastModifiedBy>
  <cp:revision>55</cp:revision>
  <dcterms:created xsi:type="dcterms:W3CDTF">2020-08-26T08:35:52Z</dcterms:created>
  <dcterms:modified xsi:type="dcterms:W3CDTF">2022-02-08T03:13:02Z</dcterms:modified>
</cp:coreProperties>
</file>