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5F2AD"/>
    <a:srgbClr val="F25243"/>
    <a:srgbClr val="DD6A7A"/>
    <a:srgbClr val="14BAC6"/>
    <a:srgbClr val="F65123"/>
    <a:srgbClr val="92D050"/>
    <a:srgbClr val="F8F7E2"/>
    <a:srgbClr val="25A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504" y="32"/>
      </p:cViewPr>
      <p:guideLst>
        <p:guide orient="horz" pos="2160"/>
        <p:guide pos="3840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B77D-A811-4BDA-B81C-53F932C6C94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BA8F-DA37-47AB-B268-7B57371D4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0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2022/2/19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TẬP TIẾNG VIỆT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678" y="365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786" name="椭圆形标注 785"/>
          <p:cNvSpPr/>
          <p:nvPr/>
        </p:nvSpPr>
        <p:spPr>
          <a:xfrm>
            <a:off x="9340826" y="850644"/>
            <a:ext cx="1533832" cy="979303"/>
          </a:xfrm>
          <a:prstGeom prst="wedgeEllipseCallout">
            <a:avLst>
              <a:gd name="adj1" fmla="val -36920"/>
              <a:gd name="adj2" fmla="val 5953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7" name="文本框 786"/>
          <p:cNvSpPr txBox="1"/>
          <p:nvPr/>
        </p:nvSpPr>
        <p:spPr>
          <a:xfrm>
            <a:off x="9220928" y="1155629"/>
            <a:ext cx="177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55535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Chủ</a:t>
            </a:r>
            <a:r>
              <a:rPr lang="en-US" altLang="zh-CN" sz="2400" b="1" dirty="0">
                <a:solidFill>
                  <a:srgbClr val="55535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2400" b="1" dirty="0" err="1">
                <a:solidFill>
                  <a:srgbClr val="55535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đề</a:t>
            </a:r>
            <a:r>
              <a:rPr lang="en-US" altLang="zh-CN" sz="2400" b="1" dirty="0">
                <a:solidFill>
                  <a:srgbClr val="55535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</a:t>
            </a:r>
            <a:endParaRPr lang="zh-CN" altLang="en-US" sz="2400" b="1" dirty="0">
              <a:solidFill>
                <a:srgbClr val="55535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0" t="29742" r="21118" b="18965"/>
          <a:stretch/>
        </p:blipFill>
        <p:spPr bwMode="auto">
          <a:xfrm>
            <a:off x="189192" y="63059"/>
            <a:ext cx="11859907" cy="58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325" y="2259184"/>
            <a:ext cx="8816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HP001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Bà κườΪḑ Γ˘ εuΏǝn εo εáu ǻΉ;</a:t>
            </a:r>
            <a:r>
              <a:rPr lang="en-US" sz="4400" b="1" dirty="0">
                <a:latin typeface="HP001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091" y="4362588"/>
            <a:ext cx="10230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HP001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Hai bố coΪ κườΪḑ Κem bóΪḑ đá ȩớΤ΅ ηau</a:t>
            </a:r>
            <a:r>
              <a:rPr lang="en-US" sz="4400" b="1" dirty="0">
                <a:latin typeface="HP001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5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38"/>
    </mc:Choice>
    <mc:Fallback xmlns="">
      <p:transition spd="slow" advTm="52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C</a:t>
            </a:r>
            <a:r>
              <a:rPr lang="en-US" altLang="zh-CN" sz="11500" b="1" dirty="0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ỦNG CỐ - DẶN DÒ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6"/>
    </mc:Choice>
    <mc:Fallback xmlns="">
      <p:transition spd="slow" advTm="146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730738" y="4602612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50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sz="3200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Luyện</a:t>
              </a:r>
              <a:r>
                <a:rPr lang="en-US" altLang="zh-CN" sz="32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zh-CN" sz="3200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tập</a:t>
              </a:r>
              <a:endParaRPr lang="en-US" altLang="zh-CN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900000">
            <a:off x="1362672" y="1304425"/>
            <a:ext cx="2914461" cy="3778819"/>
            <a:chOff x="5786438" y="2944813"/>
            <a:chExt cx="615950" cy="9731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 rot="1045867">
            <a:off x="1865217" y="1864134"/>
            <a:ext cx="212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 rot="20121605">
            <a:off x="7739860" y="1441059"/>
            <a:ext cx="2840321" cy="3903377"/>
            <a:chOff x="5786438" y="2944813"/>
            <a:chExt cx="615950" cy="973138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5" name="文本框 164"/>
          <p:cNvSpPr txBox="1"/>
          <p:nvPr/>
        </p:nvSpPr>
        <p:spPr>
          <a:xfrm rot="20005557">
            <a:off x="7880984" y="2149220"/>
            <a:ext cx="2114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Hoạt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động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1</a:t>
              </a: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34841" y="1614769"/>
            <a:ext cx="3728910" cy="4593452"/>
            <a:chOff x="1047691" y="1753649"/>
            <a:chExt cx="1355943" cy="21089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068782" y="1753649"/>
              <a:ext cx="1334852" cy="2108928"/>
              <a:chOff x="5786438" y="2944813"/>
              <a:chExt cx="615950" cy="973138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6003926" y="3860801"/>
                <a:ext cx="179388" cy="57150"/>
              </a:xfrm>
              <a:custGeom>
                <a:avLst/>
                <a:gdLst>
                  <a:gd name="T0" fmla="*/ 0 w 47"/>
                  <a:gd name="T1" fmla="*/ 0 h 15"/>
                  <a:gd name="T2" fmla="*/ 0 w 47"/>
                  <a:gd name="T3" fmla="*/ 6 h 15"/>
                  <a:gd name="T4" fmla="*/ 9 w 47"/>
                  <a:gd name="T5" fmla="*/ 15 h 15"/>
                  <a:gd name="T6" fmla="*/ 38 w 47"/>
                  <a:gd name="T7" fmla="*/ 15 h 15"/>
                  <a:gd name="T8" fmla="*/ 47 w 47"/>
                  <a:gd name="T9" fmla="*/ 6 h 15"/>
                  <a:gd name="T10" fmla="*/ 47 w 47"/>
                  <a:gd name="T11" fmla="*/ 0 h 15"/>
                  <a:gd name="T12" fmla="*/ 0 w 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003926" y="3773488"/>
                <a:ext cx="179388" cy="87313"/>
              </a:xfrm>
              <a:custGeom>
                <a:avLst/>
                <a:gdLst>
                  <a:gd name="T0" fmla="*/ 47 w 47"/>
                  <a:gd name="T1" fmla="*/ 16 h 23"/>
                  <a:gd name="T2" fmla="*/ 38 w 47"/>
                  <a:gd name="T3" fmla="*/ 7 h 23"/>
                  <a:gd name="T4" fmla="*/ 35 w 47"/>
                  <a:gd name="T5" fmla="*/ 7 h 23"/>
                  <a:gd name="T6" fmla="*/ 35 w 47"/>
                  <a:gd name="T7" fmla="*/ 5 h 23"/>
                  <a:gd name="T8" fmla="*/ 30 w 47"/>
                  <a:gd name="T9" fmla="*/ 0 h 23"/>
                  <a:gd name="T10" fmla="*/ 17 w 47"/>
                  <a:gd name="T11" fmla="*/ 0 h 23"/>
                  <a:gd name="T12" fmla="*/ 13 w 47"/>
                  <a:gd name="T13" fmla="*/ 5 h 23"/>
                  <a:gd name="T14" fmla="*/ 13 w 47"/>
                  <a:gd name="T15" fmla="*/ 7 h 23"/>
                  <a:gd name="T16" fmla="*/ 9 w 47"/>
                  <a:gd name="T17" fmla="*/ 7 h 23"/>
                  <a:gd name="T18" fmla="*/ 0 w 47"/>
                  <a:gd name="T19" fmla="*/ 16 h 23"/>
                  <a:gd name="T20" fmla="*/ 0 w 47"/>
                  <a:gd name="T21" fmla="*/ 23 h 23"/>
                  <a:gd name="T22" fmla="*/ 47 w 47"/>
                  <a:gd name="T23" fmla="*/ 23 h 23"/>
                  <a:gd name="T24" fmla="*/ 47 w 47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5786438" y="2944813"/>
                <a:ext cx="615950" cy="717550"/>
              </a:xfrm>
              <a:custGeom>
                <a:avLst/>
                <a:gdLst>
                  <a:gd name="T0" fmla="*/ 72 w 161"/>
                  <a:gd name="T1" fmla="*/ 189 h 189"/>
                  <a:gd name="T2" fmla="*/ 89 w 161"/>
                  <a:gd name="T3" fmla="*/ 189 h 189"/>
                  <a:gd name="T4" fmla="*/ 161 w 161"/>
                  <a:gd name="T5" fmla="*/ 80 h 189"/>
                  <a:gd name="T6" fmla="*/ 81 w 161"/>
                  <a:gd name="T7" fmla="*/ 0 h 189"/>
                  <a:gd name="T8" fmla="*/ 0 w 161"/>
                  <a:gd name="T9" fmla="*/ 80 h 189"/>
                  <a:gd name="T10" fmla="*/ 72 w 16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189">
                    <a:moveTo>
                      <a:pt x="72" y="189"/>
                    </a:moveTo>
                    <a:cubicBezTo>
                      <a:pt x="89" y="189"/>
                      <a:pt x="89" y="189"/>
                      <a:pt x="89" y="189"/>
                    </a:cubicBezTo>
                    <a:cubicBezTo>
                      <a:pt x="110" y="169"/>
                      <a:pt x="161" y="116"/>
                      <a:pt x="161" y="80"/>
                    </a:cubicBezTo>
                    <a:cubicBezTo>
                      <a:pt x="161" y="36"/>
                      <a:pt x="125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6"/>
                      <a:pt x="52" y="169"/>
                      <a:pt x="72" y="189"/>
                    </a:cubicBez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5870576" y="2944813"/>
                <a:ext cx="447675" cy="717550"/>
              </a:xfrm>
              <a:custGeom>
                <a:avLst/>
                <a:gdLst>
                  <a:gd name="T0" fmla="*/ 65 w 117"/>
                  <a:gd name="T1" fmla="*/ 189 h 189"/>
                  <a:gd name="T2" fmla="*/ 117 w 117"/>
                  <a:gd name="T3" fmla="*/ 80 h 189"/>
                  <a:gd name="T4" fmla="*/ 59 w 117"/>
                  <a:gd name="T5" fmla="*/ 0 h 189"/>
                  <a:gd name="T6" fmla="*/ 43 w 117"/>
                  <a:gd name="T7" fmla="*/ 3 h 189"/>
                  <a:gd name="T8" fmla="*/ 0 w 117"/>
                  <a:gd name="T9" fmla="*/ 80 h 189"/>
                  <a:gd name="T10" fmla="*/ 53 w 117"/>
                  <a:gd name="T11" fmla="*/ 189 h 189"/>
                  <a:gd name="T12" fmla="*/ 65 w 117"/>
                  <a:gd name="T1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89">
                    <a:moveTo>
                      <a:pt x="65" y="189"/>
                    </a:moveTo>
                    <a:cubicBezTo>
                      <a:pt x="80" y="169"/>
                      <a:pt x="117" y="116"/>
                      <a:pt x="117" y="80"/>
                    </a:cubicBezTo>
                    <a:cubicBezTo>
                      <a:pt x="117" y="36"/>
                      <a:pt x="91" y="0"/>
                      <a:pt x="59" y="0"/>
                    </a:cubicBezTo>
                    <a:cubicBezTo>
                      <a:pt x="53" y="0"/>
                      <a:pt x="48" y="1"/>
                      <a:pt x="43" y="3"/>
                    </a:cubicBezTo>
                    <a:cubicBezTo>
                      <a:pt x="18" y="12"/>
                      <a:pt x="0" y="43"/>
                      <a:pt x="0" y="80"/>
                    </a:cubicBezTo>
                    <a:cubicBezTo>
                      <a:pt x="0" y="116"/>
                      <a:pt x="37" y="169"/>
                      <a:pt x="53" y="189"/>
                    </a:cubicBezTo>
                    <a:lnTo>
                      <a:pt x="65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5938838" y="2944813"/>
                <a:ext cx="309563" cy="717550"/>
              </a:xfrm>
              <a:custGeom>
                <a:avLst/>
                <a:gdLst>
                  <a:gd name="T0" fmla="*/ 45 w 81"/>
                  <a:gd name="T1" fmla="*/ 189 h 189"/>
                  <a:gd name="T2" fmla="*/ 81 w 81"/>
                  <a:gd name="T3" fmla="*/ 80 h 189"/>
                  <a:gd name="T4" fmla="*/ 41 w 81"/>
                  <a:gd name="T5" fmla="*/ 0 h 189"/>
                  <a:gd name="T6" fmla="*/ 0 w 81"/>
                  <a:gd name="T7" fmla="*/ 80 h 189"/>
                  <a:gd name="T8" fmla="*/ 36 w 81"/>
                  <a:gd name="T9" fmla="*/ 189 h 189"/>
                  <a:gd name="T10" fmla="*/ 45 w 8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89">
                    <a:moveTo>
                      <a:pt x="45" y="189"/>
                    </a:moveTo>
                    <a:cubicBezTo>
                      <a:pt x="55" y="169"/>
                      <a:pt x="81" y="116"/>
                      <a:pt x="81" y="80"/>
                    </a:cubicBezTo>
                    <a:cubicBezTo>
                      <a:pt x="81" y="36"/>
                      <a:pt x="63" y="0"/>
                      <a:pt x="41" y="0"/>
                    </a:cubicBezTo>
                    <a:cubicBezTo>
                      <a:pt x="18" y="0"/>
                      <a:pt x="0" y="36"/>
                      <a:pt x="0" y="80"/>
                    </a:cubicBezTo>
                    <a:cubicBezTo>
                      <a:pt x="0" y="116"/>
                      <a:pt x="26" y="169"/>
                      <a:pt x="36" y="189"/>
                    </a:cubicBezTo>
                    <a:lnTo>
                      <a:pt x="45" y="189"/>
                    </a:ln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6049963" y="2944813"/>
                <a:ext cx="88900" cy="717550"/>
              </a:xfrm>
              <a:custGeom>
                <a:avLst/>
                <a:gdLst>
                  <a:gd name="T0" fmla="*/ 13 w 23"/>
                  <a:gd name="T1" fmla="*/ 189 h 189"/>
                  <a:gd name="T2" fmla="*/ 23 w 23"/>
                  <a:gd name="T3" fmla="*/ 80 h 189"/>
                  <a:gd name="T4" fmla="*/ 12 w 23"/>
                  <a:gd name="T5" fmla="*/ 0 h 189"/>
                  <a:gd name="T6" fmla="*/ 0 w 23"/>
                  <a:gd name="T7" fmla="*/ 80 h 189"/>
                  <a:gd name="T8" fmla="*/ 10 w 23"/>
                  <a:gd name="T9" fmla="*/ 189 h 189"/>
                  <a:gd name="T10" fmla="*/ 13 w 23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89">
                    <a:moveTo>
                      <a:pt x="13" y="189"/>
                    </a:moveTo>
                    <a:cubicBezTo>
                      <a:pt x="16" y="169"/>
                      <a:pt x="23" y="116"/>
                      <a:pt x="23" y="80"/>
                    </a:cubicBezTo>
                    <a:cubicBezTo>
                      <a:pt x="23" y="36"/>
                      <a:pt x="12" y="0"/>
                      <a:pt x="12" y="0"/>
                    </a:cubicBezTo>
                    <a:cubicBezTo>
                      <a:pt x="12" y="0"/>
                      <a:pt x="0" y="36"/>
                      <a:pt x="0" y="80"/>
                    </a:cubicBezTo>
                    <a:cubicBezTo>
                      <a:pt x="0" y="116"/>
                      <a:pt x="7" y="169"/>
                      <a:pt x="10" y="189"/>
                    </a:cubicBezTo>
                    <a:lnTo>
                      <a:pt x="13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5930901" y="3522663"/>
                <a:ext cx="325438" cy="246063"/>
              </a:xfrm>
              <a:custGeom>
                <a:avLst/>
                <a:gdLst>
                  <a:gd name="T0" fmla="*/ 59 w 85"/>
                  <a:gd name="T1" fmla="*/ 65 h 65"/>
                  <a:gd name="T2" fmla="*/ 26 w 85"/>
                  <a:gd name="T3" fmla="*/ 65 h 65"/>
                  <a:gd name="T4" fmla="*/ 25 w 85"/>
                  <a:gd name="T5" fmla="*/ 65 h 65"/>
                  <a:gd name="T6" fmla="*/ 0 w 85"/>
                  <a:gd name="T7" fmla="*/ 2 h 65"/>
                  <a:gd name="T8" fmla="*/ 1 w 85"/>
                  <a:gd name="T9" fmla="*/ 1 h 65"/>
                  <a:gd name="T10" fmla="*/ 2 w 85"/>
                  <a:gd name="T11" fmla="*/ 1 h 65"/>
                  <a:gd name="T12" fmla="*/ 42 w 85"/>
                  <a:gd name="T13" fmla="*/ 15 h 65"/>
                  <a:gd name="T14" fmla="*/ 84 w 85"/>
                  <a:gd name="T15" fmla="*/ 1 h 65"/>
                  <a:gd name="T16" fmla="*/ 85 w 85"/>
                  <a:gd name="T17" fmla="*/ 1 h 65"/>
                  <a:gd name="T18" fmla="*/ 85 w 85"/>
                  <a:gd name="T19" fmla="*/ 2 h 65"/>
                  <a:gd name="T20" fmla="*/ 60 w 85"/>
                  <a:gd name="T21" fmla="*/ 65 h 65"/>
                  <a:gd name="T22" fmla="*/ 59 w 85"/>
                  <a:gd name="T23" fmla="*/ 65 h 65"/>
                  <a:gd name="T24" fmla="*/ 27 w 85"/>
                  <a:gd name="T25" fmla="*/ 63 h 65"/>
                  <a:gd name="T26" fmla="*/ 59 w 85"/>
                  <a:gd name="T27" fmla="*/ 63 h 65"/>
                  <a:gd name="T28" fmla="*/ 82 w 85"/>
                  <a:gd name="T29" fmla="*/ 6 h 65"/>
                  <a:gd name="T30" fmla="*/ 42 w 85"/>
                  <a:gd name="T31" fmla="*/ 17 h 65"/>
                  <a:gd name="T32" fmla="*/ 4 w 85"/>
                  <a:gd name="T33" fmla="*/ 6 h 65"/>
                  <a:gd name="T34" fmla="*/ 27 w 85"/>
                  <a:gd name="T35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65">
                    <a:moveTo>
                      <a:pt x="59" y="65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8" y="15"/>
                      <a:pt x="42" y="15"/>
                    </a:cubicBezTo>
                    <a:cubicBezTo>
                      <a:pt x="77" y="15"/>
                      <a:pt x="84" y="1"/>
                      <a:pt x="84" y="1"/>
                    </a:cubicBezTo>
                    <a:cubicBezTo>
                      <a:pt x="84" y="1"/>
                      <a:pt x="84" y="0"/>
                      <a:pt x="85" y="1"/>
                    </a:cubicBezTo>
                    <a:cubicBezTo>
                      <a:pt x="85" y="1"/>
                      <a:pt x="85" y="1"/>
                      <a:pt x="85" y="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59" y="65"/>
                    </a:cubicBezTo>
                    <a:close/>
                    <a:moveTo>
                      <a:pt x="2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7" y="10"/>
                      <a:pt x="65" y="17"/>
                      <a:pt x="42" y="17"/>
                    </a:cubicBezTo>
                    <a:cubicBezTo>
                      <a:pt x="19" y="17"/>
                      <a:pt x="9" y="11"/>
                      <a:pt x="4" y="6"/>
                    </a:cubicBezTo>
                    <a:cubicBezTo>
                      <a:pt x="27" y="63"/>
                      <a:pt x="27" y="63"/>
                      <a:pt x="27" y="63"/>
                    </a:cubicBez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6003926" y="3803651"/>
                <a:ext cx="50800" cy="49213"/>
              </a:xfrm>
              <a:custGeom>
                <a:avLst/>
                <a:gdLst>
                  <a:gd name="T0" fmla="*/ 1 w 13"/>
                  <a:gd name="T1" fmla="*/ 13 h 13"/>
                  <a:gd name="T2" fmla="*/ 3 w 13"/>
                  <a:gd name="T3" fmla="*/ 3 h 13"/>
                  <a:gd name="T4" fmla="*/ 13 w 13"/>
                  <a:gd name="T5" fmla="*/ 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6134101" y="3803651"/>
                <a:ext cx="49213" cy="49213"/>
              </a:xfrm>
              <a:custGeom>
                <a:avLst/>
                <a:gdLst>
                  <a:gd name="T0" fmla="*/ 12 w 13"/>
                  <a:gd name="T1" fmla="*/ 13 h 13"/>
                  <a:gd name="T2" fmla="*/ 10 w 13"/>
                  <a:gd name="T3" fmla="*/ 3 h 13"/>
                  <a:gd name="T4" fmla="*/ 0 w 13"/>
                  <a:gd name="T5" fmla="*/ 0 h 13"/>
                  <a:gd name="T6" fmla="*/ 12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134101" y="3863976"/>
                <a:ext cx="49213" cy="53975"/>
              </a:xfrm>
              <a:custGeom>
                <a:avLst/>
                <a:gdLst>
                  <a:gd name="T0" fmla="*/ 12 w 13"/>
                  <a:gd name="T1" fmla="*/ 0 h 14"/>
                  <a:gd name="T2" fmla="*/ 10 w 13"/>
                  <a:gd name="T3" fmla="*/ 10 h 14"/>
                  <a:gd name="T4" fmla="*/ 0 w 13"/>
                  <a:gd name="T5" fmla="*/ 13 h 14"/>
                  <a:gd name="T6" fmla="*/ 12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6003926" y="3863976"/>
                <a:ext cx="50800" cy="53975"/>
              </a:xfrm>
              <a:custGeom>
                <a:avLst/>
                <a:gdLst>
                  <a:gd name="T0" fmla="*/ 1 w 13"/>
                  <a:gd name="T1" fmla="*/ 0 h 14"/>
                  <a:gd name="T2" fmla="*/ 3 w 13"/>
                  <a:gd name="T3" fmla="*/ 10 h 14"/>
                  <a:gd name="T4" fmla="*/ 13 w 13"/>
                  <a:gd name="T5" fmla="*/ 13 h 14"/>
                  <a:gd name="T6" fmla="*/ 1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47691" y="2112564"/>
              <a:ext cx="1334852" cy="42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5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4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"/>
    </mc:Choice>
    <mc:Fallback xmlns="">
      <p:transition spd="slow" advTm="45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Quạt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cho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bà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ngủ</a:t>
              </a: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1649672" y="1588513"/>
            <a:ext cx="35825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Ơi chích choè ơi!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 đừng hót nữa,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 em ốm rồi,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 cho bà ngủ.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444188" y="1699794"/>
            <a:ext cx="39032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Căn nhà đã vắng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Cốc chén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im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Đôi mắt lim dim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Ngủ ngon bà nhé.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Hoa cam, hoa khế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Chín lặng trong vườn,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Bà mơ tay cháu 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Quạt đầy hương thơm.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595903" y="3649227"/>
            <a:ext cx="35825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 tay bé nhỏ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Vẫy quạt thật đều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Ngấn nắng thiu thiu</a:t>
            </a:r>
            <a:b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 trên tường trắng.</a:t>
            </a:r>
            <a:endParaRPr lang="en-US" sz="2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100" y="1601213"/>
            <a:ext cx="6550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130300" y="3671313"/>
            <a:ext cx="635000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010400" y="1712494"/>
            <a:ext cx="635000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010400" y="3668294"/>
            <a:ext cx="635000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9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47"/>
    </mc:Choice>
    <mc:Fallback xmlns="">
      <p:transition spd="slow" advTm="114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8" grpId="0"/>
      <p:bldP spid="121" grpId="0"/>
      <p:bldP spid="4" grpId="0"/>
      <p:bldP spid="123" grpId="0"/>
      <p:bldP spid="124" grpId="0"/>
      <p:bldP spid="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3863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6637"/>
            <a:ext cx="10515600" cy="4351338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355B7D-756C-437F-B179-3635842C8C04}"/>
              </a:ext>
            </a:extLst>
          </p:cNvPr>
          <p:cNvGrpSpPr/>
          <p:nvPr/>
        </p:nvGrpSpPr>
        <p:grpSpPr>
          <a:xfrm>
            <a:off x="1037229" y="-144021"/>
            <a:ext cx="10317707" cy="5803843"/>
            <a:chOff x="2359027" y="235426"/>
            <a:chExt cx="4241173" cy="2299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B19C75-0738-451D-80D1-763E45965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4" t="67758" r="5970" b="8979"/>
            <a:stretch/>
          </p:blipFill>
          <p:spPr>
            <a:xfrm>
              <a:off x="2359027" y="235426"/>
              <a:ext cx="4241173" cy="15954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ED9ED4-CA52-4C7B-ACFD-39F85DC9B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3" t="9207" r="5971" b="80532"/>
            <a:stretch/>
          </p:blipFill>
          <p:spPr>
            <a:xfrm>
              <a:off x="2359027" y="1830858"/>
              <a:ext cx="4241172" cy="70364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828800" y="482325"/>
            <a:ext cx="6550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54200" y="1650725"/>
            <a:ext cx="6550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9" name="Rectangle 8"/>
          <p:cNvSpPr/>
          <p:nvPr/>
        </p:nvSpPr>
        <p:spPr>
          <a:xfrm>
            <a:off x="1892300" y="2222225"/>
            <a:ext cx="6550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9600" y="3377925"/>
            <a:ext cx="6550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2500" y="3111225"/>
            <a:ext cx="6550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89100" y="3883517"/>
            <a:ext cx="6550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2200" y="3654917"/>
            <a:ext cx="6550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92900" y="3680317"/>
            <a:ext cx="6550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0200" y="4111104"/>
            <a:ext cx="7566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5900" y="4121396"/>
            <a:ext cx="7566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9937" y="4597961"/>
            <a:ext cx="7566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77437" y="4572561"/>
            <a:ext cx="756674" cy="45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9123" y="5772993"/>
            <a:ext cx="837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79123" y="5772992"/>
            <a:ext cx="837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28/6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7220" y="5345698"/>
            <a:ext cx="10317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084" y="5323037"/>
            <a:ext cx="10317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5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31"/>
    </mc:Choice>
    <mc:Fallback xmlns="">
      <p:transition spd="slow" advTm="123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"/>
    </mc:Choice>
    <mc:Fallback xmlns="">
      <p:transition spd="slow" advTm="6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29863" r="27662" b="15517"/>
          <a:stretch/>
        </p:blipFill>
        <p:spPr bwMode="auto">
          <a:xfrm>
            <a:off x="1245476" y="47292"/>
            <a:ext cx="9217781" cy="681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49"/>
    </mc:Choice>
    <mc:Fallback xmlns="">
      <p:transition spd="slow" advTm="2904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206374" y="8608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471310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Quạt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cho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bà</a:t>
              </a:r>
              <a:r>
                <a:rPr lang="en-US" altLang="zh-CN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zh-CN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ngủ</a:t>
              </a: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848616" y="12502"/>
            <a:ext cx="35825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Ơi chích choè ơi!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 đừng hót nữa,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 em ốm rồi,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Lặng cho bà ngủ.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 tay bé nhỏ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Vẫy quạt thật đều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Ngấn nắng thiu thiu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 trên tường trắng.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824735" y="3496998"/>
            <a:ext cx="39032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Căn nhà đã vắng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Cốc chén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im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Đôi mắt lim dim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Ngủ ngon bà nhé.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664697" y="982631"/>
            <a:ext cx="7477902" cy="4995088"/>
            <a:chOff x="874059" y="915522"/>
            <a:chExt cx="10227926" cy="5247480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706596A-B0AA-4077-8B67-C5E2E742B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85" t="15332" r="-1" b="47475"/>
            <a:stretch/>
          </p:blipFill>
          <p:spPr>
            <a:xfrm>
              <a:off x="874059" y="927848"/>
              <a:ext cx="10227926" cy="52351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3" name="Rectangle 122"/>
            <p:cNvSpPr/>
            <p:nvPr/>
          </p:nvSpPr>
          <p:spPr>
            <a:xfrm>
              <a:off x="1211563" y="915522"/>
              <a:ext cx="6552866" cy="1923341"/>
            </a:xfrm>
            <a:prstGeom prst="rect">
              <a:avLst/>
            </a:prstGeom>
            <a:solidFill>
              <a:srgbClr val="F5F2AD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8827007" y="4891366"/>
            <a:ext cx="3903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Hoa cam, hoa khế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Chín lặng trong vườn,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Bà mơ tay cháu </a:t>
            </a:r>
            <a:b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Quạt đầy hương thơm.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81110" y="6049159"/>
            <a:ext cx="8378228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58194" y="6076673"/>
            <a:ext cx="837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16).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4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0"/>
    </mc:Choice>
    <mc:Fallback xmlns="">
      <p:transition spd="slow" advTm="71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200E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200E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8" grpId="0"/>
      <p:bldP spid="124" grpId="0"/>
      <p:bldP spid="125" grpId="0"/>
      <p:bldP spid="125" grpId="1"/>
      <p:bldP spid="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4" y="1358383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7500" r="28913" b="33621"/>
          <a:stretch/>
        </p:blipFill>
        <p:spPr bwMode="auto">
          <a:xfrm>
            <a:off x="31532" y="1198207"/>
            <a:ext cx="12101540" cy="413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7001" y="3468441"/>
            <a:ext cx="1072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tr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4265" y="3494716"/>
            <a:ext cx="73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tr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7145" y="4314545"/>
            <a:ext cx="1072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ch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26621" y="4316712"/>
            <a:ext cx="1072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ch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9"/>
    </mc:Choice>
    <mc:Fallback xmlns="">
      <p:transition spd="slow" advTm="64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7|8.5|7.2|7.7|7.6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8.2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8"/>
</p:tagLst>
</file>

<file path=ppt/theme/theme1.xml><?xml version="1.0" encoding="utf-8"?>
<a:theme xmlns:a="http://schemas.openxmlformats.org/drawingml/2006/main" name="1_Office 主题">
  <a:themeElements>
    <a:clrScheme name="彩虹七色-暖调">
      <a:dk1>
        <a:srgbClr val="555354"/>
      </a:dk1>
      <a:lt1>
        <a:sysClr val="window" lastClr="FFFFFF"/>
      </a:lt1>
      <a:dk2>
        <a:srgbClr val="44546A"/>
      </a:dk2>
      <a:lt2>
        <a:srgbClr val="9957B6"/>
      </a:lt2>
      <a:accent1>
        <a:srgbClr val="F25243"/>
      </a:accent1>
      <a:accent2>
        <a:srgbClr val="ED8613"/>
      </a:accent2>
      <a:accent3>
        <a:srgbClr val="EAB241"/>
      </a:accent3>
      <a:accent4>
        <a:srgbClr val="90D151"/>
      </a:accent4>
      <a:accent5>
        <a:srgbClr val="0C91C9"/>
      </a:accent5>
      <a:accent6>
        <a:srgbClr val="01A89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362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Arial</vt:lpstr>
      <vt:lpstr>Calibri</vt:lpstr>
      <vt:lpstr>Calibri Light</vt:lpstr>
      <vt:lpstr>HP001</vt:lpstr>
      <vt:lpstr>Times New Roman</vt:lpstr>
      <vt:lpstr>张海山锐谐体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Hong Nhung Nguyen Thi</cp:lastModifiedBy>
  <cp:revision>68</cp:revision>
  <dcterms:created xsi:type="dcterms:W3CDTF">2015-03-06T03:08:50Z</dcterms:created>
  <dcterms:modified xsi:type="dcterms:W3CDTF">2022-02-19T00:47:52Z</dcterms:modified>
</cp:coreProperties>
</file>