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0D9D9-3BD9-4102-85CE-3F241C184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8E2C8-99F0-4E0C-9138-1D588570D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AB8E6-3ADF-4EC0-868B-66A65C672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74F46-0383-44B6-B3A8-9CC4934B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CAD65-98FB-4AC9-B4ED-A92B404D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2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5C6D-59F2-47F7-83CC-601F8942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C7500-F8D5-4EE7-B010-F404CF3FA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B20AC-1A02-4773-B85F-D7D67082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B2B35-1258-45A8-A8ED-56427EC9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7B8A0-7365-4ECE-9D8F-E94E042B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7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2340B8-7BA1-46C1-A18B-0221689C87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527E91-D4F4-44D5-A121-4D93A1396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36938-0DEE-47D1-A5C0-D04CAA90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E9CCE-CE9D-42CF-BF4E-07AE26D4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B9673-F606-4D0F-8913-89A914BD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6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0F94B-99F3-4559-992F-B62677FEC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CA1B-9E30-4B5E-B35E-2183DAF9C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F7F61-6FEE-4123-81DA-001DD2FB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EC825-6DB5-483E-98DD-A5ADEF78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FAA58-8231-4452-89F7-04B60090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4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50169-F5E4-4041-A305-86FEBAAA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B3EA4-E388-4D9B-A8DC-B9911AC04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4B874-A71B-462E-90FB-40C264AB5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E5322-52D1-4245-8D3D-2FAFF24F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B311F-B701-40DB-B8B3-61BC5D7F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8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F4E4-0217-4D53-8AA8-3BC7CC19C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FC544-B5B3-4FEF-96A9-7D70EFC5A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DB9F3-95F2-46DF-84FB-4A70E6287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9A288-9582-4303-9E79-3C37C42C8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8EB01-4621-405F-B4AD-EBD650B7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85A06-AB2D-424A-869E-B6B03C18C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0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9CC2-D7C2-476F-B359-A9630D39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703D5-523C-43AF-AEF1-84320F743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E3B67-A28C-4F02-B0C3-A79FD0B0E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4724B-5598-440C-80C3-E2B33AEDC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EEC49-5300-482C-B133-2EE76FA0C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8AED96-2BC9-4681-8C22-9223FEE6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1C7B1A-183F-4329-A369-9DAE828A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EFD2A7-07C7-4A8D-9D94-71DAF320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9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58023-F8B1-42CE-A9CB-A9CE0FF5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479D9-0897-461C-9269-63A018617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28E5C1-F357-4B8E-B7F8-623D5091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50209-5125-48BA-9365-EBF77F3B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2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E41E4-03D9-4531-A04A-5BC55498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CAEE1A-A4C2-413A-96E0-B217C3D7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3C062-9BA5-4548-A4DA-5A3AC628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9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F66CC-BDCA-4E8A-BB0C-EF414EB17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B1785-837A-4108-B960-4ADC84576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0A422-1921-4D9C-953D-DECC36A1E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E6453-B371-4657-89F8-8BF13E0D4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D22ED-4EBB-48D9-8B07-E45B2A71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50A60-68AF-46B0-BCF8-147914B0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2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93AD8-3287-4FEF-BD50-403D5EDC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E1D161-0BC2-44C0-B4DF-E54A44966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EBA16-1EA3-4AE5-B4DD-E77A178CB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6AC2D-1F4E-457C-9465-9365742E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70358-BEAD-47E0-BF09-B49DCFB3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F5D19-1489-4206-8647-38F12B3B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3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89139A-E418-4C5B-873D-830DE1238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9F34A-2A8C-4875-A63C-323EA85DD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674B9-7DC1-45BF-ACEB-14C219E13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F774A-B174-4DD6-B52C-69A5E5CE981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08D9F-CFE4-4764-93CA-8F3252CD4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805B-9190-4B4D-8A3D-23E12F04B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4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A8345C-7EBB-498A-94E4-429236EF3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0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65CB47-E236-41E2-B181-9459313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46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081FBA-EFA4-4268-A642-615EFF98A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88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C5EF177-6249-455E-9405-5A24B4DFD1B6}"/>
              </a:ext>
            </a:extLst>
          </p:cNvPr>
          <p:cNvGrpSpPr/>
          <p:nvPr/>
        </p:nvGrpSpPr>
        <p:grpSpPr>
          <a:xfrm>
            <a:off x="0" y="0"/>
            <a:ext cx="12192000" cy="6856326"/>
            <a:chOff x="0" y="0"/>
            <a:chExt cx="12192000" cy="68563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55ED18-1285-4445-A81F-C20516E0A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73"/>
              <a:ext cx="12192000" cy="68546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5C3672-1B68-41E3-9ACA-D38443D3E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588346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C1E84BB1-C3C0-4DDD-9F53-F2704692BCE3}"/>
              </a:ext>
            </a:extLst>
          </p:cNvPr>
          <p:cNvSpPr/>
          <p:nvPr/>
        </p:nvSpPr>
        <p:spPr>
          <a:xfrm>
            <a:off x="309489" y="1012874"/>
            <a:ext cx="492369" cy="4079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20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7F9372-4D7E-40F3-8AE4-EB51C138B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936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9FFFD5-A6AF-4883-A92E-D28B48B10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61" y="1112783"/>
            <a:ext cx="10993478" cy="4922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7535E4-01DC-4314-909C-6CDB6896557B}"/>
              </a:ext>
            </a:extLst>
          </p:cNvPr>
          <p:cNvSpPr txBox="1"/>
          <p:nvPr/>
        </p:nvSpPr>
        <p:spPr>
          <a:xfrm>
            <a:off x="2039816" y="6150114"/>
            <a:ext cx="815926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78357-5177-4A76-88C9-970FAED9644C}"/>
              </a:ext>
            </a:extLst>
          </p:cNvPr>
          <p:cNvSpPr txBox="1"/>
          <p:nvPr/>
        </p:nvSpPr>
        <p:spPr>
          <a:xfrm>
            <a:off x="1533377" y="6150114"/>
            <a:ext cx="955196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77872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3A6C6F-9039-42EC-AF64-31458171C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5" y="675249"/>
            <a:ext cx="11059810" cy="5148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517BAE-EE64-4200-A408-87B0C8141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815" y="772001"/>
            <a:ext cx="5277587" cy="6347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3FAF0F-76C6-4244-8EC3-57DE24924DE3}"/>
              </a:ext>
            </a:extLst>
          </p:cNvPr>
          <p:cNvSpPr/>
          <p:nvPr/>
        </p:nvSpPr>
        <p:spPr>
          <a:xfrm>
            <a:off x="5542671" y="772001"/>
            <a:ext cx="225083" cy="634768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E0C31B-601C-415E-A2BB-4845CD89691B}"/>
              </a:ext>
            </a:extLst>
          </p:cNvPr>
          <p:cNvSpPr txBox="1"/>
          <p:nvPr/>
        </p:nvSpPr>
        <p:spPr>
          <a:xfrm>
            <a:off x="2037470" y="5470082"/>
            <a:ext cx="867976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2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B7466F-99D3-495B-8C68-2674A15DB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8" y="604466"/>
            <a:ext cx="11059810" cy="4431768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F7D58A-E5C6-4470-B384-16850459623B}"/>
              </a:ext>
            </a:extLst>
          </p:cNvPr>
          <p:cNvSpPr txBox="1"/>
          <p:nvPr/>
        </p:nvSpPr>
        <p:spPr>
          <a:xfrm>
            <a:off x="1237957" y="4135902"/>
            <a:ext cx="6696221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Theo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3F089-B2BE-467C-9FE7-C2430682EE6E}"/>
              </a:ext>
            </a:extLst>
          </p:cNvPr>
          <p:cNvSpPr txBox="1"/>
          <p:nvPr/>
        </p:nvSpPr>
        <p:spPr>
          <a:xfrm>
            <a:off x="1055077" y="5373859"/>
            <a:ext cx="1090347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504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16767C-3755-4ACA-8D46-FBAECD98B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6" y="243817"/>
            <a:ext cx="11713248" cy="37083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CB7CB0-6E66-4492-B2FA-DA5E216BB67C}"/>
              </a:ext>
            </a:extLst>
          </p:cNvPr>
          <p:cNvSpPr txBox="1"/>
          <p:nvPr/>
        </p:nvSpPr>
        <p:spPr>
          <a:xfrm>
            <a:off x="7228635" y="1125415"/>
            <a:ext cx="299155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D3ACCD-3CE6-4F0C-8647-4C4C00878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6" y="2940148"/>
            <a:ext cx="11713248" cy="352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5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7">
            <a:extLst>
              <a:ext uri="{FF2B5EF4-FFF2-40B4-BE49-F238E27FC236}">
                <a16:creationId xmlns:a16="http://schemas.microsoft.com/office/drawing/2014/main" id="{9BDEC1FE-ED6E-4F83-9286-1382C6B7C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31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B406DB-42E5-4FA3-96B1-F199261A0045}"/>
              </a:ext>
            </a:extLst>
          </p:cNvPr>
          <p:cNvSpPr/>
          <p:nvPr/>
        </p:nvSpPr>
        <p:spPr>
          <a:xfrm>
            <a:off x="3515533" y="1951735"/>
            <a:ext cx="5698805" cy="7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4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ĐỊNH HƯỚNG BÀI HỌC </a:t>
            </a:r>
            <a:endParaRPr lang="vi-VN" sz="40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93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3C2392F-BDDD-4D4E-8716-5E3001D4269B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143F7C4-5964-48F1-9238-75EB89C7C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CAE8FF7-C60A-469A-9B44-6E1B101F8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033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966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1280F9-4DA6-4CBB-AF93-A6D662A2C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4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5D975E-D8B5-47CD-89C7-03FD7DE4A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8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1280F9-4DA6-4CBB-AF93-A6D662A2C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91C51B-F744-4368-84F1-43A6A31DBBE2}"/>
              </a:ext>
            </a:extLst>
          </p:cNvPr>
          <p:cNvCxnSpPr/>
          <p:nvPr/>
        </p:nvCxnSpPr>
        <p:spPr>
          <a:xfrm>
            <a:off x="11099409" y="4529797"/>
            <a:ext cx="10925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7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E80B44-54FB-4E2D-A993-C93AA7893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49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53BA67-2806-4650-A8ED-E568DFF1E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7593B8-9C01-4337-B748-6D36051C7062}"/>
              </a:ext>
            </a:extLst>
          </p:cNvPr>
          <p:cNvSpPr txBox="1"/>
          <p:nvPr/>
        </p:nvSpPr>
        <p:spPr>
          <a:xfrm>
            <a:off x="295422" y="309490"/>
            <a:ext cx="2926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883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4C20901-6E7E-4D84-B258-E9C53B96595A}"/>
              </a:ext>
            </a:extLst>
          </p:cNvPr>
          <p:cNvGrpSpPr/>
          <p:nvPr/>
        </p:nvGrpSpPr>
        <p:grpSpPr>
          <a:xfrm>
            <a:off x="0" y="12337"/>
            <a:ext cx="12192000" cy="6858000"/>
            <a:chOff x="0" y="0"/>
            <a:chExt cx="12192000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31280F9-4DA6-4CBB-AF93-A6D662A2C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347"/>
              <a:ext cx="12192000" cy="68546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8E931F-4BDF-441B-A81C-C138E725C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588346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4ACFF824-49E9-463A-B893-9D61360867B0}"/>
              </a:ext>
            </a:extLst>
          </p:cNvPr>
          <p:cNvSpPr/>
          <p:nvPr/>
        </p:nvSpPr>
        <p:spPr>
          <a:xfrm>
            <a:off x="323557" y="970671"/>
            <a:ext cx="478301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C22ED6-2B25-4BC5-9B53-285B713817AB}"/>
              </a:ext>
            </a:extLst>
          </p:cNvPr>
          <p:cNvSpPr/>
          <p:nvPr/>
        </p:nvSpPr>
        <p:spPr>
          <a:xfrm>
            <a:off x="323556" y="1519311"/>
            <a:ext cx="478301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1155F6-CB5D-4896-A4C1-355BF8D39939}"/>
              </a:ext>
            </a:extLst>
          </p:cNvPr>
          <p:cNvSpPr/>
          <p:nvPr/>
        </p:nvSpPr>
        <p:spPr>
          <a:xfrm>
            <a:off x="323556" y="2053829"/>
            <a:ext cx="478301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B31767B-3239-4611-9E4D-64FCEE5E8B87}"/>
              </a:ext>
            </a:extLst>
          </p:cNvPr>
          <p:cNvSpPr/>
          <p:nvPr/>
        </p:nvSpPr>
        <p:spPr>
          <a:xfrm>
            <a:off x="886262" y="2588346"/>
            <a:ext cx="478301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875E23-0361-4511-AD65-B202F2408505}"/>
              </a:ext>
            </a:extLst>
          </p:cNvPr>
          <p:cNvSpPr/>
          <p:nvPr/>
        </p:nvSpPr>
        <p:spPr>
          <a:xfrm>
            <a:off x="886262" y="3136986"/>
            <a:ext cx="478301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4B2FDAF-07B3-4444-A2B7-8644228B849E}"/>
              </a:ext>
            </a:extLst>
          </p:cNvPr>
          <p:cNvSpPr/>
          <p:nvPr/>
        </p:nvSpPr>
        <p:spPr>
          <a:xfrm>
            <a:off x="886262" y="3625893"/>
            <a:ext cx="478301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CFFBCB1-2185-4D17-AA07-264DA4AA1754}"/>
              </a:ext>
            </a:extLst>
          </p:cNvPr>
          <p:cNvSpPr/>
          <p:nvPr/>
        </p:nvSpPr>
        <p:spPr>
          <a:xfrm>
            <a:off x="1029445" y="4221929"/>
            <a:ext cx="315184" cy="313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BA8280-7612-4ED3-A5AD-E3E3E21B1A4B}"/>
              </a:ext>
            </a:extLst>
          </p:cNvPr>
          <p:cNvSpPr/>
          <p:nvPr/>
        </p:nvSpPr>
        <p:spPr>
          <a:xfrm>
            <a:off x="3523367" y="3861432"/>
            <a:ext cx="315184" cy="469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4E554D-44CF-4118-A3AD-3B1A707192BA}"/>
              </a:ext>
            </a:extLst>
          </p:cNvPr>
          <p:cNvSpPr/>
          <p:nvPr/>
        </p:nvSpPr>
        <p:spPr>
          <a:xfrm>
            <a:off x="7642274" y="4017767"/>
            <a:ext cx="315184" cy="313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879BC73-3FD5-423F-97CE-3E25EEBF619A}"/>
              </a:ext>
            </a:extLst>
          </p:cNvPr>
          <p:cNvSpPr/>
          <p:nvPr/>
        </p:nvSpPr>
        <p:spPr>
          <a:xfrm>
            <a:off x="2523805" y="4445085"/>
            <a:ext cx="594361" cy="359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5B243CC-3294-46DE-9DBA-95703DDB7F75}"/>
              </a:ext>
            </a:extLst>
          </p:cNvPr>
          <p:cNvSpPr/>
          <p:nvPr/>
        </p:nvSpPr>
        <p:spPr>
          <a:xfrm>
            <a:off x="9413625" y="4492426"/>
            <a:ext cx="594362" cy="359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106FB61-11CA-4117-9774-08BE92E24068}"/>
              </a:ext>
            </a:extLst>
          </p:cNvPr>
          <p:cNvSpPr/>
          <p:nvPr/>
        </p:nvSpPr>
        <p:spPr>
          <a:xfrm>
            <a:off x="2929006" y="4953840"/>
            <a:ext cx="594361" cy="415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6ACDA8B-5FC6-4718-8C9F-4B576F6D9CF0}"/>
              </a:ext>
            </a:extLst>
          </p:cNvPr>
          <p:cNvSpPr/>
          <p:nvPr/>
        </p:nvSpPr>
        <p:spPr>
          <a:xfrm>
            <a:off x="6791177" y="4931228"/>
            <a:ext cx="502251" cy="359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7505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0041004-DFA1-4279-AF4D-F1D9FB2720F8}"/>
              </a:ext>
            </a:extLst>
          </p:cNvPr>
          <p:cNvGrpSpPr/>
          <p:nvPr/>
        </p:nvGrpSpPr>
        <p:grpSpPr>
          <a:xfrm>
            <a:off x="0" y="0"/>
            <a:ext cx="12192000" cy="6856326"/>
            <a:chOff x="0" y="0"/>
            <a:chExt cx="12192000" cy="68563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C2D1A7-6614-4945-AEEB-3F5E872A7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73"/>
              <a:ext cx="12192000" cy="68546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4D0471-4EFA-4C68-BB98-051B8768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588346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5CB2B6A-B884-48A4-B139-607E9FD564AC}"/>
              </a:ext>
            </a:extLst>
          </p:cNvPr>
          <p:cNvSpPr/>
          <p:nvPr/>
        </p:nvSpPr>
        <p:spPr>
          <a:xfrm>
            <a:off x="253218" y="914400"/>
            <a:ext cx="562708" cy="5627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C508D9-0C10-41B4-B575-E9F8E6F508C1}"/>
              </a:ext>
            </a:extLst>
          </p:cNvPr>
          <p:cNvSpPr/>
          <p:nvPr/>
        </p:nvSpPr>
        <p:spPr>
          <a:xfrm>
            <a:off x="815926" y="3988301"/>
            <a:ext cx="562708" cy="5627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13" name="Straight Connector 12">
            <a:hlinkClick r:id="rId4" action="ppaction://hlinksldjump"/>
            <a:extLst>
              <a:ext uri="{FF2B5EF4-FFF2-40B4-BE49-F238E27FC236}">
                <a16:creationId xmlns:a16="http://schemas.microsoft.com/office/drawing/2014/main" id="{91E4B840-435C-4FFE-B385-2A62C92DED7B}"/>
              </a:ext>
            </a:extLst>
          </p:cNvPr>
          <p:cNvCxnSpPr>
            <a:cxnSpLocks/>
          </p:cNvCxnSpPr>
          <p:nvPr/>
        </p:nvCxnSpPr>
        <p:spPr>
          <a:xfrm flipV="1">
            <a:off x="8975188" y="4093698"/>
            <a:ext cx="168812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AAD634-7D59-48CD-B802-7FE37AA5A16D}"/>
              </a:ext>
            </a:extLst>
          </p:cNvPr>
          <p:cNvCxnSpPr/>
          <p:nvPr/>
        </p:nvCxnSpPr>
        <p:spPr>
          <a:xfrm>
            <a:off x="11376074" y="5022166"/>
            <a:ext cx="8159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hlinkClick r:id="rId5" action="ppaction://hlinksldjump"/>
            <a:extLst>
              <a:ext uri="{FF2B5EF4-FFF2-40B4-BE49-F238E27FC236}">
                <a16:creationId xmlns:a16="http://schemas.microsoft.com/office/drawing/2014/main" id="{3F29A9EB-F301-4F38-B9F4-5EE5F72408A4}"/>
              </a:ext>
            </a:extLst>
          </p:cNvPr>
          <p:cNvCxnSpPr/>
          <p:nvPr/>
        </p:nvCxnSpPr>
        <p:spPr>
          <a:xfrm>
            <a:off x="253218" y="5500468"/>
            <a:ext cx="9566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40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77</Words>
  <Application>Microsoft Office PowerPoint</Application>
  <PresentationFormat>Widescreen</PresentationFormat>
  <Paragraphs>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Hong Nhung Nguyen Thi</cp:lastModifiedBy>
  <cp:revision>11</cp:revision>
  <dcterms:created xsi:type="dcterms:W3CDTF">2022-02-08T03:53:13Z</dcterms:created>
  <dcterms:modified xsi:type="dcterms:W3CDTF">2022-02-15T12:32:41Z</dcterms:modified>
</cp:coreProperties>
</file>