
<file path=[Content_Types].xml><?xml version="1.0" encoding="utf-8"?>
<Types xmlns="http://schemas.openxmlformats.org/package/2006/content-types">
  <Default Extension="jfif" ContentType="image/jpeg"/>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321" r:id="rId2"/>
    <p:sldId id="257" r:id="rId3"/>
    <p:sldId id="280" r:id="rId4"/>
    <p:sldId id="281" r:id="rId5"/>
    <p:sldId id="272" r:id="rId6"/>
    <p:sldId id="278" r:id="rId7"/>
    <p:sldId id="275" r:id="rId8"/>
    <p:sldId id="273" r:id="rId9"/>
    <p:sldId id="276" r:id="rId10"/>
    <p:sldId id="268" r:id="rId11"/>
    <p:sldId id="279" r:id="rId12"/>
    <p:sldId id="274" r:id="rId13"/>
  </p:sldIdLst>
  <p:sldSz cx="12192000" cy="68580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F47474"/>
    <a:srgbClr val="F47972"/>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89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1E49B-DDD5-4CD1-ACDE-B8527C91AE9C}"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5EDCF-E078-4D0D-86A7-749ACF50183C}" type="slidenum">
              <a:rPr lang="zh-CN" altLang="en-US" smtClean="0"/>
              <a:t>‹#›</a:t>
            </a:fld>
            <a:endParaRPr lang="zh-CN" altLang="en-US"/>
          </a:p>
        </p:txBody>
      </p:sp>
    </p:spTree>
    <p:extLst>
      <p:ext uri="{BB962C8B-B14F-4D97-AF65-F5344CB8AC3E}">
        <p14:creationId xmlns:p14="http://schemas.microsoft.com/office/powerpoint/2010/main" val="288739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97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3</a:t>
            </a:fld>
            <a:endParaRPr lang="zh-CN" altLang="en-US"/>
          </a:p>
        </p:txBody>
      </p:sp>
    </p:spTree>
    <p:extLst>
      <p:ext uri="{BB962C8B-B14F-4D97-AF65-F5344CB8AC3E}">
        <p14:creationId xmlns:p14="http://schemas.microsoft.com/office/powerpoint/2010/main" val="82264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4</a:t>
            </a:fld>
            <a:endParaRPr lang="zh-CN" altLang="en-US"/>
          </a:p>
        </p:txBody>
      </p:sp>
    </p:spTree>
    <p:extLst>
      <p:ext uri="{BB962C8B-B14F-4D97-AF65-F5344CB8AC3E}">
        <p14:creationId xmlns:p14="http://schemas.microsoft.com/office/powerpoint/2010/main" val="416192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10</a:t>
            </a:fld>
            <a:endParaRPr lang="zh-CN" altLang="en-US"/>
          </a:p>
        </p:txBody>
      </p:sp>
    </p:spTree>
    <p:extLst>
      <p:ext uri="{BB962C8B-B14F-4D97-AF65-F5344CB8AC3E}">
        <p14:creationId xmlns:p14="http://schemas.microsoft.com/office/powerpoint/2010/main" val="296482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F51B-A237-48CB-B918-EA7B013A2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EA7BD2FE-3D1B-43E1-BAEC-D6EB13994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C820AEC-A6E8-4B7F-B25C-F2D0D13E39AF}"/>
              </a:ext>
            </a:extLst>
          </p:cNvPr>
          <p:cNvSpPr>
            <a:spLocks noGrp="1"/>
          </p:cNvSpPr>
          <p:nvPr>
            <p:ph type="dt" sz="half" idx="10"/>
          </p:nvPr>
        </p:nvSpPr>
        <p:spPr/>
        <p:txBody>
          <a:bodyPr/>
          <a:lstStyle/>
          <a:p>
            <a:fld id="{0BED5912-A8AD-4241-8506-F2C360CE723C}" type="datetimeFigureOut">
              <a:rPr lang="fr-FR" smtClean="0"/>
              <a:t>08/02/2022</a:t>
            </a:fld>
            <a:endParaRPr lang="fr-FR"/>
          </a:p>
        </p:txBody>
      </p:sp>
      <p:sp>
        <p:nvSpPr>
          <p:cNvPr id="5" name="Footer Placeholder 4">
            <a:extLst>
              <a:ext uri="{FF2B5EF4-FFF2-40B4-BE49-F238E27FC236}">
                <a16:creationId xmlns:a16="http://schemas.microsoft.com/office/drawing/2014/main" id="{2F97CB7F-E95D-4CFE-9682-B7F5235FC0C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02152FB-B551-41EE-910F-DE8EC7E5B271}"/>
              </a:ext>
            </a:extLst>
          </p:cNvPr>
          <p:cNvSpPr>
            <a:spLocks noGrp="1"/>
          </p:cNvSpPr>
          <p:nvPr>
            <p:ph type="sldNum" sz="quarter" idx="12"/>
          </p:nvPr>
        </p:nvSpPr>
        <p:spPr/>
        <p:txBody>
          <a:bodyPr/>
          <a:lstStyle/>
          <a:p>
            <a:fld id="{880756B5-8875-4CBF-BF29-2A6FDD78C064}" type="slidenum">
              <a:rPr lang="fr-FR" smtClean="0"/>
              <a:t>‹#›</a:t>
            </a:fld>
            <a:endParaRPr lang="fr-FR"/>
          </a:p>
        </p:txBody>
      </p:sp>
    </p:spTree>
    <p:extLst>
      <p:ext uri="{BB962C8B-B14F-4D97-AF65-F5344CB8AC3E}">
        <p14:creationId xmlns:p14="http://schemas.microsoft.com/office/powerpoint/2010/main" val="27472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28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4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08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92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80E54-5F17-4BDA-B96B-F54D8AD73BF4}"/>
              </a:ext>
            </a:extLst>
          </p:cNvPr>
          <p:cNvSpPr>
            <a:spLocks noGrp="1"/>
          </p:cNvSpPr>
          <p:nvPr>
            <p:ph type="dt" sz="half" idx="10"/>
          </p:nvPr>
        </p:nvSpPr>
        <p:spPr/>
        <p:txBody>
          <a:bodyPr/>
          <a:lstStyle/>
          <a:p>
            <a:fld id="{0BED5912-A8AD-4241-8506-F2C360CE723C}" type="datetimeFigureOut">
              <a:rPr lang="fr-FR" smtClean="0"/>
              <a:t>08/02/2022</a:t>
            </a:fld>
            <a:endParaRPr lang="fr-FR"/>
          </a:p>
        </p:txBody>
      </p:sp>
      <p:sp>
        <p:nvSpPr>
          <p:cNvPr id="3" name="Footer Placeholder 2">
            <a:extLst>
              <a:ext uri="{FF2B5EF4-FFF2-40B4-BE49-F238E27FC236}">
                <a16:creationId xmlns:a16="http://schemas.microsoft.com/office/drawing/2014/main" id="{C456E9A4-71D2-4738-9D9B-47DEC1651AE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EEE26F4-6B42-4677-BF28-74A77BE75594}"/>
              </a:ext>
            </a:extLst>
          </p:cNvPr>
          <p:cNvSpPr>
            <a:spLocks noGrp="1"/>
          </p:cNvSpPr>
          <p:nvPr>
            <p:ph type="sldNum" sz="quarter" idx="12"/>
          </p:nvPr>
        </p:nvSpPr>
        <p:spPr/>
        <p:txBody>
          <a:bodyPr/>
          <a:lstStyle/>
          <a:p>
            <a:fld id="{880756B5-8875-4CBF-BF29-2A6FDD78C064}" type="slidenum">
              <a:rPr lang="fr-FR" smtClean="0"/>
              <a:t>‹#›</a:t>
            </a:fld>
            <a:endParaRPr lang="fr-FR"/>
          </a:p>
        </p:txBody>
      </p:sp>
    </p:spTree>
    <p:extLst>
      <p:ext uri="{BB962C8B-B14F-4D97-AF65-F5344CB8AC3E}">
        <p14:creationId xmlns:p14="http://schemas.microsoft.com/office/powerpoint/2010/main" val="154803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80E54-5F17-4BDA-B96B-F54D8AD73BF4}"/>
              </a:ext>
            </a:extLst>
          </p:cNvPr>
          <p:cNvSpPr>
            <a:spLocks noGrp="1"/>
          </p:cNvSpPr>
          <p:nvPr>
            <p:ph type="dt" sz="half" idx="10"/>
          </p:nvPr>
        </p:nvSpPr>
        <p:spPr/>
        <p:txBody>
          <a:bodyPr/>
          <a:lstStyle/>
          <a:p>
            <a:fld id="{0BED5912-A8AD-4241-8506-F2C360CE723C}" type="datetimeFigureOut">
              <a:rPr lang="fr-FR" smtClean="0"/>
              <a:t>08/02/2022</a:t>
            </a:fld>
            <a:endParaRPr lang="fr-FR"/>
          </a:p>
        </p:txBody>
      </p:sp>
      <p:sp>
        <p:nvSpPr>
          <p:cNvPr id="3" name="Footer Placeholder 2">
            <a:extLst>
              <a:ext uri="{FF2B5EF4-FFF2-40B4-BE49-F238E27FC236}">
                <a16:creationId xmlns:a16="http://schemas.microsoft.com/office/drawing/2014/main" id="{C456E9A4-71D2-4738-9D9B-47DEC1651AE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EEE26F4-6B42-4677-BF28-74A77BE75594}"/>
              </a:ext>
            </a:extLst>
          </p:cNvPr>
          <p:cNvSpPr>
            <a:spLocks noGrp="1"/>
          </p:cNvSpPr>
          <p:nvPr>
            <p:ph type="sldNum" sz="quarter" idx="12"/>
          </p:nvPr>
        </p:nvSpPr>
        <p:spPr/>
        <p:txBody>
          <a:bodyPr/>
          <a:lstStyle/>
          <a:p>
            <a:fld id="{880756B5-8875-4CBF-BF29-2A6FDD78C064}" type="slidenum">
              <a:rPr lang="fr-FR" smtClean="0"/>
              <a:t>‹#›</a:t>
            </a:fld>
            <a:endParaRPr lang="fr-FR"/>
          </a:p>
        </p:txBody>
      </p:sp>
    </p:spTree>
    <p:extLst>
      <p:ext uri="{BB962C8B-B14F-4D97-AF65-F5344CB8AC3E}">
        <p14:creationId xmlns:p14="http://schemas.microsoft.com/office/powerpoint/2010/main" val="319187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80E54-5F17-4BDA-B96B-F54D8AD73BF4}"/>
              </a:ext>
            </a:extLst>
          </p:cNvPr>
          <p:cNvSpPr>
            <a:spLocks noGrp="1"/>
          </p:cNvSpPr>
          <p:nvPr>
            <p:ph type="dt" sz="half" idx="10"/>
          </p:nvPr>
        </p:nvSpPr>
        <p:spPr/>
        <p:txBody>
          <a:bodyPr/>
          <a:lstStyle/>
          <a:p>
            <a:fld id="{0BED5912-A8AD-4241-8506-F2C360CE723C}" type="datetimeFigureOut">
              <a:rPr lang="fr-FR" smtClean="0"/>
              <a:t>08/02/2022</a:t>
            </a:fld>
            <a:endParaRPr lang="fr-FR"/>
          </a:p>
        </p:txBody>
      </p:sp>
      <p:sp>
        <p:nvSpPr>
          <p:cNvPr id="3" name="Footer Placeholder 2">
            <a:extLst>
              <a:ext uri="{FF2B5EF4-FFF2-40B4-BE49-F238E27FC236}">
                <a16:creationId xmlns:a16="http://schemas.microsoft.com/office/drawing/2014/main" id="{C456E9A4-71D2-4738-9D9B-47DEC1651AE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EEE26F4-6B42-4677-BF28-74A77BE75594}"/>
              </a:ext>
            </a:extLst>
          </p:cNvPr>
          <p:cNvSpPr>
            <a:spLocks noGrp="1"/>
          </p:cNvSpPr>
          <p:nvPr>
            <p:ph type="sldNum" sz="quarter" idx="12"/>
          </p:nvPr>
        </p:nvSpPr>
        <p:spPr/>
        <p:txBody>
          <a:bodyPr/>
          <a:lstStyle/>
          <a:p>
            <a:fld id="{880756B5-8875-4CBF-BF29-2A6FDD78C064}" type="slidenum">
              <a:rPr lang="fr-FR" smtClean="0"/>
              <a:t>‹#›</a:t>
            </a:fld>
            <a:endParaRPr lang="fr-FR"/>
          </a:p>
        </p:txBody>
      </p:sp>
    </p:spTree>
    <p:extLst>
      <p:ext uri="{BB962C8B-B14F-4D97-AF65-F5344CB8AC3E}">
        <p14:creationId xmlns:p14="http://schemas.microsoft.com/office/powerpoint/2010/main" val="166838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80E54-5F17-4BDA-B96B-F54D8AD73BF4}"/>
              </a:ext>
            </a:extLst>
          </p:cNvPr>
          <p:cNvSpPr>
            <a:spLocks noGrp="1"/>
          </p:cNvSpPr>
          <p:nvPr>
            <p:ph type="dt" sz="half" idx="10"/>
          </p:nvPr>
        </p:nvSpPr>
        <p:spPr/>
        <p:txBody>
          <a:bodyPr/>
          <a:lstStyle/>
          <a:p>
            <a:fld id="{0BED5912-A8AD-4241-8506-F2C360CE723C}" type="datetimeFigureOut">
              <a:rPr lang="fr-FR" smtClean="0"/>
              <a:t>08/02/2022</a:t>
            </a:fld>
            <a:endParaRPr lang="fr-FR"/>
          </a:p>
        </p:txBody>
      </p:sp>
      <p:sp>
        <p:nvSpPr>
          <p:cNvPr id="3" name="Footer Placeholder 2">
            <a:extLst>
              <a:ext uri="{FF2B5EF4-FFF2-40B4-BE49-F238E27FC236}">
                <a16:creationId xmlns:a16="http://schemas.microsoft.com/office/drawing/2014/main" id="{C456E9A4-71D2-4738-9D9B-47DEC1651AE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EEE26F4-6B42-4677-BF28-74A77BE75594}"/>
              </a:ext>
            </a:extLst>
          </p:cNvPr>
          <p:cNvSpPr>
            <a:spLocks noGrp="1"/>
          </p:cNvSpPr>
          <p:nvPr>
            <p:ph type="sldNum" sz="quarter" idx="12"/>
          </p:nvPr>
        </p:nvSpPr>
        <p:spPr/>
        <p:txBody>
          <a:bodyPr/>
          <a:lstStyle/>
          <a:p>
            <a:fld id="{880756B5-8875-4CBF-BF29-2A6FDD78C064}" type="slidenum">
              <a:rPr lang="fr-FR" smtClean="0"/>
              <a:t>‹#›</a:t>
            </a:fld>
            <a:endParaRPr lang="fr-FR"/>
          </a:p>
        </p:txBody>
      </p:sp>
    </p:spTree>
    <p:extLst>
      <p:ext uri="{BB962C8B-B14F-4D97-AF65-F5344CB8AC3E}">
        <p14:creationId xmlns:p14="http://schemas.microsoft.com/office/powerpoint/2010/main" val="3196945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0" r:id="rId5"/>
    <p:sldLayoutId id="2147483652" r:id="rId6"/>
    <p:sldLayoutId id="2147483659" r:id="rId7"/>
    <p:sldLayoutId id="2147483656" r:id="rId8"/>
    <p:sldLayoutId id="2147483655" r:id="rId9"/>
    <p:sldLayoutId id="214748365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2.jfi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18" Type="http://schemas.openxmlformats.org/officeDocument/2006/relationships/image" Target="../media/image10.png"/><Relationship Id="rId3" Type="http://schemas.openxmlformats.org/officeDocument/2006/relationships/audio" Target="../media/media3.m4a"/><Relationship Id="rId7" Type="http://schemas.openxmlformats.org/officeDocument/2006/relationships/image" Target="../media/image12.png"/><Relationship Id="rId12" Type="http://schemas.openxmlformats.org/officeDocument/2006/relationships/image" Target="../media/image16.png"/><Relationship Id="rId17" Type="http://schemas.microsoft.com/office/2007/relationships/hdphoto" Target="../media/hdphoto4.wdp"/><Relationship Id="rId2" Type="http://schemas.microsoft.com/office/2007/relationships/media" Target="../media/media3.m4a"/><Relationship Id="rId16"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notesSlide" Target="../notesSlides/notesSlide3.xml"/><Relationship Id="rId15" Type="http://schemas.microsoft.com/office/2007/relationships/hdphoto" Target="../media/hdphoto3.wdp"/><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0"/>
            <a:ext cx="12192000"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29" y="-437540"/>
            <a:ext cx="12014273"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0" y="4445095"/>
            <a:ext cx="12192000" cy="29209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81" y="4703576"/>
            <a:ext cx="5956619" cy="2188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181" y="2202552"/>
            <a:ext cx="3801635" cy="56488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9880139" y="-112749"/>
            <a:ext cx="1925807"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124527" y="2687309"/>
            <a:ext cx="2286000" cy="2805331"/>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696159" y="2015484"/>
            <a:ext cx="8985439" cy="4315001"/>
          </a:xfrm>
          <a:prstGeom prst="rect">
            <a:avLst/>
          </a:prstGeom>
        </p:spPr>
        <p:txBody>
          <a:bodyPr spcFirstLastPara="1" wrap="none" lIns="109531" tIns="54836" rIns="109531" bIns="54836" numCol="1" fromWordArt="1">
            <a:prstTxWarp prst="textArchUp">
              <a:avLst>
                <a:gd name="adj" fmla="val 11020719"/>
              </a:avLst>
            </a:prstTxWarp>
          </a:bodyPr>
          <a:lstStyle/>
          <a:p>
            <a:pPr algn="ctr" defTabSz="1459277">
              <a:lnSpc>
                <a:spcPct val="150000"/>
              </a:lnSpc>
              <a:defRPr/>
            </a:pPr>
            <a:r>
              <a:rPr lang="en-US" sz="213104"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459277">
              <a:lnSpc>
                <a:spcPct val="150000"/>
              </a:lnSpc>
              <a:defRPr/>
            </a:pPr>
            <a:r>
              <a:rPr lang="en-US" sz="213104"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3" name="圆角矩形 1"/>
          <p:cNvSpPr/>
          <p:nvPr/>
        </p:nvSpPr>
        <p:spPr>
          <a:xfrm>
            <a:off x="2182154" y="2887685"/>
            <a:ext cx="7604103" cy="14523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5981" tIns="72991" rIns="145981" bIns="72991" anchor="ctr"/>
          <a:lstStyle/>
          <a:p>
            <a:pPr algn="ctr" defTabSz="1945954">
              <a:defRPr/>
            </a:pPr>
            <a:r>
              <a:rPr lang="en-US" altLang="zh-CN" sz="3733" b="1" dirty="0">
                <a:solidFill>
                  <a:srgbClr val="FF0000"/>
                </a:solidFill>
                <a:latin typeface="Times New Roman" panose="02020603050405020304" pitchFamily="18" charset="0"/>
                <a:cs typeface="Times New Roman" panose="02020603050405020304" pitchFamily="18" charset="0"/>
              </a:rPr>
              <a:t>TIẾNG VIỆT</a:t>
            </a:r>
          </a:p>
          <a:p>
            <a:pPr algn="ctr" defTabSz="1945954">
              <a:defRPr/>
            </a:pPr>
            <a:r>
              <a:rPr lang="en-US" altLang="zh-CN" sz="3733" b="1" dirty="0">
                <a:solidFill>
                  <a:srgbClr val="FF0000"/>
                </a:solidFill>
                <a:latin typeface="Times New Roman" panose="02020603050405020304" pitchFamily="18" charset="0"/>
                <a:cs typeface="Times New Roman" panose="02020603050405020304" pitchFamily="18" charset="0"/>
              </a:rPr>
              <a:t>TUẦN: 21</a:t>
            </a:r>
          </a:p>
          <a:p>
            <a:pPr algn="ctr" defTabSz="1945954">
              <a:defRPr/>
            </a:pPr>
            <a:r>
              <a:rPr lang="en-US" altLang="zh-CN" sz="4267" b="1" dirty="0" err="1">
                <a:solidFill>
                  <a:srgbClr val="FF0000"/>
                </a:solidFill>
                <a:latin typeface="Times New Roman" panose="02020603050405020304" pitchFamily="18" charset="0"/>
                <a:cs typeface="Times New Roman" panose="02020603050405020304" pitchFamily="18" charset="0"/>
              </a:rPr>
              <a:t>Bài</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Ôn</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luyện</a:t>
            </a:r>
            <a:endParaRPr lang="en-US" altLang="zh-CN" sz="4267" b="1" dirty="0">
              <a:solidFill>
                <a:srgbClr val="FF0000"/>
              </a:solidFill>
              <a:latin typeface="Times New Roman" panose="02020603050405020304" pitchFamily="18" charset="0"/>
              <a:cs typeface="Times New Roman" panose="02020603050405020304" pitchFamily="18" charset="0"/>
            </a:endParaRPr>
          </a:p>
          <a:p>
            <a:pPr algn="ctr" defTabSz="1945954">
              <a:defRPr/>
            </a:pPr>
            <a:r>
              <a:rPr lang="en-US" altLang="zh-CN" sz="4267" b="1" dirty="0">
                <a:solidFill>
                  <a:srgbClr val="FF0000"/>
                </a:solidFill>
                <a:latin typeface="Times New Roman" panose="02020603050405020304" pitchFamily="18" charset="0"/>
                <a:cs typeface="Times New Roman" panose="02020603050405020304" pitchFamily="18" charset="0"/>
              </a:rPr>
              <a:t>(</a:t>
            </a:r>
            <a:r>
              <a:rPr lang="en-US" altLang="zh-CN" sz="4267" b="1" dirty="0" err="1">
                <a:solidFill>
                  <a:srgbClr val="FF0000"/>
                </a:solidFill>
                <a:latin typeface="Times New Roman" panose="02020603050405020304" pitchFamily="18" charset="0"/>
                <a:cs typeface="Times New Roman" panose="02020603050405020304" pitchFamily="18" charset="0"/>
              </a:rPr>
              <a:t>Tiết</a:t>
            </a:r>
            <a:r>
              <a:rPr lang="en-US" altLang="zh-CN" sz="4267" b="1" dirty="0">
                <a:solidFill>
                  <a:srgbClr val="FF0000"/>
                </a:solidFill>
                <a:latin typeface="Times New Roman" panose="02020603050405020304" pitchFamily="18" charset="0"/>
                <a:cs typeface="Times New Roman" panose="02020603050405020304" pitchFamily="18" charset="0"/>
              </a:rPr>
              <a:t> 2)</a:t>
            </a:r>
            <a:endParaRPr lang="zh-CN" altLang="en-US" sz="4267"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87041" y="-51076"/>
            <a:ext cx="6683619" cy="666977"/>
          </a:xfrm>
          <a:prstGeom prst="rect">
            <a:avLst/>
          </a:prstGeom>
          <a:noFill/>
        </p:spPr>
        <p:txBody>
          <a:bodyPr wrap="square" rtlCol="0">
            <a:spAutoFit/>
          </a:bodyPr>
          <a:lstStyle/>
          <a:p>
            <a:pPr algn="ctr" defTabSz="1096655">
              <a:defRPr/>
            </a:pPr>
            <a:r>
              <a:rPr lang="en-US" sz="1867" b="1" dirty="0">
                <a:solidFill>
                  <a:prstClr val="black"/>
                </a:solidFill>
                <a:latin typeface="Times New Roman" pitchFamily="18" charset="0"/>
                <a:cs typeface="Times New Roman" pitchFamily="18" charset="0"/>
              </a:rPr>
              <a:t>PHÒNG GD &amp; ĐT QUẬN LONG BIÊN</a:t>
            </a:r>
          </a:p>
          <a:p>
            <a:pPr algn="ctr" defTabSz="1096655">
              <a:defRPr/>
            </a:pPr>
            <a:r>
              <a:rPr lang="en-US" sz="1867" b="1" dirty="0">
                <a:solidFill>
                  <a:prstClr val="black"/>
                </a:solidFill>
                <a:latin typeface="Times New Roman" pitchFamily="18" charset="0"/>
                <a:cs typeface="Times New Roman" pitchFamily="18" charset="0"/>
              </a:rPr>
              <a:t>TRƯỜNG TIỂU HỌC PHÚC LỢI</a:t>
            </a:r>
            <a:endParaRPr lang="vi-VN" sz="2133" b="1" dirty="0">
              <a:solidFill>
                <a:prstClr val="black"/>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3D38B2B-FBF7-4B12-992B-0947FCAF78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5393"/>
            <a:ext cx="1524000" cy="1524000"/>
          </a:xfrm>
          <a:prstGeom prst="rect">
            <a:avLst/>
          </a:prstGeom>
        </p:spPr>
      </p:pic>
    </p:spTree>
    <p:extLst>
      <p:ext uri="{BB962C8B-B14F-4D97-AF65-F5344CB8AC3E}">
        <p14:creationId xmlns:p14="http://schemas.microsoft.com/office/powerpoint/2010/main" val="4274202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38E784F-64AA-45C5-B4BA-36F6B47752B1}"/>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id="{3B018F5E-296C-4193-95A4-0CA4072B6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id="{613F2065-E27A-48C2-B9F0-0E461F4BBCC1}"/>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id="{E22B3942-2C6A-42FD-A5F8-7EC8AF9BB09C}"/>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7" name="矩形 16">
            <a:extLst>
              <a:ext uri="{FF2B5EF4-FFF2-40B4-BE49-F238E27FC236}">
                <a16:creationId xmlns:a16="http://schemas.microsoft.com/office/drawing/2014/main" id="{9AE7A1F9-B111-451B-AC17-3D9BBAB616D8}"/>
              </a:ext>
            </a:extLst>
          </p:cNvPr>
          <p:cNvSpPr/>
          <p:nvPr/>
        </p:nvSpPr>
        <p:spPr>
          <a:xfrm>
            <a:off x="5737195" y="1691504"/>
            <a:ext cx="4707445" cy="414024"/>
          </a:xfrm>
          <a:prstGeom prst="rect">
            <a:avLst/>
          </a:prstGeom>
        </p:spPr>
        <p:txBody>
          <a:bodyPr wrap="square">
            <a:spAutoFit/>
          </a:bodyPr>
          <a:lstStyle/>
          <a:p>
            <a:pPr>
              <a:lnSpc>
                <a:spcPct val="150000"/>
              </a:lnSpc>
            </a:pPr>
            <a:endParaRPr lang="zh-CN" altLang="en-US" sz="1600" spc="3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36" name="图片 35">
            <a:extLst>
              <a:ext uri="{FF2B5EF4-FFF2-40B4-BE49-F238E27FC236}">
                <a16:creationId xmlns:a16="http://schemas.microsoft.com/office/drawing/2014/main" id="{CDBD911A-3D7B-46EC-9B5D-102DCFA75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37" name="图片 36">
            <a:extLst>
              <a:ext uri="{FF2B5EF4-FFF2-40B4-BE49-F238E27FC236}">
                <a16:creationId xmlns:a16="http://schemas.microsoft.com/office/drawing/2014/main" id="{0D408B9A-37FF-41B3-9A52-628E97E2A5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42" name="图片 41">
            <a:extLst>
              <a:ext uri="{FF2B5EF4-FFF2-40B4-BE49-F238E27FC236}">
                <a16:creationId xmlns:a16="http://schemas.microsoft.com/office/drawing/2014/main" id="{B9B248CB-FB38-4EC5-8B04-D4EA5E09DB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43" name="图片 42">
            <a:extLst>
              <a:ext uri="{FF2B5EF4-FFF2-40B4-BE49-F238E27FC236}">
                <a16:creationId xmlns:a16="http://schemas.microsoft.com/office/drawing/2014/main" id="{D7A9780E-FEE6-4678-B569-84C56BD20F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44" name="图片 43">
            <a:extLst>
              <a:ext uri="{FF2B5EF4-FFF2-40B4-BE49-F238E27FC236}">
                <a16:creationId xmlns:a16="http://schemas.microsoft.com/office/drawing/2014/main" id="{C948CB8F-0444-4658-B4F3-25E94194CF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45" name="图片 44">
            <a:extLst>
              <a:ext uri="{FF2B5EF4-FFF2-40B4-BE49-F238E27FC236}">
                <a16:creationId xmlns:a16="http://schemas.microsoft.com/office/drawing/2014/main" id="{C499A89A-F50A-4F77-A7D5-392EF986BB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46" name="图片 45">
            <a:extLst>
              <a:ext uri="{FF2B5EF4-FFF2-40B4-BE49-F238E27FC236}">
                <a16:creationId xmlns:a16="http://schemas.microsoft.com/office/drawing/2014/main" id="{A01ADA5D-E9D5-4CEC-900B-F080F7BC40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47" name="图片 46">
            <a:extLst>
              <a:ext uri="{FF2B5EF4-FFF2-40B4-BE49-F238E27FC236}">
                <a16:creationId xmlns:a16="http://schemas.microsoft.com/office/drawing/2014/main" id="{2562AD5D-15CE-4CAA-A0D8-BDAC61C1FE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9" name="Picture 8">
            <a:extLst>
              <a:ext uri="{FF2B5EF4-FFF2-40B4-BE49-F238E27FC236}">
                <a16:creationId xmlns:a16="http://schemas.microsoft.com/office/drawing/2014/main" id="{02FE7A5E-9F44-48DC-A8F7-77F66B7A949E}"/>
              </a:ext>
            </a:extLst>
          </p:cNvPr>
          <p:cNvPicPr>
            <a:picLocks noChangeAspect="1"/>
          </p:cNvPicPr>
          <p:nvPr/>
        </p:nvPicPr>
        <p:blipFill rotWithShape="1">
          <a:blip r:embed="rId8"/>
          <a:srcRect l="17038" t="48406" r="31522" b="32609"/>
          <a:stretch/>
        </p:blipFill>
        <p:spPr>
          <a:xfrm>
            <a:off x="249555" y="964096"/>
            <a:ext cx="11692890" cy="2464904"/>
          </a:xfrm>
          <a:prstGeom prst="rect">
            <a:avLst/>
          </a:prstGeom>
        </p:spPr>
      </p:pic>
      <p:pic>
        <p:nvPicPr>
          <p:cNvPr id="6" name="Audio 5">
            <a:hlinkClick r:id="" action="ppaction://media"/>
            <a:extLst>
              <a:ext uri="{FF2B5EF4-FFF2-40B4-BE49-F238E27FC236}">
                <a16:creationId xmlns:a16="http://schemas.microsoft.com/office/drawing/2014/main" id="{7A3026A2-3BA3-4D72-878B-BBB284D560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0367666"/>
      </p:ext>
    </p:extLst>
  </p:cSld>
  <p:clrMapOvr>
    <a:masterClrMapping/>
  </p:clrMapOvr>
  <mc:AlternateContent xmlns:mc="http://schemas.openxmlformats.org/markup-compatibility/2006" xmlns:p14="http://schemas.microsoft.com/office/powerpoint/2010/main">
    <mc:Choice Requires="p14">
      <p:transition spd="slow" p14:dur="800" advTm="25157">
        <p14:flythrough/>
      </p:transition>
    </mc:Choice>
    <mc:Fallback xmlns="">
      <p:transition spd="slow" advTm="25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1" fill="hold" grpId="0" nodeType="withEffect" nodePh="1">
                                  <p:stCondLst>
                                    <p:cond delay="2500"/>
                                  </p:stCondLst>
                                  <p:endCondLst>
                                    <p:cond evt="begin" delay="0">
                                      <p:tn val="7"/>
                                    </p:cond>
                                  </p:end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1000"/>
                                        <p:tgtEl>
                                          <p:spTgt spid="17"/>
                                        </p:tgtEl>
                                      </p:cBhvr>
                                    </p:animEffect>
                                  </p:childTnLst>
                                </p:cTn>
                              </p:par>
                              <p:par>
                                <p:cTn id="10" presetID="0" presetClass="path" presetSubtype="0" accel="50000" decel="50000" fill="hold" nodeType="withEffect">
                                  <p:stCondLst>
                                    <p:cond delay="1100"/>
                                  </p:stCondLst>
                                  <p:childTnLst>
                                    <p:animMotion origin="layout" path="M 3.33333E-6 2.22222E-6 L -0.03125 0.14491 L 0.02812 0.31944 L -0.03125 0.43333 L -0.02813 0.56666 L 0.01406 0.61366 L 0.03281 0.76944 L 3.33333E-6 0.84699 L -0.01094 0.91111 " pathEditMode="relative" rAng="0" ptsTypes="AAAAAAAAA">
                                      <p:cBhvr>
                                        <p:cTn id="11" dur="7900" fill="hold"/>
                                        <p:tgtEl>
                                          <p:spTgt spid="36"/>
                                        </p:tgtEl>
                                        <p:attrNameLst>
                                          <p:attrName>ppt_x</p:attrName>
                                          <p:attrName>ppt_y</p:attrName>
                                        </p:attrNameLst>
                                      </p:cBhvr>
                                      <p:rCtr x="78" y="45556"/>
                                    </p:animMotion>
                                  </p:childTnLst>
                                </p:cTn>
                              </p:par>
                              <p:par>
                                <p:cTn id="12" presetID="0" presetClass="path" presetSubtype="0" accel="50000" decel="50000" fill="hold" nodeType="withEffect">
                                  <p:stCondLst>
                                    <p:cond delay="1100"/>
                                  </p:stCondLst>
                                  <p:childTnLst>
                                    <p:animMotion origin="layout" path="M 0.02747 0.15463 L 0.03997 0.3713 L -0.01471 0.56018 L 0.01185 0.70741 L -0.00534 0.87106 L 0.03841 0.92407 L 0.04466 1.00463 L 0.02279 1.08796 " pathEditMode="relative" rAng="0" ptsTypes="AAAAAAAA">
                                      <p:cBhvr>
                                        <p:cTn id="13" dur="7000" fill="hold"/>
                                        <p:tgtEl>
                                          <p:spTgt spid="37"/>
                                        </p:tgtEl>
                                        <p:attrNameLst>
                                          <p:attrName>ppt_x</p:attrName>
                                          <p:attrName>ppt_y</p:attrName>
                                        </p:attrNameLst>
                                      </p:cBhvr>
                                      <p:rCtr x="-1250" y="46667"/>
                                    </p:animMotion>
                                  </p:childTnLst>
                                </p:cTn>
                              </p:par>
                              <p:par>
                                <p:cTn id="14" presetID="0" presetClass="path" presetSubtype="0" accel="50000" decel="50000" fill="hold" nodeType="withEffect">
                                  <p:stCondLst>
                                    <p:cond delay="2000"/>
                                  </p:stCondLst>
                                  <p:childTnLst>
                                    <p:animMotion origin="layout" path="M 0.01406 -0.02454 L -0.01719 0.1199 L 0.04219 0.2949 L -0.01719 0.40879 L -0.01406 0.54213 L 0.02812 0.58912 L 0.04687 0.7449 L 0.01406 0.82245 L 0.00312 0.88657 " pathEditMode="relative" rAng="0" ptsTypes="AAAAAAAAA">
                                      <p:cBhvr>
                                        <p:cTn id="15" dur="6200" fill="hold"/>
                                        <p:tgtEl>
                                          <p:spTgt spid="42"/>
                                        </p:tgtEl>
                                        <p:attrNameLst>
                                          <p:attrName>ppt_x</p:attrName>
                                          <p:attrName>ppt_y</p:attrName>
                                        </p:attrNameLst>
                                      </p:cBhvr>
                                      <p:rCtr x="78" y="45556"/>
                                    </p:animMotion>
                                  </p:childTnLst>
                                </p:cTn>
                              </p:par>
                              <p:par>
                                <p:cTn id="16" presetID="0" presetClass="path" presetSubtype="0" accel="50000" decel="50000" fill="hold" nodeType="withEffect">
                                  <p:stCondLst>
                                    <p:cond delay="900"/>
                                  </p:stCondLst>
                                  <p:childTnLst>
                                    <p:animMotion origin="layout" path="M 1.66667E-6 1.48148E-6 L -0.03125 0.14444 L 0.02812 0.31944 L -0.03125 0.43333 L -0.02813 0.56667 L 0.01406 0.61366 L 0.03281 0.76944 L 1.66667E-6 0.84699 L -0.01094 0.91111 " pathEditMode="relative" rAng="0" ptsTypes="AAAAAAAAA">
                                      <p:cBhvr>
                                        <p:cTn id="17" dur="7900" fill="hold"/>
                                        <p:tgtEl>
                                          <p:spTgt spid="43"/>
                                        </p:tgtEl>
                                        <p:attrNameLst>
                                          <p:attrName>ppt_x</p:attrName>
                                          <p:attrName>ppt_y</p:attrName>
                                        </p:attrNameLst>
                                      </p:cBhvr>
                                      <p:rCtr x="78" y="45556"/>
                                    </p:animMotion>
                                  </p:childTnLst>
                                </p:cTn>
                              </p:par>
                              <p:par>
                                <p:cTn id="18" presetID="0" presetClass="path" presetSubtype="0" accel="50000" decel="50000" fill="hold" nodeType="withEffect">
                                  <p:stCondLst>
                                    <p:cond delay="1900"/>
                                  </p:stCondLst>
                                  <p:childTnLst>
                                    <p:animMotion origin="layout" path="M -0.00469 0.02708 L -0.03594 0.17199 L 0.02343 0.34653 L -0.03594 0.46041 L -0.03282 0.59375 L 0.00937 0.64074 L 0.02812 0.79653 L -0.00469 0.87407 L -0.01563 0.93819 " pathEditMode="relative" rAng="0" ptsTypes="AAAAAAAAA">
                                      <p:cBhvr>
                                        <p:cTn id="19" dur="7900" fill="hold"/>
                                        <p:tgtEl>
                                          <p:spTgt spid="44"/>
                                        </p:tgtEl>
                                        <p:attrNameLst>
                                          <p:attrName>ppt_x</p:attrName>
                                          <p:attrName>ppt_y</p:attrName>
                                        </p:attrNameLst>
                                      </p:cBhvr>
                                      <p:rCtr x="78" y="45556"/>
                                    </p:animMotion>
                                  </p:childTnLst>
                                </p:cTn>
                              </p:par>
                              <p:par>
                                <p:cTn id="20" presetID="0" presetClass="path" presetSubtype="0" accel="50000" decel="50000" fill="hold" nodeType="withEffect">
                                  <p:stCondLst>
                                    <p:cond delay="900"/>
                                  </p:stCondLst>
                                  <p:childTnLst>
                                    <p:animMotion origin="layout" path="M 4.16667E-6 -7.40741E-7 L -0.03125 0.14468 L 0.02812 0.31945 L -0.03125 0.43333 L -0.02813 0.56667 L 0.01406 0.61366 L 0.03281 0.76945 L 4.16667E-6 0.84699 L -0.01094 0.91111 " pathEditMode="relative" rAng="0" ptsTypes="AAAAAAAAA">
                                      <p:cBhvr>
                                        <p:cTn id="21" dur="7900" fill="hold"/>
                                        <p:tgtEl>
                                          <p:spTgt spid="45"/>
                                        </p:tgtEl>
                                        <p:attrNameLst>
                                          <p:attrName>ppt_x</p:attrName>
                                          <p:attrName>ppt_y</p:attrName>
                                        </p:attrNameLst>
                                      </p:cBhvr>
                                      <p:rCtr x="78" y="45556"/>
                                    </p:animMotion>
                                  </p:childTnLst>
                                </p:cTn>
                              </p:par>
                              <p:par>
                                <p:cTn id="22" presetID="0" presetClass="path" presetSubtype="0" accel="50000" decel="50000" fill="hold" nodeType="withEffect">
                                  <p:stCondLst>
                                    <p:cond delay="1700"/>
                                  </p:stCondLst>
                                  <p:childTnLst>
                                    <p:animMotion origin="layout" path="M -3.33333E-6 4.81481E-6 L -0.03125 0.1449 L 0.02813 0.31944 L -0.03125 0.43333 L -0.02812 0.56666 L 0.01407 0.61365 L 0.03282 0.76944 L -3.33333E-6 0.84699 L -0.01093 0.91111 " pathEditMode="relative" rAng="0" ptsTypes="AAAAAAAAA">
                                      <p:cBhvr>
                                        <p:cTn id="23" dur="7500" fill="hold"/>
                                        <p:tgtEl>
                                          <p:spTgt spid="46"/>
                                        </p:tgtEl>
                                        <p:attrNameLst>
                                          <p:attrName>ppt_x</p:attrName>
                                          <p:attrName>ppt_y</p:attrName>
                                        </p:attrNameLst>
                                      </p:cBhvr>
                                      <p:rCtr x="78" y="45556"/>
                                    </p:animMotion>
                                  </p:childTnLst>
                                </p:cTn>
                              </p:par>
                              <p:par>
                                <p:cTn id="24" presetID="0" presetClass="path" presetSubtype="0" accel="50000" decel="50000" fill="hold" nodeType="withEffect">
                                  <p:stCondLst>
                                    <p:cond delay="1200"/>
                                  </p:stCondLst>
                                  <p:childTnLst>
                                    <p:animMotion origin="layout" path="M -3.95833E-6 1.11111E-6 L -0.03125 0.14491 L 0.02813 0.31944 L -0.03125 0.43333 L -0.02812 0.56667 L 0.01407 0.61366 L 0.03282 0.76944 L -3.95833E-6 0.84699 L -0.01093 0.91111 " pathEditMode="relative" rAng="0" ptsTypes="AAAAAAAAA">
                                      <p:cBhvr>
                                        <p:cTn id="25" dur="7400" fill="hold"/>
                                        <p:tgtEl>
                                          <p:spTgt spid="47"/>
                                        </p:tgtEl>
                                        <p:attrNameLst>
                                          <p:attrName>ppt_x</p:attrName>
                                          <p:attrName>ppt_y</p:attrName>
                                        </p:attrNameLst>
                                      </p:cBhvr>
                                      <p:rCtr x="78" y="45556"/>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8CB5CBD2-81CF-439D-8586-43A0DE73A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6" name="Group 5">
            <a:extLst>
              <a:ext uri="{FF2B5EF4-FFF2-40B4-BE49-F238E27FC236}">
                <a16:creationId xmlns:a16="http://schemas.microsoft.com/office/drawing/2014/main" id="{85C749D8-F5AA-41E9-BEBD-C21E8DFB8179}"/>
              </a:ext>
            </a:extLst>
          </p:cNvPr>
          <p:cNvGrpSpPr/>
          <p:nvPr/>
        </p:nvGrpSpPr>
        <p:grpSpPr>
          <a:xfrm>
            <a:off x="888622" y="460144"/>
            <a:ext cx="10414756" cy="5937712"/>
            <a:chOff x="496736" y="459781"/>
            <a:chExt cx="10414756" cy="5937712"/>
          </a:xfrm>
        </p:grpSpPr>
        <p:sp>
          <p:nvSpPr>
            <p:cNvPr id="4" name="Freeform: Shape 3">
              <a:extLst>
                <a:ext uri="{FF2B5EF4-FFF2-40B4-BE49-F238E27FC236}">
                  <a16:creationId xmlns:a16="http://schemas.microsoft.com/office/drawing/2014/main" id="{45A8BB94-64F8-412C-B078-A9946FCDBE85}"/>
                </a:ext>
              </a:extLst>
            </p:cNvPr>
            <p:cNvSpPr/>
            <p:nvPr/>
          </p:nvSpPr>
          <p:spPr>
            <a:xfrm rot="5400000">
              <a:off x="131932" y="825311"/>
              <a:ext cx="5936986" cy="5207378"/>
            </a:xfrm>
            <a:custGeom>
              <a:avLst/>
              <a:gdLst>
                <a:gd name="connsiteX0" fmla="*/ 4340768 w 4520621"/>
                <a:gd name="connsiteY0" fmla="*/ 4142180 h 4560361"/>
                <a:gd name="connsiteX1" fmla="*/ 4464076 w 4520621"/>
                <a:gd name="connsiteY1" fmla="*/ 4142180 h 4560361"/>
                <a:gd name="connsiteX2" fmla="*/ 4464076 w 4520621"/>
                <a:gd name="connsiteY2" fmla="*/ 4018758 h 4560361"/>
                <a:gd name="connsiteX3" fmla="*/ 4340768 w 4520621"/>
                <a:gd name="connsiteY3" fmla="*/ 4018758 h 4560361"/>
                <a:gd name="connsiteX4" fmla="*/ 4340768 w 4520621"/>
                <a:gd name="connsiteY4" fmla="*/ 4501999 h 4560361"/>
                <a:gd name="connsiteX5" fmla="*/ 4462373 w 4520621"/>
                <a:gd name="connsiteY5" fmla="*/ 4501999 h 4560361"/>
                <a:gd name="connsiteX6" fmla="*/ 4462373 w 4520621"/>
                <a:gd name="connsiteY6" fmla="*/ 4378691 h 4560361"/>
                <a:gd name="connsiteX7" fmla="*/ 4340768 w 4520621"/>
                <a:gd name="connsiteY7" fmla="*/ 4378691 h 4560361"/>
                <a:gd name="connsiteX8" fmla="*/ 4160801 w 4520621"/>
                <a:gd name="connsiteY8" fmla="*/ 4322146 h 4560361"/>
                <a:gd name="connsiteX9" fmla="*/ 4284110 w 4520621"/>
                <a:gd name="connsiteY9" fmla="*/ 4322146 h 4560361"/>
                <a:gd name="connsiteX10" fmla="*/ 4284110 w 4520621"/>
                <a:gd name="connsiteY10" fmla="*/ 4198725 h 4560361"/>
                <a:gd name="connsiteX11" fmla="*/ 4160801 w 4520621"/>
                <a:gd name="connsiteY11" fmla="*/ 4198725 h 4560361"/>
                <a:gd name="connsiteX12" fmla="*/ 3980834 w 4520621"/>
                <a:gd name="connsiteY12" fmla="*/ 4142180 h 4560361"/>
                <a:gd name="connsiteX13" fmla="*/ 4104256 w 4520621"/>
                <a:gd name="connsiteY13" fmla="*/ 4142180 h 4560361"/>
                <a:gd name="connsiteX14" fmla="*/ 4104256 w 4520621"/>
                <a:gd name="connsiteY14" fmla="*/ 4018758 h 4560361"/>
                <a:gd name="connsiteX15" fmla="*/ 3980834 w 4520621"/>
                <a:gd name="connsiteY15" fmla="*/ 4018758 h 4560361"/>
                <a:gd name="connsiteX16" fmla="*/ 3980834 w 4520621"/>
                <a:gd name="connsiteY16" fmla="*/ 4501999 h 4560361"/>
                <a:gd name="connsiteX17" fmla="*/ 4104256 w 4520621"/>
                <a:gd name="connsiteY17" fmla="*/ 4501999 h 4560361"/>
                <a:gd name="connsiteX18" fmla="*/ 4104256 w 4520621"/>
                <a:gd name="connsiteY18" fmla="*/ 4378691 h 4560361"/>
                <a:gd name="connsiteX19" fmla="*/ 3980834 w 4520621"/>
                <a:gd name="connsiteY19" fmla="*/ 4378691 h 4560361"/>
                <a:gd name="connsiteX20" fmla="*/ 416364 w 4520621"/>
                <a:gd name="connsiteY20" fmla="*/ 4142180 h 4560361"/>
                <a:gd name="connsiteX21" fmla="*/ 539785 w 4520621"/>
                <a:gd name="connsiteY21" fmla="*/ 4142180 h 4560361"/>
                <a:gd name="connsiteX22" fmla="*/ 539785 w 4520621"/>
                <a:gd name="connsiteY22" fmla="*/ 4018758 h 4560361"/>
                <a:gd name="connsiteX23" fmla="*/ 416364 w 4520621"/>
                <a:gd name="connsiteY23" fmla="*/ 4018758 h 4560361"/>
                <a:gd name="connsiteX24" fmla="*/ 416364 w 4520621"/>
                <a:gd name="connsiteY24" fmla="*/ 4501999 h 4560361"/>
                <a:gd name="connsiteX25" fmla="*/ 539785 w 4520621"/>
                <a:gd name="connsiteY25" fmla="*/ 4501999 h 4560361"/>
                <a:gd name="connsiteX26" fmla="*/ 539785 w 4520621"/>
                <a:gd name="connsiteY26" fmla="*/ 4378691 h 4560361"/>
                <a:gd name="connsiteX27" fmla="*/ 416364 w 4520621"/>
                <a:gd name="connsiteY27" fmla="*/ 4378691 h 4560361"/>
                <a:gd name="connsiteX28" fmla="*/ 234694 w 4520621"/>
                <a:gd name="connsiteY28" fmla="*/ 4322146 h 4560361"/>
                <a:gd name="connsiteX29" fmla="*/ 359819 w 4520621"/>
                <a:gd name="connsiteY29" fmla="*/ 4322146 h 4560361"/>
                <a:gd name="connsiteX30" fmla="*/ 359819 w 4520621"/>
                <a:gd name="connsiteY30" fmla="*/ 4198725 h 4560361"/>
                <a:gd name="connsiteX31" fmla="*/ 234694 w 4520621"/>
                <a:gd name="connsiteY31" fmla="*/ 4198725 h 4560361"/>
                <a:gd name="connsiteX32" fmla="*/ 56544 w 4520621"/>
                <a:gd name="connsiteY32" fmla="*/ 4142180 h 4560361"/>
                <a:gd name="connsiteX33" fmla="*/ 179852 w 4520621"/>
                <a:gd name="connsiteY33" fmla="*/ 4142180 h 4560361"/>
                <a:gd name="connsiteX34" fmla="*/ 179852 w 4520621"/>
                <a:gd name="connsiteY34" fmla="*/ 4018758 h 4560361"/>
                <a:gd name="connsiteX35" fmla="*/ 56544 w 4520621"/>
                <a:gd name="connsiteY35" fmla="*/ 4018758 h 4560361"/>
                <a:gd name="connsiteX36" fmla="*/ 56544 w 4520621"/>
                <a:gd name="connsiteY36" fmla="*/ 4501999 h 4560361"/>
                <a:gd name="connsiteX37" fmla="*/ 179852 w 4520621"/>
                <a:gd name="connsiteY37" fmla="*/ 4501999 h 4560361"/>
                <a:gd name="connsiteX38" fmla="*/ 179852 w 4520621"/>
                <a:gd name="connsiteY38" fmla="*/ 4378691 h 4560361"/>
                <a:gd name="connsiteX39" fmla="*/ 56544 w 4520621"/>
                <a:gd name="connsiteY39" fmla="*/ 4378691 h 4560361"/>
                <a:gd name="connsiteX40" fmla="*/ 0 w 4520621"/>
                <a:gd name="connsiteY40" fmla="*/ 4560361 h 4560361"/>
                <a:gd name="connsiteX41" fmla="*/ 0 w 4520621"/>
                <a:gd name="connsiteY41" fmla="*/ 4323850 h 4560361"/>
                <a:gd name="connsiteX42" fmla="*/ 179852 w 4520621"/>
                <a:gd name="connsiteY42" fmla="*/ 4323850 h 4560361"/>
                <a:gd name="connsiteX43" fmla="*/ 179852 w 4520621"/>
                <a:gd name="connsiteY43" fmla="*/ 4200428 h 4560361"/>
                <a:gd name="connsiteX44" fmla="*/ 0 w 4520621"/>
                <a:gd name="connsiteY44" fmla="*/ 4200428 h 4560361"/>
                <a:gd name="connsiteX45" fmla="*/ 0 w 4520621"/>
                <a:gd name="connsiteY45" fmla="*/ 0 h 4560361"/>
                <a:gd name="connsiteX46" fmla="*/ 56544 w 4520621"/>
                <a:gd name="connsiteY46" fmla="*/ 0 h 4560361"/>
                <a:gd name="connsiteX47" fmla="*/ 56544 w 4520621"/>
                <a:gd name="connsiteY47" fmla="*/ 3962214 h 4560361"/>
                <a:gd name="connsiteX48" fmla="*/ 234694 w 4520621"/>
                <a:gd name="connsiteY48" fmla="*/ 3962214 h 4560361"/>
                <a:gd name="connsiteX49" fmla="*/ 234694 w 4520621"/>
                <a:gd name="connsiteY49" fmla="*/ 4142180 h 4560361"/>
                <a:gd name="connsiteX50" fmla="*/ 359819 w 4520621"/>
                <a:gd name="connsiteY50" fmla="*/ 4142180 h 4560361"/>
                <a:gd name="connsiteX51" fmla="*/ 359819 w 4520621"/>
                <a:gd name="connsiteY51" fmla="*/ 3962214 h 4560361"/>
                <a:gd name="connsiteX52" fmla="*/ 596330 w 4520621"/>
                <a:gd name="connsiteY52" fmla="*/ 3962214 h 4560361"/>
                <a:gd name="connsiteX53" fmla="*/ 596330 w 4520621"/>
                <a:gd name="connsiteY53" fmla="*/ 4198725 h 4560361"/>
                <a:gd name="connsiteX54" fmla="*/ 416364 w 4520621"/>
                <a:gd name="connsiteY54" fmla="*/ 4198725 h 4560361"/>
                <a:gd name="connsiteX55" fmla="*/ 416364 w 4520621"/>
                <a:gd name="connsiteY55" fmla="*/ 4322146 h 4560361"/>
                <a:gd name="connsiteX56" fmla="*/ 596330 w 4520621"/>
                <a:gd name="connsiteY56" fmla="*/ 4322146 h 4560361"/>
                <a:gd name="connsiteX57" fmla="*/ 596330 w 4520621"/>
                <a:gd name="connsiteY57" fmla="*/ 4501999 h 4560361"/>
                <a:gd name="connsiteX58" fmla="*/ 3924290 w 4520621"/>
                <a:gd name="connsiteY58" fmla="*/ 4501999 h 4560361"/>
                <a:gd name="connsiteX59" fmla="*/ 3924290 w 4520621"/>
                <a:gd name="connsiteY59" fmla="*/ 4322146 h 4560361"/>
                <a:gd name="connsiteX60" fmla="*/ 4104256 w 4520621"/>
                <a:gd name="connsiteY60" fmla="*/ 4322146 h 4560361"/>
                <a:gd name="connsiteX61" fmla="*/ 4104256 w 4520621"/>
                <a:gd name="connsiteY61" fmla="*/ 4198725 h 4560361"/>
                <a:gd name="connsiteX62" fmla="*/ 3924290 w 4520621"/>
                <a:gd name="connsiteY62" fmla="*/ 4198725 h 4560361"/>
                <a:gd name="connsiteX63" fmla="*/ 3924290 w 4520621"/>
                <a:gd name="connsiteY63" fmla="*/ 3962214 h 4560361"/>
                <a:gd name="connsiteX64" fmla="*/ 4160801 w 4520621"/>
                <a:gd name="connsiteY64" fmla="*/ 3962214 h 4560361"/>
                <a:gd name="connsiteX65" fmla="*/ 4160801 w 4520621"/>
                <a:gd name="connsiteY65" fmla="*/ 4142180 h 4560361"/>
                <a:gd name="connsiteX66" fmla="*/ 4284110 w 4520621"/>
                <a:gd name="connsiteY66" fmla="*/ 4142180 h 4560361"/>
                <a:gd name="connsiteX67" fmla="*/ 4284110 w 4520621"/>
                <a:gd name="connsiteY67" fmla="*/ 3962214 h 4560361"/>
                <a:gd name="connsiteX68" fmla="*/ 4465779 w 4520621"/>
                <a:gd name="connsiteY68" fmla="*/ 3962214 h 4560361"/>
                <a:gd name="connsiteX69" fmla="*/ 4465779 w 4520621"/>
                <a:gd name="connsiteY69" fmla="*/ 0 h 4560361"/>
                <a:gd name="connsiteX70" fmla="*/ 4520621 w 4520621"/>
                <a:gd name="connsiteY70" fmla="*/ 0 h 4560361"/>
                <a:gd name="connsiteX71" fmla="*/ 4520621 w 4520621"/>
                <a:gd name="connsiteY71" fmla="*/ 4200428 h 4560361"/>
                <a:gd name="connsiteX72" fmla="*/ 4340768 w 4520621"/>
                <a:gd name="connsiteY72" fmla="*/ 4200428 h 4560361"/>
                <a:gd name="connsiteX73" fmla="*/ 4340768 w 4520621"/>
                <a:gd name="connsiteY73" fmla="*/ 4323850 h 4560361"/>
                <a:gd name="connsiteX74" fmla="*/ 4520621 w 4520621"/>
                <a:gd name="connsiteY74" fmla="*/ 4323850 h 4560361"/>
                <a:gd name="connsiteX75" fmla="*/ 4520621 w 4520621"/>
                <a:gd name="connsiteY75" fmla="*/ 4560361 h 4560361"/>
                <a:gd name="connsiteX76" fmla="*/ 4284110 w 4520621"/>
                <a:gd name="connsiteY76" fmla="*/ 4560361 h 4560361"/>
                <a:gd name="connsiteX77" fmla="*/ 4284110 w 4520621"/>
                <a:gd name="connsiteY77" fmla="*/ 4380394 h 4560361"/>
                <a:gd name="connsiteX78" fmla="*/ 4160801 w 4520621"/>
                <a:gd name="connsiteY78" fmla="*/ 4380394 h 4560361"/>
                <a:gd name="connsiteX79" fmla="*/ 4160801 w 4520621"/>
                <a:gd name="connsiteY79" fmla="*/ 4560361 h 4560361"/>
                <a:gd name="connsiteX80" fmla="*/ 359819 w 4520621"/>
                <a:gd name="connsiteY80" fmla="*/ 4560361 h 4560361"/>
                <a:gd name="connsiteX81" fmla="*/ 359819 w 4520621"/>
                <a:gd name="connsiteY81" fmla="*/ 4380394 h 4560361"/>
                <a:gd name="connsiteX82" fmla="*/ 234694 w 4520621"/>
                <a:gd name="connsiteY82" fmla="*/ 4380394 h 4560361"/>
                <a:gd name="connsiteX83" fmla="*/ 234694 w 4520621"/>
                <a:gd name="connsiteY83" fmla="*/ 4560361 h 45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0621" h="4560361">
                  <a:moveTo>
                    <a:pt x="4340768" y="4142180"/>
                  </a:moveTo>
                  <a:lnTo>
                    <a:pt x="4464076" y="4142180"/>
                  </a:lnTo>
                  <a:lnTo>
                    <a:pt x="4464076" y="4018758"/>
                  </a:lnTo>
                  <a:lnTo>
                    <a:pt x="4340768" y="4018758"/>
                  </a:lnTo>
                  <a:close/>
                  <a:moveTo>
                    <a:pt x="4340768" y="4501999"/>
                  </a:moveTo>
                  <a:lnTo>
                    <a:pt x="4462373" y="4501999"/>
                  </a:lnTo>
                  <a:lnTo>
                    <a:pt x="4462373" y="4378691"/>
                  </a:lnTo>
                  <a:lnTo>
                    <a:pt x="4340768" y="4378691"/>
                  </a:lnTo>
                  <a:close/>
                  <a:moveTo>
                    <a:pt x="4160801" y="4322146"/>
                  </a:moveTo>
                  <a:lnTo>
                    <a:pt x="4284110" y="4322146"/>
                  </a:lnTo>
                  <a:lnTo>
                    <a:pt x="4284110" y="4198725"/>
                  </a:lnTo>
                  <a:lnTo>
                    <a:pt x="4160801" y="4198725"/>
                  </a:lnTo>
                  <a:close/>
                  <a:moveTo>
                    <a:pt x="3980834" y="4142180"/>
                  </a:moveTo>
                  <a:lnTo>
                    <a:pt x="4104256" y="4142180"/>
                  </a:lnTo>
                  <a:lnTo>
                    <a:pt x="4104256" y="4018758"/>
                  </a:lnTo>
                  <a:lnTo>
                    <a:pt x="3980834" y="4018758"/>
                  </a:lnTo>
                  <a:close/>
                  <a:moveTo>
                    <a:pt x="3980834" y="4501999"/>
                  </a:moveTo>
                  <a:lnTo>
                    <a:pt x="4104256" y="4501999"/>
                  </a:lnTo>
                  <a:lnTo>
                    <a:pt x="4104256" y="4378691"/>
                  </a:lnTo>
                  <a:lnTo>
                    <a:pt x="3980834" y="4378691"/>
                  </a:lnTo>
                  <a:close/>
                  <a:moveTo>
                    <a:pt x="416364" y="4142180"/>
                  </a:moveTo>
                  <a:lnTo>
                    <a:pt x="539785" y="4142180"/>
                  </a:lnTo>
                  <a:lnTo>
                    <a:pt x="539785" y="4018758"/>
                  </a:lnTo>
                  <a:lnTo>
                    <a:pt x="416364" y="4018758"/>
                  </a:lnTo>
                  <a:close/>
                  <a:moveTo>
                    <a:pt x="416364" y="4501999"/>
                  </a:moveTo>
                  <a:lnTo>
                    <a:pt x="539785" y="4501999"/>
                  </a:lnTo>
                  <a:lnTo>
                    <a:pt x="539785" y="4378691"/>
                  </a:lnTo>
                  <a:lnTo>
                    <a:pt x="416364" y="4378691"/>
                  </a:lnTo>
                  <a:close/>
                  <a:moveTo>
                    <a:pt x="234694" y="4322146"/>
                  </a:moveTo>
                  <a:lnTo>
                    <a:pt x="359819" y="4322146"/>
                  </a:lnTo>
                  <a:lnTo>
                    <a:pt x="359819" y="4198725"/>
                  </a:lnTo>
                  <a:lnTo>
                    <a:pt x="234694" y="4198725"/>
                  </a:lnTo>
                  <a:close/>
                  <a:moveTo>
                    <a:pt x="56544" y="4142180"/>
                  </a:moveTo>
                  <a:lnTo>
                    <a:pt x="179852" y="4142180"/>
                  </a:lnTo>
                  <a:lnTo>
                    <a:pt x="179852" y="4018758"/>
                  </a:lnTo>
                  <a:lnTo>
                    <a:pt x="56544" y="4018758"/>
                  </a:lnTo>
                  <a:close/>
                  <a:moveTo>
                    <a:pt x="56544" y="4501999"/>
                  </a:moveTo>
                  <a:lnTo>
                    <a:pt x="179852" y="4501999"/>
                  </a:lnTo>
                  <a:lnTo>
                    <a:pt x="179852" y="4378691"/>
                  </a:lnTo>
                  <a:lnTo>
                    <a:pt x="56544" y="4378691"/>
                  </a:lnTo>
                  <a:close/>
                  <a:moveTo>
                    <a:pt x="0" y="4560361"/>
                  </a:moveTo>
                  <a:lnTo>
                    <a:pt x="0" y="4323850"/>
                  </a:lnTo>
                  <a:lnTo>
                    <a:pt x="179852" y="4323850"/>
                  </a:lnTo>
                  <a:lnTo>
                    <a:pt x="179852" y="4200428"/>
                  </a:lnTo>
                  <a:lnTo>
                    <a:pt x="0" y="4200428"/>
                  </a:lnTo>
                  <a:lnTo>
                    <a:pt x="0" y="0"/>
                  </a:lnTo>
                  <a:lnTo>
                    <a:pt x="56544" y="0"/>
                  </a:lnTo>
                  <a:lnTo>
                    <a:pt x="56544" y="3962214"/>
                  </a:lnTo>
                  <a:lnTo>
                    <a:pt x="234694" y="3962214"/>
                  </a:lnTo>
                  <a:lnTo>
                    <a:pt x="234694" y="4142180"/>
                  </a:lnTo>
                  <a:lnTo>
                    <a:pt x="359819" y="4142180"/>
                  </a:lnTo>
                  <a:lnTo>
                    <a:pt x="359819" y="3962214"/>
                  </a:lnTo>
                  <a:lnTo>
                    <a:pt x="596330" y="3962214"/>
                  </a:lnTo>
                  <a:lnTo>
                    <a:pt x="596330" y="4198725"/>
                  </a:lnTo>
                  <a:lnTo>
                    <a:pt x="416364" y="4198725"/>
                  </a:lnTo>
                  <a:lnTo>
                    <a:pt x="416364" y="4322146"/>
                  </a:lnTo>
                  <a:lnTo>
                    <a:pt x="596330" y="4322146"/>
                  </a:lnTo>
                  <a:lnTo>
                    <a:pt x="596330" y="4501999"/>
                  </a:lnTo>
                  <a:lnTo>
                    <a:pt x="3924290" y="4501999"/>
                  </a:lnTo>
                  <a:lnTo>
                    <a:pt x="3924290" y="4322146"/>
                  </a:lnTo>
                  <a:lnTo>
                    <a:pt x="4104256" y="4322146"/>
                  </a:lnTo>
                  <a:lnTo>
                    <a:pt x="4104256" y="4198725"/>
                  </a:lnTo>
                  <a:lnTo>
                    <a:pt x="3924290" y="4198725"/>
                  </a:lnTo>
                  <a:lnTo>
                    <a:pt x="3924290" y="3962214"/>
                  </a:lnTo>
                  <a:lnTo>
                    <a:pt x="4160801" y="3962214"/>
                  </a:lnTo>
                  <a:lnTo>
                    <a:pt x="4160801" y="4142180"/>
                  </a:lnTo>
                  <a:lnTo>
                    <a:pt x="4284110" y="4142180"/>
                  </a:lnTo>
                  <a:lnTo>
                    <a:pt x="4284110" y="3962214"/>
                  </a:lnTo>
                  <a:lnTo>
                    <a:pt x="4465779" y="3962214"/>
                  </a:lnTo>
                  <a:lnTo>
                    <a:pt x="4465779" y="0"/>
                  </a:lnTo>
                  <a:lnTo>
                    <a:pt x="4520621" y="0"/>
                  </a:lnTo>
                  <a:lnTo>
                    <a:pt x="4520621" y="4200428"/>
                  </a:lnTo>
                  <a:lnTo>
                    <a:pt x="4340768" y="4200428"/>
                  </a:lnTo>
                  <a:lnTo>
                    <a:pt x="4340768" y="4323850"/>
                  </a:lnTo>
                  <a:lnTo>
                    <a:pt x="4520621" y="4323850"/>
                  </a:lnTo>
                  <a:lnTo>
                    <a:pt x="4520621" y="4560361"/>
                  </a:lnTo>
                  <a:lnTo>
                    <a:pt x="4284110" y="4560361"/>
                  </a:lnTo>
                  <a:lnTo>
                    <a:pt x="4284110" y="4380394"/>
                  </a:lnTo>
                  <a:lnTo>
                    <a:pt x="4160801" y="4380394"/>
                  </a:lnTo>
                  <a:lnTo>
                    <a:pt x="4160801" y="4560361"/>
                  </a:lnTo>
                  <a:lnTo>
                    <a:pt x="359819" y="4560361"/>
                  </a:lnTo>
                  <a:lnTo>
                    <a:pt x="359819" y="4380394"/>
                  </a:lnTo>
                  <a:lnTo>
                    <a:pt x="234694" y="4380394"/>
                  </a:lnTo>
                  <a:lnTo>
                    <a:pt x="234694" y="456036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Freeform: Shape 4">
              <a:extLst>
                <a:ext uri="{FF2B5EF4-FFF2-40B4-BE49-F238E27FC236}">
                  <a16:creationId xmlns:a16="http://schemas.microsoft.com/office/drawing/2014/main" id="{4C30D179-6D51-43F8-BBAA-FEE61363C333}"/>
                </a:ext>
              </a:extLst>
            </p:cNvPr>
            <p:cNvSpPr/>
            <p:nvPr/>
          </p:nvSpPr>
          <p:spPr>
            <a:xfrm rot="16200000" flipH="1">
              <a:off x="5339310" y="824585"/>
              <a:ext cx="5936986" cy="5207378"/>
            </a:xfrm>
            <a:custGeom>
              <a:avLst/>
              <a:gdLst>
                <a:gd name="connsiteX0" fmla="*/ 4340768 w 4520621"/>
                <a:gd name="connsiteY0" fmla="*/ 4142180 h 4560361"/>
                <a:gd name="connsiteX1" fmla="*/ 4464076 w 4520621"/>
                <a:gd name="connsiteY1" fmla="*/ 4142180 h 4560361"/>
                <a:gd name="connsiteX2" fmla="*/ 4464076 w 4520621"/>
                <a:gd name="connsiteY2" fmla="*/ 4018758 h 4560361"/>
                <a:gd name="connsiteX3" fmla="*/ 4340768 w 4520621"/>
                <a:gd name="connsiteY3" fmla="*/ 4018758 h 4560361"/>
                <a:gd name="connsiteX4" fmla="*/ 4340768 w 4520621"/>
                <a:gd name="connsiteY4" fmla="*/ 4501999 h 4560361"/>
                <a:gd name="connsiteX5" fmla="*/ 4462373 w 4520621"/>
                <a:gd name="connsiteY5" fmla="*/ 4501999 h 4560361"/>
                <a:gd name="connsiteX6" fmla="*/ 4462373 w 4520621"/>
                <a:gd name="connsiteY6" fmla="*/ 4378691 h 4560361"/>
                <a:gd name="connsiteX7" fmla="*/ 4340768 w 4520621"/>
                <a:gd name="connsiteY7" fmla="*/ 4378691 h 4560361"/>
                <a:gd name="connsiteX8" fmla="*/ 4160801 w 4520621"/>
                <a:gd name="connsiteY8" fmla="*/ 4322146 h 4560361"/>
                <a:gd name="connsiteX9" fmla="*/ 4284110 w 4520621"/>
                <a:gd name="connsiteY9" fmla="*/ 4322146 h 4560361"/>
                <a:gd name="connsiteX10" fmla="*/ 4284110 w 4520621"/>
                <a:gd name="connsiteY10" fmla="*/ 4198725 h 4560361"/>
                <a:gd name="connsiteX11" fmla="*/ 4160801 w 4520621"/>
                <a:gd name="connsiteY11" fmla="*/ 4198725 h 4560361"/>
                <a:gd name="connsiteX12" fmla="*/ 3980834 w 4520621"/>
                <a:gd name="connsiteY12" fmla="*/ 4142180 h 4560361"/>
                <a:gd name="connsiteX13" fmla="*/ 4104256 w 4520621"/>
                <a:gd name="connsiteY13" fmla="*/ 4142180 h 4560361"/>
                <a:gd name="connsiteX14" fmla="*/ 4104256 w 4520621"/>
                <a:gd name="connsiteY14" fmla="*/ 4018758 h 4560361"/>
                <a:gd name="connsiteX15" fmla="*/ 3980834 w 4520621"/>
                <a:gd name="connsiteY15" fmla="*/ 4018758 h 4560361"/>
                <a:gd name="connsiteX16" fmla="*/ 3980834 w 4520621"/>
                <a:gd name="connsiteY16" fmla="*/ 4501999 h 4560361"/>
                <a:gd name="connsiteX17" fmla="*/ 4104256 w 4520621"/>
                <a:gd name="connsiteY17" fmla="*/ 4501999 h 4560361"/>
                <a:gd name="connsiteX18" fmla="*/ 4104256 w 4520621"/>
                <a:gd name="connsiteY18" fmla="*/ 4378691 h 4560361"/>
                <a:gd name="connsiteX19" fmla="*/ 3980834 w 4520621"/>
                <a:gd name="connsiteY19" fmla="*/ 4378691 h 4560361"/>
                <a:gd name="connsiteX20" fmla="*/ 416364 w 4520621"/>
                <a:gd name="connsiteY20" fmla="*/ 4142180 h 4560361"/>
                <a:gd name="connsiteX21" fmla="*/ 539785 w 4520621"/>
                <a:gd name="connsiteY21" fmla="*/ 4142180 h 4560361"/>
                <a:gd name="connsiteX22" fmla="*/ 539785 w 4520621"/>
                <a:gd name="connsiteY22" fmla="*/ 4018758 h 4560361"/>
                <a:gd name="connsiteX23" fmla="*/ 416364 w 4520621"/>
                <a:gd name="connsiteY23" fmla="*/ 4018758 h 4560361"/>
                <a:gd name="connsiteX24" fmla="*/ 416364 w 4520621"/>
                <a:gd name="connsiteY24" fmla="*/ 4501999 h 4560361"/>
                <a:gd name="connsiteX25" fmla="*/ 539785 w 4520621"/>
                <a:gd name="connsiteY25" fmla="*/ 4501999 h 4560361"/>
                <a:gd name="connsiteX26" fmla="*/ 539785 w 4520621"/>
                <a:gd name="connsiteY26" fmla="*/ 4378691 h 4560361"/>
                <a:gd name="connsiteX27" fmla="*/ 416364 w 4520621"/>
                <a:gd name="connsiteY27" fmla="*/ 4378691 h 4560361"/>
                <a:gd name="connsiteX28" fmla="*/ 234694 w 4520621"/>
                <a:gd name="connsiteY28" fmla="*/ 4322146 h 4560361"/>
                <a:gd name="connsiteX29" fmla="*/ 359819 w 4520621"/>
                <a:gd name="connsiteY29" fmla="*/ 4322146 h 4560361"/>
                <a:gd name="connsiteX30" fmla="*/ 359819 w 4520621"/>
                <a:gd name="connsiteY30" fmla="*/ 4198725 h 4560361"/>
                <a:gd name="connsiteX31" fmla="*/ 234694 w 4520621"/>
                <a:gd name="connsiteY31" fmla="*/ 4198725 h 4560361"/>
                <a:gd name="connsiteX32" fmla="*/ 56544 w 4520621"/>
                <a:gd name="connsiteY32" fmla="*/ 4142180 h 4560361"/>
                <a:gd name="connsiteX33" fmla="*/ 179852 w 4520621"/>
                <a:gd name="connsiteY33" fmla="*/ 4142180 h 4560361"/>
                <a:gd name="connsiteX34" fmla="*/ 179852 w 4520621"/>
                <a:gd name="connsiteY34" fmla="*/ 4018758 h 4560361"/>
                <a:gd name="connsiteX35" fmla="*/ 56544 w 4520621"/>
                <a:gd name="connsiteY35" fmla="*/ 4018758 h 4560361"/>
                <a:gd name="connsiteX36" fmla="*/ 56544 w 4520621"/>
                <a:gd name="connsiteY36" fmla="*/ 4501999 h 4560361"/>
                <a:gd name="connsiteX37" fmla="*/ 179852 w 4520621"/>
                <a:gd name="connsiteY37" fmla="*/ 4501999 h 4560361"/>
                <a:gd name="connsiteX38" fmla="*/ 179852 w 4520621"/>
                <a:gd name="connsiteY38" fmla="*/ 4378691 h 4560361"/>
                <a:gd name="connsiteX39" fmla="*/ 56544 w 4520621"/>
                <a:gd name="connsiteY39" fmla="*/ 4378691 h 4560361"/>
                <a:gd name="connsiteX40" fmla="*/ 0 w 4520621"/>
                <a:gd name="connsiteY40" fmla="*/ 4560361 h 4560361"/>
                <a:gd name="connsiteX41" fmla="*/ 0 w 4520621"/>
                <a:gd name="connsiteY41" fmla="*/ 4323850 h 4560361"/>
                <a:gd name="connsiteX42" fmla="*/ 179852 w 4520621"/>
                <a:gd name="connsiteY42" fmla="*/ 4323850 h 4560361"/>
                <a:gd name="connsiteX43" fmla="*/ 179852 w 4520621"/>
                <a:gd name="connsiteY43" fmla="*/ 4200428 h 4560361"/>
                <a:gd name="connsiteX44" fmla="*/ 0 w 4520621"/>
                <a:gd name="connsiteY44" fmla="*/ 4200428 h 4560361"/>
                <a:gd name="connsiteX45" fmla="*/ 0 w 4520621"/>
                <a:gd name="connsiteY45" fmla="*/ 0 h 4560361"/>
                <a:gd name="connsiteX46" fmla="*/ 56544 w 4520621"/>
                <a:gd name="connsiteY46" fmla="*/ 0 h 4560361"/>
                <a:gd name="connsiteX47" fmla="*/ 56544 w 4520621"/>
                <a:gd name="connsiteY47" fmla="*/ 3962214 h 4560361"/>
                <a:gd name="connsiteX48" fmla="*/ 234694 w 4520621"/>
                <a:gd name="connsiteY48" fmla="*/ 3962214 h 4560361"/>
                <a:gd name="connsiteX49" fmla="*/ 234694 w 4520621"/>
                <a:gd name="connsiteY49" fmla="*/ 4142180 h 4560361"/>
                <a:gd name="connsiteX50" fmla="*/ 359819 w 4520621"/>
                <a:gd name="connsiteY50" fmla="*/ 4142180 h 4560361"/>
                <a:gd name="connsiteX51" fmla="*/ 359819 w 4520621"/>
                <a:gd name="connsiteY51" fmla="*/ 3962214 h 4560361"/>
                <a:gd name="connsiteX52" fmla="*/ 596330 w 4520621"/>
                <a:gd name="connsiteY52" fmla="*/ 3962214 h 4560361"/>
                <a:gd name="connsiteX53" fmla="*/ 596330 w 4520621"/>
                <a:gd name="connsiteY53" fmla="*/ 4198725 h 4560361"/>
                <a:gd name="connsiteX54" fmla="*/ 416364 w 4520621"/>
                <a:gd name="connsiteY54" fmla="*/ 4198725 h 4560361"/>
                <a:gd name="connsiteX55" fmla="*/ 416364 w 4520621"/>
                <a:gd name="connsiteY55" fmla="*/ 4322146 h 4560361"/>
                <a:gd name="connsiteX56" fmla="*/ 596330 w 4520621"/>
                <a:gd name="connsiteY56" fmla="*/ 4322146 h 4560361"/>
                <a:gd name="connsiteX57" fmla="*/ 596330 w 4520621"/>
                <a:gd name="connsiteY57" fmla="*/ 4501999 h 4560361"/>
                <a:gd name="connsiteX58" fmla="*/ 3924290 w 4520621"/>
                <a:gd name="connsiteY58" fmla="*/ 4501999 h 4560361"/>
                <a:gd name="connsiteX59" fmla="*/ 3924290 w 4520621"/>
                <a:gd name="connsiteY59" fmla="*/ 4322146 h 4560361"/>
                <a:gd name="connsiteX60" fmla="*/ 4104256 w 4520621"/>
                <a:gd name="connsiteY60" fmla="*/ 4322146 h 4560361"/>
                <a:gd name="connsiteX61" fmla="*/ 4104256 w 4520621"/>
                <a:gd name="connsiteY61" fmla="*/ 4198725 h 4560361"/>
                <a:gd name="connsiteX62" fmla="*/ 3924290 w 4520621"/>
                <a:gd name="connsiteY62" fmla="*/ 4198725 h 4560361"/>
                <a:gd name="connsiteX63" fmla="*/ 3924290 w 4520621"/>
                <a:gd name="connsiteY63" fmla="*/ 3962214 h 4560361"/>
                <a:gd name="connsiteX64" fmla="*/ 4160801 w 4520621"/>
                <a:gd name="connsiteY64" fmla="*/ 3962214 h 4560361"/>
                <a:gd name="connsiteX65" fmla="*/ 4160801 w 4520621"/>
                <a:gd name="connsiteY65" fmla="*/ 4142180 h 4560361"/>
                <a:gd name="connsiteX66" fmla="*/ 4284110 w 4520621"/>
                <a:gd name="connsiteY66" fmla="*/ 4142180 h 4560361"/>
                <a:gd name="connsiteX67" fmla="*/ 4284110 w 4520621"/>
                <a:gd name="connsiteY67" fmla="*/ 3962214 h 4560361"/>
                <a:gd name="connsiteX68" fmla="*/ 4465779 w 4520621"/>
                <a:gd name="connsiteY68" fmla="*/ 3962214 h 4560361"/>
                <a:gd name="connsiteX69" fmla="*/ 4465779 w 4520621"/>
                <a:gd name="connsiteY69" fmla="*/ 0 h 4560361"/>
                <a:gd name="connsiteX70" fmla="*/ 4520621 w 4520621"/>
                <a:gd name="connsiteY70" fmla="*/ 0 h 4560361"/>
                <a:gd name="connsiteX71" fmla="*/ 4520621 w 4520621"/>
                <a:gd name="connsiteY71" fmla="*/ 4200428 h 4560361"/>
                <a:gd name="connsiteX72" fmla="*/ 4340768 w 4520621"/>
                <a:gd name="connsiteY72" fmla="*/ 4200428 h 4560361"/>
                <a:gd name="connsiteX73" fmla="*/ 4340768 w 4520621"/>
                <a:gd name="connsiteY73" fmla="*/ 4323850 h 4560361"/>
                <a:gd name="connsiteX74" fmla="*/ 4520621 w 4520621"/>
                <a:gd name="connsiteY74" fmla="*/ 4323850 h 4560361"/>
                <a:gd name="connsiteX75" fmla="*/ 4520621 w 4520621"/>
                <a:gd name="connsiteY75" fmla="*/ 4560361 h 4560361"/>
                <a:gd name="connsiteX76" fmla="*/ 4284110 w 4520621"/>
                <a:gd name="connsiteY76" fmla="*/ 4560361 h 4560361"/>
                <a:gd name="connsiteX77" fmla="*/ 4284110 w 4520621"/>
                <a:gd name="connsiteY77" fmla="*/ 4380394 h 4560361"/>
                <a:gd name="connsiteX78" fmla="*/ 4160801 w 4520621"/>
                <a:gd name="connsiteY78" fmla="*/ 4380394 h 4560361"/>
                <a:gd name="connsiteX79" fmla="*/ 4160801 w 4520621"/>
                <a:gd name="connsiteY79" fmla="*/ 4560361 h 4560361"/>
                <a:gd name="connsiteX80" fmla="*/ 359819 w 4520621"/>
                <a:gd name="connsiteY80" fmla="*/ 4560361 h 4560361"/>
                <a:gd name="connsiteX81" fmla="*/ 359819 w 4520621"/>
                <a:gd name="connsiteY81" fmla="*/ 4380394 h 4560361"/>
                <a:gd name="connsiteX82" fmla="*/ 234694 w 4520621"/>
                <a:gd name="connsiteY82" fmla="*/ 4380394 h 4560361"/>
                <a:gd name="connsiteX83" fmla="*/ 234694 w 4520621"/>
                <a:gd name="connsiteY83" fmla="*/ 4560361 h 45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0621" h="4560361">
                  <a:moveTo>
                    <a:pt x="4340768" y="4142180"/>
                  </a:moveTo>
                  <a:lnTo>
                    <a:pt x="4464076" y="4142180"/>
                  </a:lnTo>
                  <a:lnTo>
                    <a:pt x="4464076" y="4018758"/>
                  </a:lnTo>
                  <a:lnTo>
                    <a:pt x="4340768" y="4018758"/>
                  </a:lnTo>
                  <a:close/>
                  <a:moveTo>
                    <a:pt x="4340768" y="4501999"/>
                  </a:moveTo>
                  <a:lnTo>
                    <a:pt x="4462373" y="4501999"/>
                  </a:lnTo>
                  <a:lnTo>
                    <a:pt x="4462373" y="4378691"/>
                  </a:lnTo>
                  <a:lnTo>
                    <a:pt x="4340768" y="4378691"/>
                  </a:lnTo>
                  <a:close/>
                  <a:moveTo>
                    <a:pt x="4160801" y="4322146"/>
                  </a:moveTo>
                  <a:lnTo>
                    <a:pt x="4284110" y="4322146"/>
                  </a:lnTo>
                  <a:lnTo>
                    <a:pt x="4284110" y="4198725"/>
                  </a:lnTo>
                  <a:lnTo>
                    <a:pt x="4160801" y="4198725"/>
                  </a:lnTo>
                  <a:close/>
                  <a:moveTo>
                    <a:pt x="3980834" y="4142180"/>
                  </a:moveTo>
                  <a:lnTo>
                    <a:pt x="4104256" y="4142180"/>
                  </a:lnTo>
                  <a:lnTo>
                    <a:pt x="4104256" y="4018758"/>
                  </a:lnTo>
                  <a:lnTo>
                    <a:pt x="3980834" y="4018758"/>
                  </a:lnTo>
                  <a:close/>
                  <a:moveTo>
                    <a:pt x="3980834" y="4501999"/>
                  </a:moveTo>
                  <a:lnTo>
                    <a:pt x="4104256" y="4501999"/>
                  </a:lnTo>
                  <a:lnTo>
                    <a:pt x="4104256" y="4378691"/>
                  </a:lnTo>
                  <a:lnTo>
                    <a:pt x="3980834" y="4378691"/>
                  </a:lnTo>
                  <a:close/>
                  <a:moveTo>
                    <a:pt x="416364" y="4142180"/>
                  </a:moveTo>
                  <a:lnTo>
                    <a:pt x="539785" y="4142180"/>
                  </a:lnTo>
                  <a:lnTo>
                    <a:pt x="539785" y="4018758"/>
                  </a:lnTo>
                  <a:lnTo>
                    <a:pt x="416364" y="4018758"/>
                  </a:lnTo>
                  <a:close/>
                  <a:moveTo>
                    <a:pt x="416364" y="4501999"/>
                  </a:moveTo>
                  <a:lnTo>
                    <a:pt x="539785" y="4501999"/>
                  </a:lnTo>
                  <a:lnTo>
                    <a:pt x="539785" y="4378691"/>
                  </a:lnTo>
                  <a:lnTo>
                    <a:pt x="416364" y="4378691"/>
                  </a:lnTo>
                  <a:close/>
                  <a:moveTo>
                    <a:pt x="234694" y="4322146"/>
                  </a:moveTo>
                  <a:lnTo>
                    <a:pt x="359819" y="4322146"/>
                  </a:lnTo>
                  <a:lnTo>
                    <a:pt x="359819" y="4198725"/>
                  </a:lnTo>
                  <a:lnTo>
                    <a:pt x="234694" y="4198725"/>
                  </a:lnTo>
                  <a:close/>
                  <a:moveTo>
                    <a:pt x="56544" y="4142180"/>
                  </a:moveTo>
                  <a:lnTo>
                    <a:pt x="179852" y="4142180"/>
                  </a:lnTo>
                  <a:lnTo>
                    <a:pt x="179852" y="4018758"/>
                  </a:lnTo>
                  <a:lnTo>
                    <a:pt x="56544" y="4018758"/>
                  </a:lnTo>
                  <a:close/>
                  <a:moveTo>
                    <a:pt x="56544" y="4501999"/>
                  </a:moveTo>
                  <a:lnTo>
                    <a:pt x="179852" y="4501999"/>
                  </a:lnTo>
                  <a:lnTo>
                    <a:pt x="179852" y="4378691"/>
                  </a:lnTo>
                  <a:lnTo>
                    <a:pt x="56544" y="4378691"/>
                  </a:lnTo>
                  <a:close/>
                  <a:moveTo>
                    <a:pt x="0" y="4560361"/>
                  </a:moveTo>
                  <a:lnTo>
                    <a:pt x="0" y="4323850"/>
                  </a:lnTo>
                  <a:lnTo>
                    <a:pt x="179852" y="4323850"/>
                  </a:lnTo>
                  <a:lnTo>
                    <a:pt x="179852" y="4200428"/>
                  </a:lnTo>
                  <a:lnTo>
                    <a:pt x="0" y="4200428"/>
                  </a:lnTo>
                  <a:lnTo>
                    <a:pt x="0" y="0"/>
                  </a:lnTo>
                  <a:lnTo>
                    <a:pt x="56544" y="0"/>
                  </a:lnTo>
                  <a:lnTo>
                    <a:pt x="56544" y="3962214"/>
                  </a:lnTo>
                  <a:lnTo>
                    <a:pt x="234694" y="3962214"/>
                  </a:lnTo>
                  <a:lnTo>
                    <a:pt x="234694" y="4142180"/>
                  </a:lnTo>
                  <a:lnTo>
                    <a:pt x="359819" y="4142180"/>
                  </a:lnTo>
                  <a:lnTo>
                    <a:pt x="359819" y="3962214"/>
                  </a:lnTo>
                  <a:lnTo>
                    <a:pt x="596330" y="3962214"/>
                  </a:lnTo>
                  <a:lnTo>
                    <a:pt x="596330" y="4198725"/>
                  </a:lnTo>
                  <a:lnTo>
                    <a:pt x="416364" y="4198725"/>
                  </a:lnTo>
                  <a:lnTo>
                    <a:pt x="416364" y="4322146"/>
                  </a:lnTo>
                  <a:lnTo>
                    <a:pt x="596330" y="4322146"/>
                  </a:lnTo>
                  <a:lnTo>
                    <a:pt x="596330" y="4501999"/>
                  </a:lnTo>
                  <a:lnTo>
                    <a:pt x="3924290" y="4501999"/>
                  </a:lnTo>
                  <a:lnTo>
                    <a:pt x="3924290" y="4322146"/>
                  </a:lnTo>
                  <a:lnTo>
                    <a:pt x="4104256" y="4322146"/>
                  </a:lnTo>
                  <a:lnTo>
                    <a:pt x="4104256" y="4198725"/>
                  </a:lnTo>
                  <a:lnTo>
                    <a:pt x="3924290" y="4198725"/>
                  </a:lnTo>
                  <a:lnTo>
                    <a:pt x="3924290" y="3962214"/>
                  </a:lnTo>
                  <a:lnTo>
                    <a:pt x="4160801" y="3962214"/>
                  </a:lnTo>
                  <a:lnTo>
                    <a:pt x="4160801" y="4142180"/>
                  </a:lnTo>
                  <a:lnTo>
                    <a:pt x="4284110" y="4142180"/>
                  </a:lnTo>
                  <a:lnTo>
                    <a:pt x="4284110" y="3962214"/>
                  </a:lnTo>
                  <a:lnTo>
                    <a:pt x="4465779" y="3962214"/>
                  </a:lnTo>
                  <a:lnTo>
                    <a:pt x="4465779" y="0"/>
                  </a:lnTo>
                  <a:lnTo>
                    <a:pt x="4520621" y="0"/>
                  </a:lnTo>
                  <a:lnTo>
                    <a:pt x="4520621" y="4200428"/>
                  </a:lnTo>
                  <a:lnTo>
                    <a:pt x="4340768" y="4200428"/>
                  </a:lnTo>
                  <a:lnTo>
                    <a:pt x="4340768" y="4323850"/>
                  </a:lnTo>
                  <a:lnTo>
                    <a:pt x="4520621" y="4323850"/>
                  </a:lnTo>
                  <a:lnTo>
                    <a:pt x="4520621" y="4560361"/>
                  </a:lnTo>
                  <a:lnTo>
                    <a:pt x="4284110" y="4560361"/>
                  </a:lnTo>
                  <a:lnTo>
                    <a:pt x="4284110" y="4380394"/>
                  </a:lnTo>
                  <a:lnTo>
                    <a:pt x="4160801" y="4380394"/>
                  </a:lnTo>
                  <a:lnTo>
                    <a:pt x="4160801" y="4560361"/>
                  </a:lnTo>
                  <a:lnTo>
                    <a:pt x="359819" y="4560361"/>
                  </a:lnTo>
                  <a:lnTo>
                    <a:pt x="359819" y="4380394"/>
                  </a:lnTo>
                  <a:lnTo>
                    <a:pt x="234694" y="4380394"/>
                  </a:lnTo>
                  <a:lnTo>
                    <a:pt x="234694" y="456036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3A1077ED-78E0-466F-8D06-B6DFA4134B25}"/>
              </a:ext>
            </a:extLst>
          </p:cNvPr>
          <p:cNvSpPr txBox="1"/>
          <p:nvPr/>
        </p:nvSpPr>
        <p:spPr>
          <a:xfrm>
            <a:off x="3660879" y="2789526"/>
            <a:ext cx="5038809" cy="1323439"/>
          </a:xfrm>
          <a:prstGeom prst="rect">
            <a:avLst/>
          </a:prstGeom>
          <a:noFill/>
        </p:spPr>
        <p:txBody>
          <a:bodyPr wrap="square" rtlCol="0">
            <a:spAutoFit/>
          </a:bodyPr>
          <a:lstStyle/>
          <a:p>
            <a:pPr algn="ctr"/>
            <a:r>
              <a:rPr lang="fr-FR" sz="8000" b="1">
                <a:solidFill>
                  <a:srgbClr val="DA0735"/>
                </a:solidFill>
                <a:latin typeface="Cambria" panose="02040503050406030204" pitchFamily="18" charset="0"/>
                <a:ea typeface="Cambria" panose="02040503050406030204" pitchFamily="18" charset="0"/>
                <a:cs typeface="Open Sans" panose="020B0606030504020204" pitchFamily="34" charset="0"/>
              </a:rPr>
              <a:t>CỦNG CỐ</a:t>
            </a:r>
          </a:p>
        </p:txBody>
      </p:sp>
      <p:sp>
        <p:nvSpPr>
          <p:cNvPr id="22" name="Freeform: Shape 21">
            <a:extLst>
              <a:ext uri="{FF2B5EF4-FFF2-40B4-BE49-F238E27FC236}">
                <a16:creationId xmlns:a16="http://schemas.microsoft.com/office/drawing/2014/main" id="{6AF295D1-1984-4F16-BAB9-96EAE0B5816F}"/>
              </a:ext>
            </a:extLst>
          </p:cNvPr>
          <p:cNvSpPr/>
          <p:nvPr/>
        </p:nvSpPr>
        <p:spPr>
          <a:xfrm>
            <a:off x="9012524" y="862142"/>
            <a:ext cx="1532875" cy="1489172"/>
          </a:xfrm>
          <a:custGeom>
            <a:avLst/>
            <a:gdLst/>
            <a:ahLst/>
            <a:cxnLst/>
            <a:rect l="l" t="t" r="r" b="b"/>
            <a:pathLst>
              <a:path w="866484" h="841780">
                <a:moveTo>
                  <a:pt x="307497" y="670732"/>
                </a:moveTo>
                <a:lnTo>
                  <a:pt x="306709" y="671260"/>
                </a:lnTo>
                <a:lnTo>
                  <a:pt x="306709" y="672444"/>
                </a:lnTo>
                <a:close/>
                <a:moveTo>
                  <a:pt x="392286" y="495163"/>
                </a:moveTo>
                <a:lnTo>
                  <a:pt x="391516" y="496162"/>
                </a:lnTo>
                <a:lnTo>
                  <a:pt x="388267" y="498352"/>
                </a:lnTo>
                <a:lnTo>
                  <a:pt x="388663" y="501397"/>
                </a:lnTo>
                <a:lnTo>
                  <a:pt x="390099" y="498726"/>
                </a:lnTo>
                <a:close/>
                <a:moveTo>
                  <a:pt x="409851" y="468165"/>
                </a:moveTo>
                <a:lnTo>
                  <a:pt x="408202" y="471600"/>
                </a:lnTo>
                <a:cubicBezTo>
                  <a:pt x="407211" y="473207"/>
                  <a:pt x="405907" y="475009"/>
                  <a:pt x="404289" y="477005"/>
                </a:cubicBezTo>
                <a:cubicBezTo>
                  <a:pt x="403611" y="478360"/>
                  <a:pt x="402941" y="479593"/>
                  <a:pt x="402278" y="480703"/>
                </a:cubicBezTo>
                <a:lnTo>
                  <a:pt x="400696" y="483295"/>
                </a:lnTo>
                <a:lnTo>
                  <a:pt x="409991" y="473189"/>
                </a:lnTo>
                <a:cubicBezTo>
                  <a:pt x="409364" y="474087"/>
                  <a:pt x="409162" y="473450"/>
                  <a:pt x="409387" y="471280"/>
                </a:cubicBezTo>
                <a:close/>
                <a:moveTo>
                  <a:pt x="330373" y="390189"/>
                </a:moveTo>
                <a:lnTo>
                  <a:pt x="330506" y="391140"/>
                </a:lnTo>
                <a:lnTo>
                  <a:pt x="331122" y="390723"/>
                </a:lnTo>
                <a:close/>
                <a:moveTo>
                  <a:pt x="614806" y="241062"/>
                </a:moveTo>
                <a:cubicBezTo>
                  <a:pt x="636232" y="264472"/>
                  <a:pt x="646945" y="282942"/>
                  <a:pt x="646945" y="296470"/>
                </a:cubicBezTo>
                <a:cubicBezTo>
                  <a:pt x="644181" y="307152"/>
                  <a:pt x="642275" y="331884"/>
                  <a:pt x="641226" y="370666"/>
                </a:cubicBezTo>
                <a:cubicBezTo>
                  <a:pt x="641646" y="373278"/>
                  <a:pt x="644048" y="375682"/>
                  <a:pt x="648433" y="377878"/>
                </a:cubicBezTo>
                <a:cubicBezTo>
                  <a:pt x="746640" y="381805"/>
                  <a:pt x="814834" y="386421"/>
                  <a:pt x="853013" y="391726"/>
                </a:cubicBezTo>
                <a:lnTo>
                  <a:pt x="866484" y="391726"/>
                </a:lnTo>
                <a:lnTo>
                  <a:pt x="866484" y="406977"/>
                </a:lnTo>
                <a:lnTo>
                  <a:pt x="783954" y="406568"/>
                </a:lnTo>
                <a:lnTo>
                  <a:pt x="791400" y="409402"/>
                </a:lnTo>
                <a:cubicBezTo>
                  <a:pt x="794022" y="411681"/>
                  <a:pt x="796270" y="415100"/>
                  <a:pt x="798145" y="419660"/>
                </a:cubicBezTo>
                <a:cubicBezTo>
                  <a:pt x="798145" y="426988"/>
                  <a:pt x="788460" y="432805"/>
                  <a:pt x="769089" y="437110"/>
                </a:cubicBezTo>
                <a:cubicBezTo>
                  <a:pt x="769089" y="445405"/>
                  <a:pt x="753043" y="451099"/>
                  <a:pt x="720952" y="454191"/>
                </a:cubicBezTo>
                <a:cubicBezTo>
                  <a:pt x="700175" y="469906"/>
                  <a:pt x="677531" y="477764"/>
                  <a:pt x="653021" y="477764"/>
                </a:cubicBezTo>
                <a:cubicBezTo>
                  <a:pt x="647153" y="477764"/>
                  <a:pt x="642484" y="479846"/>
                  <a:pt x="639014" y="484011"/>
                </a:cubicBezTo>
                <a:lnTo>
                  <a:pt x="637260" y="571832"/>
                </a:lnTo>
                <a:lnTo>
                  <a:pt x="637260" y="653609"/>
                </a:lnTo>
                <a:cubicBezTo>
                  <a:pt x="637260" y="685791"/>
                  <a:pt x="639860" y="713092"/>
                  <a:pt x="645059" y="735513"/>
                </a:cubicBezTo>
                <a:lnTo>
                  <a:pt x="645059" y="753384"/>
                </a:lnTo>
                <a:cubicBezTo>
                  <a:pt x="635095" y="780029"/>
                  <a:pt x="626090" y="793352"/>
                  <a:pt x="618043" y="793352"/>
                </a:cubicBezTo>
                <a:cubicBezTo>
                  <a:pt x="609911" y="793352"/>
                  <a:pt x="603418" y="783205"/>
                  <a:pt x="598565" y="762911"/>
                </a:cubicBezTo>
                <a:lnTo>
                  <a:pt x="600717" y="622940"/>
                </a:lnTo>
                <a:lnTo>
                  <a:pt x="600717" y="592365"/>
                </a:lnTo>
                <a:lnTo>
                  <a:pt x="602110" y="558323"/>
                </a:lnTo>
                <a:lnTo>
                  <a:pt x="601742" y="559082"/>
                </a:lnTo>
                <a:cubicBezTo>
                  <a:pt x="598258" y="566653"/>
                  <a:pt x="593531" y="577558"/>
                  <a:pt x="587563" y="591795"/>
                </a:cubicBezTo>
                <a:lnTo>
                  <a:pt x="561975" y="600447"/>
                </a:lnTo>
                <a:lnTo>
                  <a:pt x="561975" y="591375"/>
                </a:lnTo>
                <a:lnTo>
                  <a:pt x="579987" y="550086"/>
                </a:lnTo>
                <a:cubicBezTo>
                  <a:pt x="585764" y="534963"/>
                  <a:pt x="590790" y="515850"/>
                  <a:pt x="595066" y="492749"/>
                </a:cubicBezTo>
                <a:lnTo>
                  <a:pt x="575618" y="467676"/>
                </a:lnTo>
                <a:lnTo>
                  <a:pt x="569778" y="430979"/>
                </a:lnTo>
                <a:cubicBezTo>
                  <a:pt x="569778" y="401760"/>
                  <a:pt x="576057" y="387151"/>
                  <a:pt x="588614" y="387151"/>
                </a:cubicBezTo>
                <a:cubicBezTo>
                  <a:pt x="600630" y="376939"/>
                  <a:pt x="606638" y="357513"/>
                  <a:pt x="606638" y="328875"/>
                </a:cubicBezTo>
                <a:cubicBezTo>
                  <a:pt x="606638" y="314884"/>
                  <a:pt x="603947" y="295513"/>
                  <a:pt x="598565" y="270762"/>
                </a:cubicBezTo>
                <a:cubicBezTo>
                  <a:pt x="598565" y="258037"/>
                  <a:pt x="603979" y="248137"/>
                  <a:pt x="614806" y="241062"/>
                </a:cubicBezTo>
                <a:close/>
                <a:moveTo>
                  <a:pt x="355355" y="89504"/>
                </a:moveTo>
                <a:lnTo>
                  <a:pt x="351942" y="90879"/>
                </a:lnTo>
                <a:lnTo>
                  <a:pt x="355355" y="90879"/>
                </a:lnTo>
                <a:close/>
                <a:moveTo>
                  <a:pt x="398088" y="73898"/>
                </a:moveTo>
                <a:lnTo>
                  <a:pt x="398151" y="73948"/>
                </a:lnTo>
                <a:lnTo>
                  <a:pt x="398206" y="73913"/>
                </a:lnTo>
                <a:close/>
                <a:moveTo>
                  <a:pt x="323927" y="73600"/>
                </a:moveTo>
                <a:lnTo>
                  <a:pt x="323927" y="73660"/>
                </a:lnTo>
                <a:lnTo>
                  <a:pt x="325334" y="73660"/>
                </a:lnTo>
                <a:close/>
                <a:moveTo>
                  <a:pt x="339615" y="63250"/>
                </a:moveTo>
                <a:lnTo>
                  <a:pt x="339534" y="63259"/>
                </a:lnTo>
                <a:lnTo>
                  <a:pt x="339534" y="69094"/>
                </a:lnTo>
                <a:lnTo>
                  <a:pt x="340023" y="70072"/>
                </a:lnTo>
                <a:lnTo>
                  <a:pt x="340023" y="66290"/>
                </a:lnTo>
                <a:cubicBezTo>
                  <a:pt x="340023" y="64292"/>
                  <a:pt x="339887" y="63279"/>
                  <a:pt x="339615" y="63250"/>
                </a:cubicBezTo>
                <a:close/>
                <a:moveTo>
                  <a:pt x="353198" y="58650"/>
                </a:moveTo>
                <a:lnTo>
                  <a:pt x="351638" y="63156"/>
                </a:lnTo>
                <a:lnTo>
                  <a:pt x="354073" y="67203"/>
                </a:lnTo>
                <a:lnTo>
                  <a:pt x="356946" y="67203"/>
                </a:lnTo>
                <a:lnTo>
                  <a:pt x="357777" y="58650"/>
                </a:lnTo>
                <a:close/>
                <a:moveTo>
                  <a:pt x="364959" y="57843"/>
                </a:moveTo>
                <a:lnTo>
                  <a:pt x="366168" y="58332"/>
                </a:lnTo>
                <a:lnTo>
                  <a:pt x="367664" y="66397"/>
                </a:lnTo>
                <a:lnTo>
                  <a:pt x="369885" y="66397"/>
                </a:lnTo>
                <a:lnTo>
                  <a:pt x="369885" y="57843"/>
                </a:lnTo>
                <a:close/>
                <a:moveTo>
                  <a:pt x="295947" y="36050"/>
                </a:moveTo>
                <a:lnTo>
                  <a:pt x="295947" y="45680"/>
                </a:lnTo>
                <a:lnTo>
                  <a:pt x="302893" y="45680"/>
                </a:lnTo>
                <a:lnTo>
                  <a:pt x="302893" y="36050"/>
                </a:lnTo>
                <a:close/>
                <a:moveTo>
                  <a:pt x="317510" y="34554"/>
                </a:moveTo>
                <a:lnTo>
                  <a:pt x="316315" y="35348"/>
                </a:lnTo>
                <a:cubicBezTo>
                  <a:pt x="315650" y="36774"/>
                  <a:pt x="315318" y="38963"/>
                  <a:pt x="315318" y="41915"/>
                </a:cubicBezTo>
                <a:lnTo>
                  <a:pt x="316051" y="41915"/>
                </a:lnTo>
                <a:close/>
                <a:moveTo>
                  <a:pt x="734731" y="32932"/>
                </a:moveTo>
                <a:cubicBezTo>
                  <a:pt x="740663" y="32574"/>
                  <a:pt x="745811" y="34674"/>
                  <a:pt x="750172" y="39231"/>
                </a:cubicBezTo>
                <a:lnTo>
                  <a:pt x="755901" y="56403"/>
                </a:lnTo>
                <a:cubicBezTo>
                  <a:pt x="770987" y="77849"/>
                  <a:pt x="760461" y="105594"/>
                  <a:pt x="724323" y="139637"/>
                </a:cubicBezTo>
                <a:cubicBezTo>
                  <a:pt x="682520" y="161895"/>
                  <a:pt x="636068" y="191121"/>
                  <a:pt x="584970" y="227317"/>
                </a:cubicBezTo>
                <a:lnTo>
                  <a:pt x="553139" y="252604"/>
                </a:lnTo>
                <a:lnTo>
                  <a:pt x="557639" y="257998"/>
                </a:lnTo>
                <a:cubicBezTo>
                  <a:pt x="559098" y="260656"/>
                  <a:pt x="561523" y="263195"/>
                  <a:pt x="564913" y="265613"/>
                </a:cubicBezTo>
                <a:cubicBezTo>
                  <a:pt x="564913" y="268957"/>
                  <a:pt x="565535" y="271417"/>
                  <a:pt x="566780" y="272994"/>
                </a:cubicBezTo>
                <a:cubicBezTo>
                  <a:pt x="568025" y="274570"/>
                  <a:pt x="568844" y="276552"/>
                  <a:pt x="569239" y="278939"/>
                </a:cubicBezTo>
                <a:cubicBezTo>
                  <a:pt x="569579" y="279516"/>
                  <a:pt x="570917" y="279805"/>
                  <a:pt x="573252" y="279805"/>
                </a:cubicBezTo>
                <a:cubicBezTo>
                  <a:pt x="573252" y="285707"/>
                  <a:pt x="573998" y="290825"/>
                  <a:pt x="575490" y="295158"/>
                </a:cubicBezTo>
                <a:cubicBezTo>
                  <a:pt x="575653" y="295564"/>
                  <a:pt x="575824" y="295894"/>
                  <a:pt x="576004" y="296146"/>
                </a:cubicBezTo>
                <a:cubicBezTo>
                  <a:pt x="576185" y="296399"/>
                  <a:pt x="577239" y="297106"/>
                  <a:pt x="579169" y="298267"/>
                </a:cubicBezTo>
                <a:cubicBezTo>
                  <a:pt x="579169" y="308923"/>
                  <a:pt x="579797" y="316131"/>
                  <a:pt x="581055" y="319893"/>
                </a:cubicBezTo>
                <a:lnTo>
                  <a:pt x="581055" y="326273"/>
                </a:lnTo>
                <a:cubicBezTo>
                  <a:pt x="579797" y="326487"/>
                  <a:pt x="579797" y="326749"/>
                  <a:pt x="581055" y="327057"/>
                </a:cubicBezTo>
                <a:lnTo>
                  <a:pt x="575430" y="340983"/>
                </a:lnTo>
                <a:cubicBezTo>
                  <a:pt x="571680" y="344105"/>
                  <a:pt x="572846" y="347355"/>
                  <a:pt x="578929" y="350733"/>
                </a:cubicBezTo>
                <a:cubicBezTo>
                  <a:pt x="578137" y="352846"/>
                  <a:pt x="577441" y="354369"/>
                  <a:pt x="576841" y="355304"/>
                </a:cubicBezTo>
                <a:cubicBezTo>
                  <a:pt x="576240" y="356238"/>
                  <a:pt x="575940" y="356731"/>
                  <a:pt x="575940" y="356783"/>
                </a:cubicBezTo>
                <a:cubicBezTo>
                  <a:pt x="573788" y="363934"/>
                  <a:pt x="569590" y="368568"/>
                  <a:pt x="563348" y="370683"/>
                </a:cubicBezTo>
                <a:cubicBezTo>
                  <a:pt x="568936" y="372321"/>
                  <a:pt x="570584" y="373396"/>
                  <a:pt x="568291" y="373907"/>
                </a:cubicBezTo>
                <a:cubicBezTo>
                  <a:pt x="567962" y="374279"/>
                  <a:pt x="567419" y="375148"/>
                  <a:pt x="566662" y="376514"/>
                </a:cubicBezTo>
                <a:cubicBezTo>
                  <a:pt x="566059" y="377477"/>
                  <a:pt x="565288" y="379272"/>
                  <a:pt x="564351" y="381899"/>
                </a:cubicBezTo>
                <a:cubicBezTo>
                  <a:pt x="563522" y="383140"/>
                  <a:pt x="562692" y="384177"/>
                  <a:pt x="561860" y="385012"/>
                </a:cubicBezTo>
                <a:lnTo>
                  <a:pt x="561958" y="384952"/>
                </a:lnTo>
                <a:cubicBezTo>
                  <a:pt x="561738" y="385504"/>
                  <a:pt x="559869" y="387539"/>
                  <a:pt x="556350" y="391057"/>
                </a:cubicBezTo>
                <a:lnTo>
                  <a:pt x="550627" y="399474"/>
                </a:lnTo>
                <a:lnTo>
                  <a:pt x="548230" y="399474"/>
                </a:lnTo>
                <a:lnTo>
                  <a:pt x="548230" y="398445"/>
                </a:lnTo>
                <a:cubicBezTo>
                  <a:pt x="545583" y="401469"/>
                  <a:pt x="542773" y="403641"/>
                  <a:pt x="539801" y="404962"/>
                </a:cubicBezTo>
                <a:lnTo>
                  <a:pt x="537361" y="405575"/>
                </a:lnTo>
                <a:lnTo>
                  <a:pt x="540697" y="404739"/>
                </a:lnTo>
                <a:cubicBezTo>
                  <a:pt x="540697" y="406391"/>
                  <a:pt x="540104" y="407630"/>
                  <a:pt x="538919" y="408456"/>
                </a:cubicBezTo>
                <a:lnTo>
                  <a:pt x="534913" y="409387"/>
                </a:lnTo>
                <a:lnTo>
                  <a:pt x="533929" y="411825"/>
                </a:lnTo>
                <a:cubicBezTo>
                  <a:pt x="532824" y="412738"/>
                  <a:pt x="531167" y="413194"/>
                  <a:pt x="528957" y="413194"/>
                </a:cubicBezTo>
                <a:cubicBezTo>
                  <a:pt x="527514" y="413837"/>
                  <a:pt x="525737" y="414302"/>
                  <a:pt x="523628" y="414590"/>
                </a:cubicBezTo>
                <a:cubicBezTo>
                  <a:pt x="521519" y="414877"/>
                  <a:pt x="520590" y="414985"/>
                  <a:pt x="520841" y="414913"/>
                </a:cubicBezTo>
                <a:cubicBezTo>
                  <a:pt x="520315" y="415565"/>
                  <a:pt x="517154" y="417180"/>
                  <a:pt x="511357" y="419758"/>
                </a:cubicBezTo>
                <a:cubicBezTo>
                  <a:pt x="510325" y="420204"/>
                  <a:pt x="509234" y="420746"/>
                  <a:pt x="508084" y="421383"/>
                </a:cubicBezTo>
                <a:cubicBezTo>
                  <a:pt x="506933" y="422020"/>
                  <a:pt x="505920" y="422339"/>
                  <a:pt x="505046" y="422339"/>
                </a:cubicBezTo>
                <a:cubicBezTo>
                  <a:pt x="504246" y="422797"/>
                  <a:pt x="502026" y="423504"/>
                  <a:pt x="498387" y="424462"/>
                </a:cubicBezTo>
                <a:cubicBezTo>
                  <a:pt x="494346" y="425559"/>
                  <a:pt x="490374" y="425538"/>
                  <a:pt x="486472" y="424397"/>
                </a:cubicBezTo>
                <a:lnTo>
                  <a:pt x="480230" y="421276"/>
                </a:lnTo>
                <a:cubicBezTo>
                  <a:pt x="474959" y="419335"/>
                  <a:pt x="471497" y="414347"/>
                  <a:pt x="469845" y="406312"/>
                </a:cubicBezTo>
                <a:cubicBezTo>
                  <a:pt x="468505" y="402114"/>
                  <a:pt x="467834" y="397699"/>
                  <a:pt x="467834" y="393068"/>
                </a:cubicBezTo>
                <a:cubicBezTo>
                  <a:pt x="468195" y="393428"/>
                  <a:pt x="471497" y="395922"/>
                  <a:pt x="477743" y="400550"/>
                </a:cubicBezTo>
                <a:cubicBezTo>
                  <a:pt x="470600" y="395025"/>
                  <a:pt x="466401" y="389298"/>
                  <a:pt x="465146" y="383370"/>
                </a:cubicBezTo>
                <a:cubicBezTo>
                  <a:pt x="465146" y="381200"/>
                  <a:pt x="465300" y="378983"/>
                  <a:pt x="465607" y="376718"/>
                </a:cubicBezTo>
                <a:cubicBezTo>
                  <a:pt x="465914" y="374453"/>
                  <a:pt x="466307" y="371895"/>
                  <a:pt x="466784" y="369045"/>
                </a:cubicBezTo>
                <a:cubicBezTo>
                  <a:pt x="466947" y="368882"/>
                  <a:pt x="467028" y="368809"/>
                  <a:pt x="467028" y="368827"/>
                </a:cubicBezTo>
                <a:cubicBezTo>
                  <a:pt x="468180" y="365368"/>
                  <a:pt x="468898" y="363404"/>
                  <a:pt x="469181" y="362935"/>
                </a:cubicBezTo>
                <a:lnTo>
                  <a:pt x="469181" y="360612"/>
                </a:lnTo>
                <a:cubicBezTo>
                  <a:pt x="471639" y="355973"/>
                  <a:pt x="475422" y="351905"/>
                  <a:pt x="480530" y="348409"/>
                </a:cubicBezTo>
                <a:cubicBezTo>
                  <a:pt x="482028" y="348409"/>
                  <a:pt x="483124" y="348294"/>
                  <a:pt x="483818" y="348062"/>
                </a:cubicBezTo>
                <a:cubicBezTo>
                  <a:pt x="484513" y="347831"/>
                  <a:pt x="485783" y="347319"/>
                  <a:pt x="487630" y="346527"/>
                </a:cubicBezTo>
                <a:cubicBezTo>
                  <a:pt x="487819" y="346527"/>
                  <a:pt x="488160" y="346404"/>
                  <a:pt x="488655" y="346156"/>
                </a:cubicBezTo>
                <a:cubicBezTo>
                  <a:pt x="489149" y="345909"/>
                  <a:pt x="489974" y="345552"/>
                  <a:pt x="491129" y="345087"/>
                </a:cubicBezTo>
                <a:lnTo>
                  <a:pt x="501817" y="339624"/>
                </a:lnTo>
                <a:cubicBezTo>
                  <a:pt x="511864" y="332641"/>
                  <a:pt x="518652" y="326830"/>
                  <a:pt x="522179" y="322191"/>
                </a:cubicBezTo>
                <a:cubicBezTo>
                  <a:pt x="523785" y="321256"/>
                  <a:pt x="524761" y="320376"/>
                  <a:pt x="525107" y="319550"/>
                </a:cubicBezTo>
                <a:cubicBezTo>
                  <a:pt x="526208" y="314768"/>
                  <a:pt x="526614" y="311079"/>
                  <a:pt x="526325" y="308484"/>
                </a:cubicBezTo>
                <a:cubicBezTo>
                  <a:pt x="524999" y="301201"/>
                  <a:pt x="524514" y="297739"/>
                  <a:pt x="524871" y="298099"/>
                </a:cubicBezTo>
                <a:cubicBezTo>
                  <a:pt x="522991" y="298497"/>
                  <a:pt x="518014" y="295164"/>
                  <a:pt x="509942" y="288101"/>
                </a:cubicBezTo>
                <a:lnTo>
                  <a:pt x="509084" y="287603"/>
                </a:lnTo>
                <a:lnTo>
                  <a:pt x="496955" y="297238"/>
                </a:lnTo>
                <a:lnTo>
                  <a:pt x="486091" y="297238"/>
                </a:lnTo>
                <a:cubicBezTo>
                  <a:pt x="485559" y="294408"/>
                  <a:pt x="485923" y="291150"/>
                  <a:pt x="487184" y="287464"/>
                </a:cubicBezTo>
                <a:lnTo>
                  <a:pt x="491630" y="278981"/>
                </a:lnTo>
                <a:lnTo>
                  <a:pt x="483179" y="276263"/>
                </a:lnTo>
                <a:cubicBezTo>
                  <a:pt x="478280" y="274640"/>
                  <a:pt x="466978" y="274277"/>
                  <a:pt x="449274" y="275174"/>
                </a:cubicBezTo>
                <a:cubicBezTo>
                  <a:pt x="451783" y="274277"/>
                  <a:pt x="450684" y="274651"/>
                  <a:pt x="445977" y="276297"/>
                </a:cubicBezTo>
                <a:cubicBezTo>
                  <a:pt x="444204" y="276803"/>
                  <a:pt x="442069" y="277056"/>
                  <a:pt x="439571" y="277056"/>
                </a:cubicBezTo>
                <a:cubicBezTo>
                  <a:pt x="438675" y="277505"/>
                  <a:pt x="437264" y="277842"/>
                  <a:pt x="435338" y="278066"/>
                </a:cubicBezTo>
                <a:lnTo>
                  <a:pt x="429940" y="278314"/>
                </a:lnTo>
                <a:lnTo>
                  <a:pt x="430374" y="279449"/>
                </a:lnTo>
                <a:cubicBezTo>
                  <a:pt x="428959" y="280006"/>
                  <a:pt x="427079" y="280285"/>
                  <a:pt x="424732" y="280285"/>
                </a:cubicBezTo>
                <a:cubicBezTo>
                  <a:pt x="419230" y="282063"/>
                  <a:pt x="414742" y="283199"/>
                  <a:pt x="411269" y="283693"/>
                </a:cubicBezTo>
                <a:cubicBezTo>
                  <a:pt x="410700" y="283925"/>
                  <a:pt x="409934" y="284177"/>
                  <a:pt x="408971" y="284450"/>
                </a:cubicBezTo>
                <a:cubicBezTo>
                  <a:pt x="408008" y="284723"/>
                  <a:pt x="407632" y="284860"/>
                  <a:pt x="407843" y="284860"/>
                </a:cubicBezTo>
                <a:cubicBezTo>
                  <a:pt x="407475" y="285134"/>
                  <a:pt x="406673" y="285427"/>
                  <a:pt x="405438" y="285739"/>
                </a:cubicBezTo>
                <a:cubicBezTo>
                  <a:pt x="404203" y="286050"/>
                  <a:pt x="403277" y="286206"/>
                  <a:pt x="402660" y="286206"/>
                </a:cubicBezTo>
                <a:lnTo>
                  <a:pt x="401735" y="286323"/>
                </a:lnTo>
                <a:lnTo>
                  <a:pt x="399071" y="287803"/>
                </a:lnTo>
                <a:cubicBezTo>
                  <a:pt x="397533" y="288376"/>
                  <a:pt x="395542" y="288920"/>
                  <a:pt x="393098" y="289434"/>
                </a:cubicBezTo>
                <a:cubicBezTo>
                  <a:pt x="391975" y="289434"/>
                  <a:pt x="390770" y="289757"/>
                  <a:pt x="389484" y="290403"/>
                </a:cubicBezTo>
                <a:cubicBezTo>
                  <a:pt x="381812" y="292090"/>
                  <a:pt x="378155" y="292663"/>
                  <a:pt x="378512" y="292123"/>
                </a:cubicBezTo>
                <a:cubicBezTo>
                  <a:pt x="381596" y="293020"/>
                  <a:pt x="382397" y="293469"/>
                  <a:pt x="380913" y="293469"/>
                </a:cubicBezTo>
                <a:cubicBezTo>
                  <a:pt x="380779" y="293523"/>
                  <a:pt x="380361" y="293761"/>
                  <a:pt x="379659" y="294183"/>
                </a:cubicBezTo>
                <a:cubicBezTo>
                  <a:pt x="378958" y="294604"/>
                  <a:pt x="378339" y="294815"/>
                  <a:pt x="377805" y="294815"/>
                </a:cubicBezTo>
                <a:cubicBezTo>
                  <a:pt x="376513" y="295355"/>
                  <a:pt x="373603" y="296952"/>
                  <a:pt x="369075" y="299604"/>
                </a:cubicBezTo>
                <a:lnTo>
                  <a:pt x="363373" y="305307"/>
                </a:lnTo>
                <a:cubicBezTo>
                  <a:pt x="361758" y="305307"/>
                  <a:pt x="358788" y="307469"/>
                  <a:pt x="354464" y="311794"/>
                </a:cubicBezTo>
                <a:cubicBezTo>
                  <a:pt x="349299" y="314501"/>
                  <a:pt x="346986" y="315585"/>
                  <a:pt x="347526" y="315048"/>
                </a:cubicBezTo>
                <a:cubicBezTo>
                  <a:pt x="345580" y="323575"/>
                  <a:pt x="343875" y="328569"/>
                  <a:pt x="342411" y="330033"/>
                </a:cubicBezTo>
                <a:lnTo>
                  <a:pt x="342411" y="331821"/>
                </a:lnTo>
                <a:cubicBezTo>
                  <a:pt x="341217" y="333813"/>
                  <a:pt x="340604" y="334826"/>
                  <a:pt x="340574" y="334861"/>
                </a:cubicBezTo>
                <a:cubicBezTo>
                  <a:pt x="340544" y="334895"/>
                  <a:pt x="340529" y="334958"/>
                  <a:pt x="340529" y="335049"/>
                </a:cubicBezTo>
                <a:cubicBezTo>
                  <a:pt x="339088" y="337450"/>
                  <a:pt x="338370" y="338650"/>
                  <a:pt x="338372" y="338647"/>
                </a:cubicBezTo>
                <a:cubicBezTo>
                  <a:pt x="338375" y="338644"/>
                  <a:pt x="338377" y="338558"/>
                  <a:pt x="338377" y="338389"/>
                </a:cubicBezTo>
                <a:cubicBezTo>
                  <a:pt x="337122" y="340542"/>
                  <a:pt x="336495" y="342581"/>
                  <a:pt x="336495" y="344508"/>
                </a:cubicBezTo>
                <a:cubicBezTo>
                  <a:pt x="332190" y="350607"/>
                  <a:pt x="330037" y="354633"/>
                  <a:pt x="330037" y="356586"/>
                </a:cubicBezTo>
                <a:cubicBezTo>
                  <a:pt x="330037" y="358615"/>
                  <a:pt x="329109" y="360559"/>
                  <a:pt x="327251" y="362417"/>
                </a:cubicBezTo>
                <a:cubicBezTo>
                  <a:pt x="327691" y="361977"/>
                  <a:pt x="327575" y="366211"/>
                  <a:pt x="326903" y="375121"/>
                </a:cubicBezTo>
                <a:cubicBezTo>
                  <a:pt x="326123" y="376247"/>
                  <a:pt x="326247" y="378203"/>
                  <a:pt x="327276" y="380990"/>
                </a:cubicBezTo>
                <a:cubicBezTo>
                  <a:pt x="327282" y="381005"/>
                  <a:pt x="327098" y="380824"/>
                  <a:pt x="326723" y="380450"/>
                </a:cubicBezTo>
                <a:cubicBezTo>
                  <a:pt x="326349" y="380076"/>
                  <a:pt x="326110" y="379888"/>
                  <a:pt x="326007" y="379888"/>
                </a:cubicBezTo>
                <a:cubicBezTo>
                  <a:pt x="327619" y="380960"/>
                  <a:pt x="328828" y="382635"/>
                  <a:pt x="329634" y="384912"/>
                </a:cubicBezTo>
                <a:lnTo>
                  <a:pt x="330287" y="389574"/>
                </a:lnTo>
                <a:lnTo>
                  <a:pt x="331934" y="389574"/>
                </a:lnTo>
                <a:lnTo>
                  <a:pt x="337476" y="389574"/>
                </a:lnTo>
                <a:lnTo>
                  <a:pt x="337516" y="389438"/>
                </a:lnTo>
                <a:cubicBezTo>
                  <a:pt x="338107" y="387824"/>
                  <a:pt x="339397" y="384640"/>
                  <a:pt x="341387" y="379888"/>
                </a:cubicBezTo>
                <a:cubicBezTo>
                  <a:pt x="343487" y="379888"/>
                  <a:pt x="344577" y="379873"/>
                  <a:pt x="344654" y="379841"/>
                </a:cubicBezTo>
                <a:cubicBezTo>
                  <a:pt x="346100" y="378975"/>
                  <a:pt x="347298" y="378542"/>
                  <a:pt x="348247" y="378542"/>
                </a:cubicBezTo>
                <a:cubicBezTo>
                  <a:pt x="349501" y="376390"/>
                  <a:pt x="352743" y="375314"/>
                  <a:pt x="357971" y="375314"/>
                </a:cubicBezTo>
                <a:cubicBezTo>
                  <a:pt x="358748" y="374759"/>
                  <a:pt x="361807" y="373862"/>
                  <a:pt x="367146" y="372621"/>
                </a:cubicBezTo>
                <a:cubicBezTo>
                  <a:pt x="368541" y="371726"/>
                  <a:pt x="376979" y="371279"/>
                  <a:pt x="392460" y="371279"/>
                </a:cubicBezTo>
                <a:cubicBezTo>
                  <a:pt x="409207" y="375415"/>
                  <a:pt x="420953" y="384120"/>
                  <a:pt x="427699" y="397394"/>
                </a:cubicBezTo>
                <a:cubicBezTo>
                  <a:pt x="427699" y="397249"/>
                  <a:pt x="428038" y="397345"/>
                  <a:pt x="428717" y="397684"/>
                </a:cubicBezTo>
                <a:cubicBezTo>
                  <a:pt x="429396" y="398022"/>
                  <a:pt x="430401" y="399304"/>
                  <a:pt x="431733" y="401528"/>
                </a:cubicBezTo>
                <a:cubicBezTo>
                  <a:pt x="427463" y="405755"/>
                  <a:pt x="425328" y="407510"/>
                  <a:pt x="425328" y="406793"/>
                </a:cubicBezTo>
                <a:cubicBezTo>
                  <a:pt x="435426" y="419289"/>
                  <a:pt x="440701" y="428582"/>
                  <a:pt x="441153" y="434670"/>
                </a:cubicBezTo>
                <a:lnTo>
                  <a:pt x="441153" y="458016"/>
                </a:lnTo>
                <a:cubicBezTo>
                  <a:pt x="441153" y="460111"/>
                  <a:pt x="440620" y="462752"/>
                  <a:pt x="439554" y="465939"/>
                </a:cubicBezTo>
                <a:cubicBezTo>
                  <a:pt x="439097" y="468226"/>
                  <a:pt x="438396" y="470116"/>
                  <a:pt x="437453" y="471609"/>
                </a:cubicBezTo>
                <a:cubicBezTo>
                  <a:pt x="436510" y="473103"/>
                  <a:pt x="436038" y="475336"/>
                  <a:pt x="436038" y="478309"/>
                </a:cubicBezTo>
                <a:lnTo>
                  <a:pt x="434156" y="479255"/>
                </a:lnTo>
                <a:lnTo>
                  <a:pt x="434156" y="479959"/>
                </a:lnTo>
                <a:cubicBezTo>
                  <a:pt x="428433" y="485326"/>
                  <a:pt x="424253" y="489082"/>
                  <a:pt x="421616" y="491227"/>
                </a:cubicBezTo>
                <a:lnTo>
                  <a:pt x="418992" y="493111"/>
                </a:lnTo>
                <a:lnTo>
                  <a:pt x="423934" y="495206"/>
                </a:lnTo>
                <a:cubicBezTo>
                  <a:pt x="424292" y="500617"/>
                  <a:pt x="422159" y="503322"/>
                  <a:pt x="417537" y="503322"/>
                </a:cubicBezTo>
                <a:cubicBezTo>
                  <a:pt x="417855" y="498157"/>
                  <a:pt x="418282" y="495574"/>
                  <a:pt x="418819" y="495574"/>
                </a:cubicBezTo>
                <a:cubicBezTo>
                  <a:pt x="413840" y="504095"/>
                  <a:pt x="410116" y="510561"/>
                  <a:pt x="407646" y="514971"/>
                </a:cubicBezTo>
                <a:cubicBezTo>
                  <a:pt x="405885" y="515980"/>
                  <a:pt x="404242" y="516992"/>
                  <a:pt x="402718" y="518007"/>
                </a:cubicBezTo>
                <a:cubicBezTo>
                  <a:pt x="401193" y="519022"/>
                  <a:pt x="399680" y="519852"/>
                  <a:pt x="398179" y="520498"/>
                </a:cubicBezTo>
                <a:cubicBezTo>
                  <a:pt x="396710" y="521338"/>
                  <a:pt x="394718" y="522207"/>
                  <a:pt x="392202" y="523105"/>
                </a:cubicBezTo>
                <a:cubicBezTo>
                  <a:pt x="391485" y="523465"/>
                  <a:pt x="390447" y="524607"/>
                  <a:pt x="389087" y="526533"/>
                </a:cubicBezTo>
                <a:cubicBezTo>
                  <a:pt x="387728" y="528458"/>
                  <a:pt x="385757" y="529420"/>
                  <a:pt x="383173" y="529420"/>
                </a:cubicBezTo>
                <a:cubicBezTo>
                  <a:pt x="382275" y="529958"/>
                  <a:pt x="381056" y="530226"/>
                  <a:pt x="379516" y="530226"/>
                </a:cubicBezTo>
                <a:cubicBezTo>
                  <a:pt x="376466" y="533276"/>
                  <a:pt x="373702" y="534801"/>
                  <a:pt x="371223" y="534801"/>
                </a:cubicBezTo>
                <a:cubicBezTo>
                  <a:pt x="370900" y="534930"/>
                  <a:pt x="370371" y="535141"/>
                  <a:pt x="369635" y="535436"/>
                </a:cubicBezTo>
                <a:cubicBezTo>
                  <a:pt x="368899" y="535730"/>
                  <a:pt x="368445" y="535877"/>
                  <a:pt x="368274" y="535877"/>
                </a:cubicBezTo>
                <a:cubicBezTo>
                  <a:pt x="367459" y="536286"/>
                  <a:pt x="366589" y="536689"/>
                  <a:pt x="365663" y="537086"/>
                </a:cubicBezTo>
                <a:cubicBezTo>
                  <a:pt x="364136" y="538613"/>
                  <a:pt x="362799" y="539376"/>
                  <a:pt x="361649" y="539376"/>
                </a:cubicBezTo>
                <a:cubicBezTo>
                  <a:pt x="361112" y="539733"/>
                  <a:pt x="360435" y="539912"/>
                  <a:pt x="359617" y="539912"/>
                </a:cubicBezTo>
                <a:cubicBezTo>
                  <a:pt x="360280" y="539243"/>
                  <a:pt x="360343" y="539177"/>
                  <a:pt x="359806" y="539715"/>
                </a:cubicBezTo>
                <a:lnTo>
                  <a:pt x="357709" y="541794"/>
                </a:lnTo>
                <a:cubicBezTo>
                  <a:pt x="355917" y="541794"/>
                  <a:pt x="354882" y="541877"/>
                  <a:pt x="354605" y="542043"/>
                </a:cubicBezTo>
                <a:cubicBezTo>
                  <a:pt x="352764" y="542774"/>
                  <a:pt x="350718" y="543140"/>
                  <a:pt x="348465" y="543140"/>
                </a:cubicBezTo>
                <a:cubicBezTo>
                  <a:pt x="341843" y="544935"/>
                  <a:pt x="335218" y="544935"/>
                  <a:pt x="328593" y="543140"/>
                </a:cubicBezTo>
                <a:cubicBezTo>
                  <a:pt x="327649" y="543140"/>
                  <a:pt x="326473" y="542181"/>
                  <a:pt x="325063" y="540262"/>
                </a:cubicBezTo>
                <a:lnTo>
                  <a:pt x="320745" y="532700"/>
                </a:lnTo>
                <a:lnTo>
                  <a:pt x="320547" y="532934"/>
                </a:lnTo>
                <a:cubicBezTo>
                  <a:pt x="319299" y="533804"/>
                  <a:pt x="316666" y="535110"/>
                  <a:pt x="312647" y="536851"/>
                </a:cubicBezTo>
                <a:cubicBezTo>
                  <a:pt x="308608" y="535187"/>
                  <a:pt x="303788" y="530105"/>
                  <a:pt x="298185" y="521604"/>
                </a:cubicBezTo>
                <a:lnTo>
                  <a:pt x="295185" y="517170"/>
                </a:lnTo>
                <a:lnTo>
                  <a:pt x="294996" y="518525"/>
                </a:lnTo>
                <a:cubicBezTo>
                  <a:pt x="294861" y="520683"/>
                  <a:pt x="294794" y="523563"/>
                  <a:pt x="294794" y="527165"/>
                </a:cubicBezTo>
                <a:lnTo>
                  <a:pt x="294322" y="526693"/>
                </a:lnTo>
                <a:lnTo>
                  <a:pt x="295600" y="529249"/>
                </a:lnTo>
                <a:cubicBezTo>
                  <a:pt x="295600" y="530012"/>
                  <a:pt x="295520" y="530313"/>
                  <a:pt x="295360" y="530153"/>
                </a:cubicBezTo>
                <a:cubicBezTo>
                  <a:pt x="296516" y="535559"/>
                  <a:pt x="297271" y="539456"/>
                  <a:pt x="297625" y="541844"/>
                </a:cubicBezTo>
                <a:lnTo>
                  <a:pt x="297834" y="544074"/>
                </a:lnTo>
                <a:lnTo>
                  <a:pt x="298492" y="543302"/>
                </a:lnTo>
                <a:cubicBezTo>
                  <a:pt x="298716" y="543207"/>
                  <a:pt x="298829" y="543412"/>
                  <a:pt x="298829" y="543916"/>
                </a:cubicBezTo>
                <a:cubicBezTo>
                  <a:pt x="302250" y="551057"/>
                  <a:pt x="304312" y="554978"/>
                  <a:pt x="305015" y="555681"/>
                </a:cubicBezTo>
                <a:cubicBezTo>
                  <a:pt x="307659" y="558680"/>
                  <a:pt x="309916" y="561624"/>
                  <a:pt x="311786" y="564514"/>
                </a:cubicBezTo>
                <a:lnTo>
                  <a:pt x="314234" y="566872"/>
                </a:lnTo>
                <a:cubicBezTo>
                  <a:pt x="313988" y="566512"/>
                  <a:pt x="315633" y="566332"/>
                  <a:pt x="319169" y="566332"/>
                </a:cubicBezTo>
                <a:cubicBezTo>
                  <a:pt x="320612" y="567778"/>
                  <a:pt x="325404" y="568857"/>
                  <a:pt x="333545" y="569569"/>
                </a:cubicBezTo>
                <a:cubicBezTo>
                  <a:pt x="346273" y="567771"/>
                  <a:pt x="351561" y="567321"/>
                  <a:pt x="349409" y="568218"/>
                </a:cubicBezTo>
                <a:lnTo>
                  <a:pt x="358288" y="568218"/>
                </a:lnTo>
                <a:cubicBezTo>
                  <a:pt x="357571" y="568575"/>
                  <a:pt x="359508" y="567229"/>
                  <a:pt x="364102" y="564179"/>
                </a:cubicBezTo>
                <a:cubicBezTo>
                  <a:pt x="364325" y="564179"/>
                  <a:pt x="364667" y="564035"/>
                  <a:pt x="365129" y="563746"/>
                </a:cubicBezTo>
                <a:cubicBezTo>
                  <a:pt x="365590" y="563458"/>
                  <a:pt x="367002" y="562974"/>
                  <a:pt x="369363" y="562297"/>
                </a:cubicBezTo>
                <a:cubicBezTo>
                  <a:pt x="369640" y="562297"/>
                  <a:pt x="370011" y="562228"/>
                  <a:pt x="370475" y="562089"/>
                </a:cubicBezTo>
                <a:cubicBezTo>
                  <a:pt x="370940" y="561950"/>
                  <a:pt x="371789" y="561571"/>
                  <a:pt x="373024" y="560951"/>
                </a:cubicBezTo>
                <a:cubicBezTo>
                  <a:pt x="374668" y="560951"/>
                  <a:pt x="376279" y="560245"/>
                  <a:pt x="377858" y="558833"/>
                </a:cubicBezTo>
                <a:cubicBezTo>
                  <a:pt x="379438" y="557421"/>
                  <a:pt x="381542" y="556495"/>
                  <a:pt x="384172" y="556054"/>
                </a:cubicBezTo>
                <a:cubicBezTo>
                  <a:pt x="384546" y="555866"/>
                  <a:pt x="384957" y="556220"/>
                  <a:pt x="385405" y="557117"/>
                </a:cubicBezTo>
                <a:lnTo>
                  <a:pt x="386375" y="560005"/>
                </a:lnTo>
                <a:lnTo>
                  <a:pt x="387389" y="558137"/>
                </a:lnTo>
                <a:cubicBezTo>
                  <a:pt x="389000" y="555938"/>
                  <a:pt x="392045" y="552640"/>
                  <a:pt x="396524" y="548242"/>
                </a:cubicBezTo>
                <a:cubicBezTo>
                  <a:pt x="402095" y="550581"/>
                  <a:pt x="404253" y="551930"/>
                  <a:pt x="402998" y="552290"/>
                </a:cubicBezTo>
                <a:cubicBezTo>
                  <a:pt x="410330" y="540494"/>
                  <a:pt x="415805" y="533455"/>
                  <a:pt x="419424" y="531174"/>
                </a:cubicBezTo>
                <a:cubicBezTo>
                  <a:pt x="422208" y="528681"/>
                  <a:pt x="425409" y="525339"/>
                  <a:pt x="429028" y="521145"/>
                </a:cubicBezTo>
                <a:cubicBezTo>
                  <a:pt x="430217" y="520105"/>
                  <a:pt x="431398" y="518746"/>
                  <a:pt x="432572" y="517070"/>
                </a:cubicBezTo>
                <a:cubicBezTo>
                  <a:pt x="433745" y="515394"/>
                  <a:pt x="434839" y="513904"/>
                  <a:pt x="435854" y="512600"/>
                </a:cubicBezTo>
                <a:cubicBezTo>
                  <a:pt x="438106" y="507910"/>
                  <a:pt x="439081" y="505719"/>
                  <a:pt x="438778" y="506027"/>
                </a:cubicBezTo>
                <a:cubicBezTo>
                  <a:pt x="438778" y="506256"/>
                  <a:pt x="438977" y="505905"/>
                  <a:pt x="439376" y="504975"/>
                </a:cubicBezTo>
                <a:cubicBezTo>
                  <a:pt x="439775" y="504044"/>
                  <a:pt x="440024" y="503446"/>
                  <a:pt x="440124" y="503181"/>
                </a:cubicBezTo>
                <a:cubicBezTo>
                  <a:pt x="440124" y="501334"/>
                  <a:pt x="440530" y="499735"/>
                  <a:pt x="441342" y="498383"/>
                </a:cubicBezTo>
                <a:cubicBezTo>
                  <a:pt x="441785" y="497274"/>
                  <a:pt x="442006" y="496675"/>
                  <a:pt x="442006" y="496586"/>
                </a:cubicBezTo>
                <a:cubicBezTo>
                  <a:pt x="443944" y="489123"/>
                  <a:pt x="448430" y="484661"/>
                  <a:pt x="455465" y="483201"/>
                </a:cubicBezTo>
                <a:cubicBezTo>
                  <a:pt x="455008" y="483201"/>
                  <a:pt x="454792" y="483190"/>
                  <a:pt x="454820" y="483169"/>
                </a:cubicBezTo>
                <a:cubicBezTo>
                  <a:pt x="454847" y="483147"/>
                  <a:pt x="455313" y="482956"/>
                  <a:pt x="456219" y="482596"/>
                </a:cubicBezTo>
                <a:cubicBezTo>
                  <a:pt x="459238" y="480241"/>
                  <a:pt x="460913" y="478946"/>
                  <a:pt x="461244" y="478712"/>
                </a:cubicBezTo>
                <a:cubicBezTo>
                  <a:pt x="461990" y="477960"/>
                  <a:pt x="463111" y="476028"/>
                  <a:pt x="464606" y="472915"/>
                </a:cubicBezTo>
                <a:cubicBezTo>
                  <a:pt x="464606" y="471843"/>
                  <a:pt x="465055" y="470858"/>
                  <a:pt x="465952" y="469961"/>
                </a:cubicBezTo>
                <a:cubicBezTo>
                  <a:pt x="465952" y="469764"/>
                  <a:pt x="466734" y="466732"/>
                  <a:pt x="468297" y="460867"/>
                </a:cubicBezTo>
                <a:cubicBezTo>
                  <a:pt x="470747" y="460867"/>
                  <a:pt x="472216" y="460732"/>
                  <a:pt x="472703" y="460462"/>
                </a:cubicBezTo>
                <a:cubicBezTo>
                  <a:pt x="473190" y="460192"/>
                  <a:pt x="474321" y="459699"/>
                  <a:pt x="476096" y="458985"/>
                </a:cubicBezTo>
                <a:cubicBezTo>
                  <a:pt x="481507" y="458985"/>
                  <a:pt x="486366" y="459523"/>
                  <a:pt x="490672" y="460599"/>
                </a:cubicBezTo>
                <a:cubicBezTo>
                  <a:pt x="494978" y="461675"/>
                  <a:pt x="500264" y="462213"/>
                  <a:pt x="506529" y="462213"/>
                </a:cubicBezTo>
                <a:cubicBezTo>
                  <a:pt x="507650" y="464897"/>
                  <a:pt x="508839" y="466365"/>
                  <a:pt x="510097" y="466617"/>
                </a:cubicBezTo>
                <a:cubicBezTo>
                  <a:pt x="511277" y="467268"/>
                  <a:pt x="512382" y="467594"/>
                  <a:pt x="513411" y="467594"/>
                </a:cubicBezTo>
                <a:cubicBezTo>
                  <a:pt x="519942" y="474951"/>
                  <a:pt x="517612" y="488989"/>
                  <a:pt x="506420" y="509706"/>
                </a:cubicBezTo>
                <a:cubicBezTo>
                  <a:pt x="495228" y="530424"/>
                  <a:pt x="481646" y="549602"/>
                  <a:pt x="465673" y="567241"/>
                </a:cubicBezTo>
                <a:cubicBezTo>
                  <a:pt x="452945" y="573415"/>
                  <a:pt x="446761" y="576323"/>
                  <a:pt x="447121" y="575966"/>
                </a:cubicBezTo>
                <a:cubicBezTo>
                  <a:pt x="449305" y="577775"/>
                  <a:pt x="448762" y="580225"/>
                  <a:pt x="445492" y="583314"/>
                </a:cubicBezTo>
                <a:cubicBezTo>
                  <a:pt x="442222" y="586404"/>
                  <a:pt x="438269" y="589604"/>
                  <a:pt x="433633" y="592914"/>
                </a:cubicBezTo>
                <a:lnTo>
                  <a:pt x="430130" y="592914"/>
                </a:lnTo>
                <a:cubicBezTo>
                  <a:pt x="424362" y="596647"/>
                  <a:pt x="416711" y="599657"/>
                  <a:pt x="407179" y="601944"/>
                </a:cubicBezTo>
                <a:lnTo>
                  <a:pt x="397545" y="605249"/>
                </a:lnTo>
                <a:cubicBezTo>
                  <a:pt x="394721" y="605955"/>
                  <a:pt x="392242" y="606501"/>
                  <a:pt x="390110" y="606887"/>
                </a:cubicBezTo>
                <a:cubicBezTo>
                  <a:pt x="389298" y="607376"/>
                  <a:pt x="388367" y="607770"/>
                  <a:pt x="387317" y="608069"/>
                </a:cubicBezTo>
                <a:cubicBezTo>
                  <a:pt x="386266" y="608367"/>
                  <a:pt x="385161" y="608517"/>
                  <a:pt x="384000" y="608517"/>
                </a:cubicBezTo>
                <a:cubicBezTo>
                  <a:pt x="383940" y="608517"/>
                  <a:pt x="383597" y="608652"/>
                  <a:pt x="382969" y="608922"/>
                </a:cubicBezTo>
                <a:cubicBezTo>
                  <a:pt x="382342" y="609192"/>
                  <a:pt x="381655" y="609327"/>
                  <a:pt x="380909" y="609327"/>
                </a:cubicBezTo>
                <a:cubicBezTo>
                  <a:pt x="379114" y="610044"/>
                  <a:pt x="375357" y="610403"/>
                  <a:pt x="369637" y="610403"/>
                </a:cubicBezTo>
                <a:cubicBezTo>
                  <a:pt x="371249" y="609686"/>
                  <a:pt x="371678" y="610133"/>
                  <a:pt x="370923" y="611745"/>
                </a:cubicBezTo>
                <a:cubicBezTo>
                  <a:pt x="370254" y="611745"/>
                  <a:pt x="369606" y="611880"/>
                  <a:pt x="368977" y="612150"/>
                </a:cubicBezTo>
                <a:cubicBezTo>
                  <a:pt x="368348" y="612420"/>
                  <a:pt x="367736" y="612555"/>
                  <a:pt x="367142" y="612555"/>
                </a:cubicBezTo>
                <a:cubicBezTo>
                  <a:pt x="359253" y="614708"/>
                  <a:pt x="353449" y="615022"/>
                  <a:pt x="349730" y="613499"/>
                </a:cubicBezTo>
                <a:cubicBezTo>
                  <a:pt x="349516" y="612330"/>
                  <a:pt x="349857" y="612015"/>
                  <a:pt x="350755" y="612555"/>
                </a:cubicBezTo>
                <a:cubicBezTo>
                  <a:pt x="339993" y="610760"/>
                  <a:pt x="336316" y="610490"/>
                  <a:pt x="339723" y="611745"/>
                </a:cubicBezTo>
                <a:cubicBezTo>
                  <a:pt x="331191" y="610656"/>
                  <a:pt x="326262" y="609816"/>
                  <a:pt x="324935" y="609224"/>
                </a:cubicBezTo>
                <a:cubicBezTo>
                  <a:pt x="320245" y="608638"/>
                  <a:pt x="313366" y="605288"/>
                  <a:pt x="304299" y="599174"/>
                </a:cubicBezTo>
                <a:cubicBezTo>
                  <a:pt x="298874" y="595325"/>
                  <a:pt x="294342" y="591247"/>
                  <a:pt x="290704" y="586940"/>
                </a:cubicBezTo>
                <a:lnTo>
                  <a:pt x="283009" y="574223"/>
                </a:lnTo>
                <a:lnTo>
                  <a:pt x="282286" y="574222"/>
                </a:lnTo>
                <a:cubicBezTo>
                  <a:pt x="280911" y="573921"/>
                  <a:pt x="278220" y="573022"/>
                  <a:pt x="274214" y="571524"/>
                </a:cubicBezTo>
                <a:cubicBezTo>
                  <a:pt x="265905" y="558384"/>
                  <a:pt x="261750" y="550892"/>
                  <a:pt x="261750" y="549049"/>
                </a:cubicBezTo>
                <a:lnTo>
                  <a:pt x="260348" y="544641"/>
                </a:lnTo>
                <a:cubicBezTo>
                  <a:pt x="259130" y="542200"/>
                  <a:pt x="258522" y="540721"/>
                  <a:pt x="258522" y="540203"/>
                </a:cubicBezTo>
                <a:cubicBezTo>
                  <a:pt x="258161" y="539309"/>
                  <a:pt x="257981" y="538002"/>
                  <a:pt x="257981" y="536285"/>
                </a:cubicBezTo>
                <a:cubicBezTo>
                  <a:pt x="257534" y="535836"/>
                  <a:pt x="257198" y="534663"/>
                  <a:pt x="256975" y="532766"/>
                </a:cubicBezTo>
                <a:lnTo>
                  <a:pt x="256725" y="526917"/>
                </a:lnTo>
                <a:lnTo>
                  <a:pt x="255649" y="526020"/>
                </a:lnTo>
                <a:cubicBezTo>
                  <a:pt x="255052" y="524537"/>
                  <a:pt x="254753" y="520163"/>
                  <a:pt x="254753" y="512900"/>
                </a:cubicBezTo>
                <a:cubicBezTo>
                  <a:pt x="254753" y="506586"/>
                  <a:pt x="254989" y="502606"/>
                  <a:pt x="255460" y="500960"/>
                </a:cubicBezTo>
                <a:cubicBezTo>
                  <a:pt x="256784" y="498230"/>
                  <a:pt x="257177" y="497224"/>
                  <a:pt x="256639" y="497941"/>
                </a:cubicBezTo>
                <a:cubicBezTo>
                  <a:pt x="256639" y="492204"/>
                  <a:pt x="256921" y="488660"/>
                  <a:pt x="257484" y="487308"/>
                </a:cubicBezTo>
                <a:cubicBezTo>
                  <a:pt x="258047" y="485956"/>
                  <a:pt x="258524" y="484593"/>
                  <a:pt x="258916" y="483218"/>
                </a:cubicBezTo>
                <a:cubicBezTo>
                  <a:pt x="259908" y="485679"/>
                  <a:pt x="260225" y="487179"/>
                  <a:pt x="259868" y="487720"/>
                </a:cubicBezTo>
                <a:cubicBezTo>
                  <a:pt x="259868" y="482949"/>
                  <a:pt x="259957" y="480252"/>
                  <a:pt x="260136" y="479627"/>
                </a:cubicBezTo>
                <a:cubicBezTo>
                  <a:pt x="260314" y="479002"/>
                  <a:pt x="260404" y="478230"/>
                  <a:pt x="260404" y="477310"/>
                </a:cubicBezTo>
                <a:cubicBezTo>
                  <a:pt x="261301" y="475689"/>
                  <a:pt x="261750" y="474630"/>
                  <a:pt x="261750" y="474133"/>
                </a:cubicBezTo>
                <a:cubicBezTo>
                  <a:pt x="263005" y="476193"/>
                  <a:pt x="263454" y="477404"/>
                  <a:pt x="263096" y="477764"/>
                </a:cubicBezTo>
                <a:cubicBezTo>
                  <a:pt x="263096" y="473002"/>
                  <a:pt x="263186" y="470397"/>
                  <a:pt x="263364" y="469948"/>
                </a:cubicBezTo>
                <a:cubicBezTo>
                  <a:pt x="263543" y="469499"/>
                  <a:pt x="263632" y="468879"/>
                  <a:pt x="263632" y="468087"/>
                </a:cubicBezTo>
                <a:cubicBezTo>
                  <a:pt x="265427" y="461987"/>
                  <a:pt x="266325" y="458667"/>
                  <a:pt x="266325" y="458127"/>
                </a:cubicBezTo>
                <a:lnTo>
                  <a:pt x="264979" y="451850"/>
                </a:lnTo>
                <a:lnTo>
                  <a:pt x="281742" y="442458"/>
                </a:lnTo>
                <a:lnTo>
                  <a:pt x="281994" y="439934"/>
                </a:lnTo>
                <a:cubicBezTo>
                  <a:pt x="282218" y="439183"/>
                  <a:pt x="282555" y="438808"/>
                  <a:pt x="283003" y="438808"/>
                </a:cubicBezTo>
                <a:lnTo>
                  <a:pt x="283003" y="441752"/>
                </a:lnTo>
                <a:lnTo>
                  <a:pt x="283107" y="441694"/>
                </a:lnTo>
                <a:lnTo>
                  <a:pt x="283711" y="439897"/>
                </a:lnTo>
                <a:cubicBezTo>
                  <a:pt x="284382" y="438547"/>
                  <a:pt x="284987" y="437696"/>
                  <a:pt x="285524" y="437341"/>
                </a:cubicBezTo>
                <a:cubicBezTo>
                  <a:pt x="286556" y="435126"/>
                  <a:pt x="291540" y="429069"/>
                  <a:pt x="300475" y="419171"/>
                </a:cubicBezTo>
                <a:lnTo>
                  <a:pt x="303615" y="414865"/>
                </a:lnTo>
                <a:lnTo>
                  <a:pt x="297776" y="412981"/>
                </a:lnTo>
                <a:cubicBezTo>
                  <a:pt x="296320" y="412495"/>
                  <a:pt x="295571" y="412223"/>
                  <a:pt x="295531" y="412165"/>
                </a:cubicBezTo>
                <a:cubicBezTo>
                  <a:pt x="290838" y="411770"/>
                  <a:pt x="286661" y="407340"/>
                  <a:pt x="282999" y="398874"/>
                </a:cubicBezTo>
                <a:cubicBezTo>
                  <a:pt x="281747" y="396621"/>
                  <a:pt x="281121" y="394895"/>
                  <a:pt x="281121" y="393694"/>
                </a:cubicBezTo>
                <a:cubicBezTo>
                  <a:pt x="280887" y="393460"/>
                  <a:pt x="280604" y="392597"/>
                  <a:pt x="280272" y="391107"/>
                </a:cubicBezTo>
                <a:cubicBezTo>
                  <a:pt x="279941" y="389616"/>
                  <a:pt x="279775" y="388593"/>
                  <a:pt x="279775" y="388039"/>
                </a:cubicBezTo>
                <a:cubicBezTo>
                  <a:pt x="278877" y="385035"/>
                  <a:pt x="278946" y="381869"/>
                  <a:pt x="279981" y="378542"/>
                </a:cubicBezTo>
                <a:lnTo>
                  <a:pt x="281144" y="376514"/>
                </a:lnTo>
                <a:lnTo>
                  <a:pt x="281458" y="367813"/>
                </a:lnTo>
                <a:cubicBezTo>
                  <a:pt x="281682" y="365620"/>
                  <a:pt x="282019" y="364345"/>
                  <a:pt x="282467" y="363986"/>
                </a:cubicBezTo>
                <a:cubicBezTo>
                  <a:pt x="282467" y="363683"/>
                  <a:pt x="282953" y="361828"/>
                  <a:pt x="283925" y="358421"/>
                </a:cubicBezTo>
                <a:cubicBezTo>
                  <a:pt x="284851" y="356932"/>
                  <a:pt x="285869" y="354638"/>
                  <a:pt x="286978" y="351539"/>
                </a:cubicBezTo>
                <a:cubicBezTo>
                  <a:pt x="287735" y="353363"/>
                  <a:pt x="291686" y="351063"/>
                  <a:pt x="298829" y="344641"/>
                </a:cubicBezTo>
                <a:lnTo>
                  <a:pt x="301251" y="339260"/>
                </a:lnTo>
                <a:cubicBezTo>
                  <a:pt x="300354" y="342310"/>
                  <a:pt x="298869" y="339779"/>
                  <a:pt x="296796" y="331667"/>
                </a:cubicBezTo>
                <a:cubicBezTo>
                  <a:pt x="297219" y="330186"/>
                  <a:pt x="297896" y="328880"/>
                  <a:pt x="298826" y="327748"/>
                </a:cubicBezTo>
                <a:cubicBezTo>
                  <a:pt x="299757" y="326616"/>
                  <a:pt x="300985" y="324948"/>
                  <a:pt x="302512" y="322744"/>
                </a:cubicBezTo>
                <a:cubicBezTo>
                  <a:pt x="303158" y="321841"/>
                  <a:pt x="307099" y="316912"/>
                  <a:pt x="314337" y="307957"/>
                </a:cubicBezTo>
                <a:cubicBezTo>
                  <a:pt x="316538" y="305321"/>
                  <a:pt x="318813" y="303234"/>
                  <a:pt x="321164" y="301697"/>
                </a:cubicBezTo>
                <a:cubicBezTo>
                  <a:pt x="323515" y="300159"/>
                  <a:pt x="325514" y="298428"/>
                  <a:pt x="327161" y="296504"/>
                </a:cubicBezTo>
                <a:cubicBezTo>
                  <a:pt x="329344" y="294083"/>
                  <a:pt x="331592" y="292117"/>
                  <a:pt x="333903" y="290605"/>
                </a:cubicBezTo>
                <a:cubicBezTo>
                  <a:pt x="336214" y="289093"/>
                  <a:pt x="338325" y="287381"/>
                  <a:pt x="340238" y="285468"/>
                </a:cubicBezTo>
                <a:cubicBezTo>
                  <a:pt x="341181" y="284531"/>
                  <a:pt x="342906" y="283433"/>
                  <a:pt x="345413" y="282176"/>
                </a:cubicBezTo>
                <a:lnTo>
                  <a:pt x="352358" y="275234"/>
                </a:lnTo>
                <a:cubicBezTo>
                  <a:pt x="354208" y="272150"/>
                  <a:pt x="357865" y="269289"/>
                  <a:pt x="363330" y="266650"/>
                </a:cubicBezTo>
                <a:cubicBezTo>
                  <a:pt x="366697" y="263109"/>
                  <a:pt x="371514" y="259500"/>
                  <a:pt x="377779" y="255824"/>
                </a:cubicBezTo>
                <a:cubicBezTo>
                  <a:pt x="382501" y="252620"/>
                  <a:pt x="385792" y="250554"/>
                  <a:pt x="387653" y="249625"/>
                </a:cubicBezTo>
                <a:cubicBezTo>
                  <a:pt x="389774" y="247504"/>
                  <a:pt x="392004" y="246443"/>
                  <a:pt x="394342" y="246443"/>
                </a:cubicBezTo>
                <a:lnTo>
                  <a:pt x="405910" y="240522"/>
                </a:lnTo>
                <a:cubicBezTo>
                  <a:pt x="406633" y="240522"/>
                  <a:pt x="407350" y="240433"/>
                  <a:pt x="408062" y="240254"/>
                </a:cubicBezTo>
                <a:cubicBezTo>
                  <a:pt x="408774" y="240076"/>
                  <a:pt x="409038" y="239986"/>
                  <a:pt x="408855" y="239986"/>
                </a:cubicBezTo>
                <a:cubicBezTo>
                  <a:pt x="414163" y="236936"/>
                  <a:pt x="418771" y="235590"/>
                  <a:pt x="422678" y="235947"/>
                </a:cubicBezTo>
                <a:lnTo>
                  <a:pt x="428136" y="233143"/>
                </a:lnTo>
                <a:cubicBezTo>
                  <a:pt x="429031" y="232889"/>
                  <a:pt x="431913" y="232120"/>
                  <a:pt x="436784" y="230837"/>
                </a:cubicBezTo>
                <a:cubicBezTo>
                  <a:pt x="441935" y="230837"/>
                  <a:pt x="445778" y="230315"/>
                  <a:pt x="448313" y="229272"/>
                </a:cubicBezTo>
                <a:cubicBezTo>
                  <a:pt x="451829" y="228523"/>
                  <a:pt x="454817" y="228283"/>
                  <a:pt x="457276" y="228551"/>
                </a:cubicBezTo>
                <a:cubicBezTo>
                  <a:pt x="459736" y="228820"/>
                  <a:pt x="462011" y="228564"/>
                  <a:pt x="464100" y="227784"/>
                </a:cubicBezTo>
                <a:cubicBezTo>
                  <a:pt x="469256" y="227141"/>
                  <a:pt x="474026" y="227041"/>
                  <a:pt x="478407" y="227484"/>
                </a:cubicBezTo>
                <a:cubicBezTo>
                  <a:pt x="482789" y="227927"/>
                  <a:pt x="487293" y="227520"/>
                  <a:pt x="491917" y="226262"/>
                </a:cubicBezTo>
                <a:cubicBezTo>
                  <a:pt x="500307" y="226262"/>
                  <a:pt x="506935" y="226816"/>
                  <a:pt x="511803" y="227925"/>
                </a:cubicBezTo>
                <a:cubicBezTo>
                  <a:pt x="516156" y="229741"/>
                  <a:pt x="520677" y="231069"/>
                  <a:pt x="525364" y="231911"/>
                </a:cubicBezTo>
                <a:lnTo>
                  <a:pt x="531779" y="234040"/>
                </a:lnTo>
                <a:lnTo>
                  <a:pt x="558196" y="208687"/>
                </a:lnTo>
                <a:cubicBezTo>
                  <a:pt x="637145" y="132201"/>
                  <a:pt x="689272" y="76432"/>
                  <a:pt x="714577" y="41379"/>
                </a:cubicBezTo>
                <a:cubicBezTo>
                  <a:pt x="722081" y="36106"/>
                  <a:pt x="728798" y="33290"/>
                  <a:pt x="734731" y="32932"/>
                </a:cubicBezTo>
                <a:close/>
                <a:moveTo>
                  <a:pt x="540237" y="30399"/>
                </a:moveTo>
                <a:lnTo>
                  <a:pt x="550845" y="30399"/>
                </a:lnTo>
                <a:lnTo>
                  <a:pt x="554987" y="35583"/>
                </a:lnTo>
                <a:lnTo>
                  <a:pt x="554987" y="43262"/>
                </a:lnTo>
                <a:lnTo>
                  <a:pt x="548126" y="43262"/>
                </a:lnTo>
                <a:lnTo>
                  <a:pt x="540237" y="41821"/>
                </a:lnTo>
                <a:close/>
                <a:moveTo>
                  <a:pt x="368968" y="25829"/>
                </a:moveTo>
                <a:lnTo>
                  <a:pt x="369079" y="25831"/>
                </a:lnTo>
                <a:lnTo>
                  <a:pt x="369079" y="25829"/>
                </a:lnTo>
                <a:close/>
                <a:moveTo>
                  <a:pt x="283839" y="18295"/>
                </a:moveTo>
                <a:lnTo>
                  <a:pt x="283839" y="28195"/>
                </a:lnTo>
                <a:lnTo>
                  <a:pt x="290519" y="28195"/>
                </a:lnTo>
                <a:lnTo>
                  <a:pt x="290519" y="18295"/>
                </a:lnTo>
                <a:close/>
                <a:moveTo>
                  <a:pt x="343298" y="18195"/>
                </a:moveTo>
                <a:lnTo>
                  <a:pt x="336872" y="19917"/>
                </a:lnTo>
                <a:cubicBezTo>
                  <a:pt x="332227" y="20809"/>
                  <a:pt x="326807" y="21558"/>
                  <a:pt x="320613" y="22163"/>
                </a:cubicBezTo>
                <a:lnTo>
                  <a:pt x="318723" y="22777"/>
                </a:lnTo>
                <a:lnTo>
                  <a:pt x="318338" y="23415"/>
                </a:lnTo>
                <a:lnTo>
                  <a:pt x="333531" y="20996"/>
                </a:lnTo>
                <a:lnTo>
                  <a:pt x="339371" y="21567"/>
                </a:lnTo>
                <a:lnTo>
                  <a:pt x="339191" y="21524"/>
                </a:lnTo>
                <a:lnTo>
                  <a:pt x="343298" y="20823"/>
                </a:lnTo>
                <a:close/>
                <a:moveTo>
                  <a:pt x="422883" y="0"/>
                </a:moveTo>
                <a:cubicBezTo>
                  <a:pt x="428769" y="2153"/>
                  <a:pt x="431999" y="5341"/>
                  <a:pt x="432573" y="9566"/>
                </a:cubicBezTo>
                <a:lnTo>
                  <a:pt x="430713" y="13539"/>
                </a:lnTo>
                <a:lnTo>
                  <a:pt x="433697" y="15569"/>
                </a:lnTo>
                <a:lnTo>
                  <a:pt x="433697" y="13721"/>
                </a:lnTo>
                <a:lnTo>
                  <a:pt x="447640" y="13721"/>
                </a:lnTo>
                <a:lnTo>
                  <a:pt x="447640" y="20561"/>
                </a:lnTo>
                <a:lnTo>
                  <a:pt x="459207" y="21502"/>
                </a:lnTo>
                <a:lnTo>
                  <a:pt x="459207" y="27563"/>
                </a:lnTo>
                <a:lnTo>
                  <a:pt x="462166" y="31690"/>
                </a:lnTo>
                <a:lnTo>
                  <a:pt x="462166" y="38121"/>
                </a:lnTo>
                <a:lnTo>
                  <a:pt x="461100" y="39187"/>
                </a:lnTo>
                <a:lnTo>
                  <a:pt x="496500" y="42254"/>
                </a:lnTo>
                <a:cubicBezTo>
                  <a:pt x="497458" y="43209"/>
                  <a:pt x="507812" y="45108"/>
                  <a:pt x="527563" y="47952"/>
                </a:cubicBezTo>
                <a:cubicBezTo>
                  <a:pt x="536876" y="49927"/>
                  <a:pt x="541532" y="53556"/>
                  <a:pt x="541532" y="58838"/>
                </a:cubicBezTo>
                <a:lnTo>
                  <a:pt x="535718" y="64245"/>
                </a:lnTo>
                <a:lnTo>
                  <a:pt x="524980" y="62722"/>
                </a:lnTo>
                <a:lnTo>
                  <a:pt x="525660" y="63383"/>
                </a:lnTo>
                <a:lnTo>
                  <a:pt x="525660" y="70972"/>
                </a:lnTo>
                <a:cubicBezTo>
                  <a:pt x="507929" y="70972"/>
                  <a:pt x="496847" y="68454"/>
                  <a:pt x="492414" y="63418"/>
                </a:cubicBezTo>
                <a:lnTo>
                  <a:pt x="490934" y="59494"/>
                </a:lnTo>
                <a:lnTo>
                  <a:pt x="488469" y="59601"/>
                </a:lnTo>
                <a:lnTo>
                  <a:pt x="490952" y="62573"/>
                </a:lnTo>
                <a:lnTo>
                  <a:pt x="485147" y="69578"/>
                </a:lnTo>
                <a:lnTo>
                  <a:pt x="448064" y="70432"/>
                </a:lnTo>
                <a:lnTo>
                  <a:pt x="443219" y="70432"/>
                </a:lnTo>
                <a:cubicBezTo>
                  <a:pt x="445412" y="70432"/>
                  <a:pt x="446208" y="71779"/>
                  <a:pt x="445607" y="74475"/>
                </a:cubicBezTo>
                <a:lnTo>
                  <a:pt x="437028" y="76083"/>
                </a:lnTo>
                <a:lnTo>
                  <a:pt x="434829" y="76083"/>
                </a:lnTo>
                <a:cubicBezTo>
                  <a:pt x="431510" y="75605"/>
                  <a:pt x="429415" y="74170"/>
                  <a:pt x="428543" y="71778"/>
                </a:cubicBezTo>
                <a:lnTo>
                  <a:pt x="424518" y="72125"/>
                </a:lnTo>
                <a:lnTo>
                  <a:pt x="426382" y="76035"/>
                </a:lnTo>
                <a:lnTo>
                  <a:pt x="414587" y="79311"/>
                </a:lnTo>
                <a:lnTo>
                  <a:pt x="408710" y="73489"/>
                </a:lnTo>
                <a:lnTo>
                  <a:pt x="400460" y="74200"/>
                </a:lnTo>
                <a:lnTo>
                  <a:pt x="399610" y="74092"/>
                </a:lnTo>
                <a:lnTo>
                  <a:pt x="405894" y="76230"/>
                </a:lnTo>
                <a:cubicBezTo>
                  <a:pt x="407536" y="77905"/>
                  <a:pt x="408357" y="80419"/>
                  <a:pt x="408357" y="83770"/>
                </a:cubicBezTo>
                <a:cubicBezTo>
                  <a:pt x="405773" y="88509"/>
                  <a:pt x="402956" y="90879"/>
                  <a:pt x="399907" y="90879"/>
                </a:cubicBezTo>
                <a:lnTo>
                  <a:pt x="394879" y="87889"/>
                </a:lnTo>
                <a:lnTo>
                  <a:pt x="392900" y="89622"/>
                </a:lnTo>
                <a:lnTo>
                  <a:pt x="391645" y="90210"/>
                </a:lnTo>
                <a:lnTo>
                  <a:pt x="391945" y="90510"/>
                </a:lnTo>
                <a:lnTo>
                  <a:pt x="391945" y="99222"/>
                </a:lnTo>
                <a:lnTo>
                  <a:pt x="384026" y="99222"/>
                </a:lnTo>
                <a:lnTo>
                  <a:pt x="382761" y="98146"/>
                </a:lnTo>
                <a:lnTo>
                  <a:pt x="378851" y="103257"/>
                </a:lnTo>
                <a:lnTo>
                  <a:pt x="375691" y="103257"/>
                </a:lnTo>
                <a:lnTo>
                  <a:pt x="371980" y="103000"/>
                </a:lnTo>
                <a:lnTo>
                  <a:pt x="372038" y="103313"/>
                </a:lnTo>
                <a:lnTo>
                  <a:pt x="351063" y="113749"/>
                </a:lnTo>
                <a:lnTo>
                  <a:pt x="350784" y="112943"/>
                </a:lnTo>
                <a:cubicBezTo>
                  <a:pt x="350784" y="116527"/>
                  <a:pt x="342417" y="121255"/>
                  <a:pt x="325681" y="127126"/>
                </a:cubicBezTo>
                <a:cubicBezTo>
                  <a:pt x="323854" y="127266"/>
                  <a:pt x="319475" y="129981"/>
                  <a:pt x="312544" y="135272"/>
                </a:cubicBezTo>
                <a:cubicBezTo>
                  <a:pt x="311083" y="135272"/>
                  <a:pt x="309341" y="138736"/>
                  <a:pt x="307317" y="145665"/>
                </a:cubicBezTo>
                <a:cubicBezTo>
                  <a:pt x="297376" y="154483"/>
                  <a:pt x="286925" y="166787"/>
                  <a:pt x="275963" y="182576"/>
                </a:cubicBezTo>
                <a:cubicBezTo>
                  <a:pt x="271884" y="184446"/>
                  <a:pt x="266552" y="191389"/>
                  <a:pt x="259966" y="203405"/>
                </a:cubicBezTo>
                <a:cubicBezTo>
                  <a:pt x="248950" y="219575"/>
                  <a:pt x="236963" y="245727"/>
                  <a:pt x="224006" y="281863"/>
                </a:cubicBezTo>
                <a:cubicBezTo>
                  <a:pt x="222317" y="283177"/>
                  <a:pt x="217339" y="294215"/>
                  <a:pt x="209073" y="314975"/>
                </a:cubicBezTo>
                <a:cubicBezTo>
                  <a:pt x="202184" y="323242"/>
                  <a:pt x="194357" y="352991"/>
                  <a:pt x="185590" y="404224"/>
                </a:cubicBezTo>
                <a:cubicBezTo>
                  <a:pt x="181934" y="426145"/>
                  <a:pt x="179203" y="459977"/>
                  <a:pt x="177397" y="505719"/>
                </a:cubicBezTo>
                <a:lnTo>
                  <a:pt x="176711" y="510049"/>
                </a:lnTo>
                <a:cubicBezTo>
                  <a:pt x="176711" y="532876"/>
                  <a:pt x="181823" y="570925"/>
                  <a:pt x="192047" y="624196"/>
                </a:cubicBezTo>
                <a:cubicBezTo>
                  <a:pt x="192047" y="629458"/>
                  <a:pt x="195912" y="638472"/>
                  <a:pt x="203641" y="651238"/>
                </a:cubicBezTo>
                <a:cubicBezTo>
                  <a:pt x="217827" y="681205"/>
                  <a:pt x="226992" y="698342"/>
                  <a:pt x="231137" y="702649"/>
                </a:cubicBezTo>
                <a:cubicBezTo>
                  <a:pt x="246578" y="713321"/>
                  <a:pt x="257617" y="719991"/>
                  <a:pt x="264252" y="722659"/>
                </a:cubicBezTo>
                <a:lnTo>
                  <a:pt x="269249" y="723948"/>
                </a:lnTo>
                <a:lnTo>
                  <a:pt x="279501" y="716912"/>
                </a:lnTo>
                <a:cubicBezTo>
                  <a:pt x="282829" y="713375"/>
                  <a:pt x="286046" y="708660"/>
                  <a:pt x="289151" y="702769"/>
                </a:cubicBezTo>
                <a:lnTo>
                  <a:pt x="291106" y="698207"/>
                </a:lnTo>
                <a:lnTo>
                  <a:pt x="291106" y="692539"/>
                </a:lnTo>
                <a:lnTo>
                  <a:pt x="291106" y="689782"/>
                </a:lnTo>
                <a:lnTo>
                  <a:pt x="291106" y="668383"/>
                </a:lnTo>
                <a:lnTo>
                  <a:pt x="288684" y="640969"/>
                </a:lnTo>
                <a:lnTo>
                  <a:pt x="288684" y="636163"/>
                </a:lnTo>
                <a:lnTo>
                  <a:pt x="295235" y="632518"/>
                </a:lnTo>
                <a:cubicBezTo>
                  <a:pt x="299946" y="632518"/>
                  <a:pt x="305055" y="642365"/>
                  <a:pt x="310563" y="662059"/>
                </a:cubicBezTo>
                <a:lnTo>
                  <a:pt x="310414" y="664484"/>
                </a:lnTo>
                <a:lnTo>
                  <a:pt x="311870" y="664132"/>
                </a:lnTo>
                <a:lnTo>
                  <a:pt x="309401" y="655739"/>
                </a:lnTo>
                <a:lnTo>
                  <a:pt x="309401" y="653193"/>
                </a:lnTo>
                <a:lnTo>
                  <a:pt x="310576" y="644356"/>
                </a:lnTo>
                <a:lnTo>
                  <a:pt x="318671" y="644356"/>
                </a:lnTo>
                <a:cubicBezTo>
                  <a:pt x="320929" y="647078"/>
                  <a:pt x="322905" y="649444"/>
                  <a:pt x="324598" y="651455"/>
                </a:cubicBezTo>
                <a:lnTo>
                  <a:pt x="327084" y="654371"/>
                </a:lnTo>
                <a:lnTo>
                  <a:pt x="330552" y="651889"/>
                </a:lnTo>
                <a:cubicBezTo>
                  <a:pt x="339364" y="651889"/>
                  <a:pt x="348492" y="660083"/>
                  <a:pt x="357936" y="676470"/>
                </a:cubicBezTo>
                <a:cubicBezTo>
                  <a:pt x="361297" y="678711"/>
                  <a:pt x="363736" y="684569"/>
                  <a:pt x="365251" y="694044"/>
                </a:cubicBezTo>
                <a:cubicBezTo>
                  <a:pt x="370647" y="699621"/>
                  <a:pt x="374344" y="710477"/>
                  <a:pt x="376342" y="726612"/>
                </a:cubicBezTo>
                <a:cubicBezTo>
                  <a:pt x="379749" y="731160"/>
                  <a:pt x="381453" y="736511"/>
                  <a:pt x="381453" y="742665"/>
                </a:cubicBezTo>
                <a:lnTo>
                  <a:pt x="381453" y="746429"/>
                </a:lnTo>
                <a:cubicBezTo>
                  <a:pt x="381453" y="764608"/>
                  <a:pt x="374910" y="784413"/>
                  <a:pt x="361825" y="805842"/>
                </a:cubicBezTo>
                <a:cubicBezTo>
                  <a:pt x="345489" y="823163"/>
                  <a:pt x="334862" y="831824"/>
                  <a:pt x="329943" y="831824"/>
                </a:cubicBezTo>
                <a:cubicBezTo>
                  <a:pt x="321874" y="838461"/>
                  <a:pt x="303447" y="841780"/>
                  <a:pt x="274664" y="841780"/>
                </a:cubicBezTo>
                <a:cubicBezTo>
                  <a:pt x="252963" y="838281"/>
                  <a:pt x="237962" y="834216"/>
                  <a:pt x="229662" y="829586"/>
                </a:cubicBezTo>
                <a:cubicBezTo>
                  <a:pt x="198640" y="809780"/>
                  <a:pt x="180061" y="792162"/>
                  <a:pt x="173924" y="776729"/>
                </a:cubicBezTo>
                <a:cubicBezTo>
                  <a:pt x="160584" y="760863"/>
                  <a:pt x="150157" y="742189"/>
                  <a:pt x="142642" y="720708"/>
                </a:cubicBezTo>
                <a:cubicBezTo>
                  <a:pt x="125749" y="672202"/>
                  <a:pt x="117303" y="630231"/>
                  <a:pt x="117303" y="594796"/>
                </a:cubicBezTo>
                <a:cubicBezTo>
                  <a:pt x="116585" y="594796"/>
                  <a:pt x="116227" y="579336"/>
                  <a:pt x="116227" y="548414"/>
                </a:cubicBezTo>
                <a:lnTo>
                  <a:pt x="116227" y="544650"/>
                </a:lnTo>
                <a:cubicBezTo>
                  <a:pt x="116227" y="522537"/>
                  <a:pt x="120111" y="492689"/>
                  <a:pt x="127880" y="455104"/>
                </a:cubicBezTo>
                <a:cubicBezTo>
                  <a:pt x="137824" y="404489"/>
                  <a:pt x="147387" y="368621"/>
                  <a:pt x="156568" y="347500"/>
                </a:cubicBezTo>
                <a:cubicBezTo>
                  <a:pt x="175873" y="296805"/>
                  <a:pt x="191650" y="263170"/>
                  <a:pt x="203898" y="246598"/>
                </a:cubicBezTo>
                <a:cubicBezTo>
                  <a:pt x="210309" y="233867"/>
                  <a:pt x="216982" y="221586"/>
                  <a:pt x="223916" y="209757"/>
                </a:cubicBezTo>
                <a:lnTo>
                  <a:pt x="229500" y="200928"/>
                </a:lnTo>
                <a:lnTo>
                  <a:pt x="202539" y="224212"/>
                </a:lnTo>
                <a:cubicBezTo>
                  <a:pt x="202539" y="228863"/>
                  <a:pt x="200745" y="232174"/>
                  <a:pt x="197158" y="234147"/>
                </a:cubicBezTo>
                <a:cubicBezTo>
                  <a:pt x="197158" y="238932"/>
                  <a:pt x="192406" y="244105"/>
                  <a:pt x="182902" y="249668"/>
                </a:cubicBezTo>
                <a:cubicBezTo>
                  <a:pt x="182902" y="250585"/>
                  <a:pt x="178776" y="254272"/>
                  <a:pt x="170524" y="260729"/>
                </a:cubicBezTo>
                <a:cubicBezTo>
                  <a:pt x="170524" y="262239"/>
                  <a:pt x="163778" y="267159"/>
                  <a:pt x="150287" y="275491"/>
                </a:cubicBezTo>
                <a:cubicBezTo>
                  <a:pt x="144713" y="282023"/>
                  <a:pt x="136214" y="286776"/>
                  <a:pt x="124789" y="289752"/>
                </a:cubicBezTo>
                <a:cubicBezTo>
                  <a:pt x="124789" y="291298"/>
                  <a:pt x="116975" y="293882"/>
                  <a:pt x="101349" y="297504"/>
                </a:cubicBezTo>
                <a:cubicBezTo>
                  <a:pt x="68869" y="297504"/>
                  <a:pt x="41812" y="285087"/>
                  <a:pt x="20177" y="260253"/>
                </a:cubicBezTo>
                <a:cubicBezTo>
                  <a:pt x="9153" y="243235"/>
                  <a:pt x="2427" y="223617"/>
                  <a:pt x="0" y="201399"/>
                </a:cubicBezTo>
                <a:lnTo>
                  <a:pt x="0" y="185132"/>
                </a:lnTo>
                <a:lnTo>
                  <a:pt x="1617" y="159582"/>
                </a:lnTo>
                <a:lnTo>
                  <a:pt x="1617" y="157228"/>
                </a:lnTo>
                <a:cubicBezTo>
                  <a:pt x="1617" y="149542"/>
                  <a:pt x="7895" y="137852"/>
                  <a:pt x="20452" y="122156"/>
                </a:cubicBezTo>
                <a:cubicBezTo>
                  <a:pt x="47120" y="98115"/>
                  <a:pt x="65425" y="86094"/>
                  <a:pt x="75366" y="86094"/>
                </a:cubicBezTo>
                <a:cubicBezTo>
                  <a:pt x="90610" y="75527"/>
                  <a:pt x="107609" y="66902"/>
                  <a:pt x="126362" y="60219"/>
                </a:cubicBezTo>
                <a:cubicBezTo>
                  <a:pt x="161011" y="45495"/>
                  <a:pt x="188969" y="35555"/>
                  <a:pt x="210235" y="30399"/>
                </a:cubicBezTo>
                <a:lnTo>
                  <a:pt x="242627" y="22060"/>
                </a:lnTo>
                <a:lnTo>
                  <a:pt x="242627" y="22600"/>
                </a:lnTo>
                <a:cubicBezTo>
                  <a:pt x="264088" y="15603"/>
                  <a:pt x="278875" y="12104"/>
                  <a:pt x="286990" y="12104"/>
                </a:cubicBezTo>
                <a:cubicBezTo>
                  <a:pt x="290526" y="9917"/>
                  <a:pt x="305379" y="7496"/>
                  <a:pt x="331551" y="4841"/>
                </a:cubicBezTo>
                <a:lnTo>
                  <a:pt x="339225" y="4841"/>
                </a:lnTo>
                <a:lnTo>
                  <a:pt x="349159" y="3229"/>
                </a:lnTo>
                <a:lnTo>
                  <a:pt x="352221" y="3229"/>
                </a:lnTo>
                <a:lnTo>
                  <a:pt x="357777" y="7988"/>
                </a:lnTo>
                <a:lnTo>
                  <a:pt x="355532" y="12668"/>
                </a:lnTo>
                <a:lnTo>
                  <a:pt x="362224" y="11298"/>
                </a:lnTo>
                <a:lnTo>
                  <a:pt x="370743" y="14397"/>
                </a:lnTo>
                <a:lnTo>
                  <a:pt x="370743" y="11092"/>
                </a:lnTo>
                <a:lnTo>
                  <a:pt x="383520" y="9416"/>
                </a:lnTo>
                <a:lnTo>
                  <a:pt x="386259" y="13063"/>
                </a:lnTo>
                <a:lnTo>
                  <a:pt x="389126" y="11061"/>
                </a:lnTo>
                <a:lnTo>
                  <a:pt x="386885" y="5506"/>
                </a:lnTo>
                <a:lnTo>
                  <a:pt x="390388" y="536"/>
                </a:lnTo>
                <a:lnTo>
                  <a:pt x="402393" y="536"/>
                </a:lnTo>
                <a:lnTo>
                  <a:pt x="406366" y="8973"/>
                </a:lnTo>
                <a:lnTo>
                  <a:pt x="406715" y="8931"/>
                </a:lnTo>
                <a:lnTo>
                  <a:pt x="412173" y="9469"/>
                </a:lnTo>
                <a:lnTo>
                  <a:pt x="412173" y="7907"/>
                </a:lnTo>
                <a:cubicBezTo>
                  <a:pt x="412173" y="3425"/>
                  <a:pt x="415743" y="789"/>
                  <a:pt x="422883" y="0"/>
                </a:cubicBezTo>
                <a:close/>
              </a:path>
            </a:pathLst>
          </a:cu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3" name="Picture 22" descr="A picture containing flower&#10;&#10;Description automatically generated">
            <a:extLst>
              <a:ext uri="{FF2B5EF4-FFF2-40B4-BE49-F238E27FC236}">
                <a16:creationId xmlns:a16="http://schemas.microsoft.com/office/drawing/2014/main" id="{2BCC60C4-35C1-4818-9DB8-36ADC3142E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38171"/>
            <a:ext cx="4411398" cy="2626773"/>
          </a:xfrm>
          <a:prstGeom prst="rect">
            <a:avLst/>
          </a:prstGeom>
        </p:spPr>
      </p:pic>
      <p:sp>
        <p:nvSpPr>
          <p:cNvPr id="24" name="Rectangle 23">
            <a:extLst>
              <a:ext uri="{FF2B5EF4-FFF2-40B4-BE49-F238E27FC236}">
                <a16:creationId xmlns:a16="http://schemas.microsoft.com/office/drawing/2014/main" id="{8E409139-C1EC-45D1-ABA6-0529EFE49586}"/>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a:extLst>
              <a:ext uri="{FF2B5EF4-FFF2-40B4-BE49-F238E27FC236}">
                <a16:creationId xmlns:a16="http://schemas.microsoft.com/office/drawing/2014/main" id="{FB313A9B-DF3E-4522-B519-E3E55B40EB6C}"/>
              </a:ext>
            </a:extLst>
          </p:cNvPr>
          <p:cNvSpPr txBox="1"/>
          <p:nvPr/>
        </p:nvSpPr>
        <p:spPr>
          <a:xfrm>
            <a:off x="228175" y="6564291"/>
            <a:ext cx="4541834" cy="246221"/>
          </a:xfrm>
          <a:prstGeom prst="rect">
            <a:avLst/>
          </a:prstGeom>
          <a:noFill/>
        </p:spPr>
        <p:txBody>
          <a:bodyPr wrap="square" rtlCol="0">
            <a:spAutoFit/>
          </a:bodyPr>
          <a:lstStyle/>
          <a:p>
            <a:r>
              <a:rPr lang="fr-FR" sz="1000">
                <a:solidFill>
                  <a:schemeClr val="bg1"/>
                </a:solidFill>
                <a:latin typeface="Open Sans" panose="020B0606030504020204" pitchFamily="34" charset="0"/>
                <a:ea typeface="Open Sans" panose="020B0606030504020204" pitchFamily="34" charset="0"/>
                <a:cs typeface="Open Sans" panose="020B0606030504020204" pitchFamily="34" charset="0"/>
              </a:rPr>
              <a:t>Happy New Year 2021 | nguyenngocduong.vn</a:t>
            </a:r>
          </a:p>
        </p:txBody>
      </p:sp>
      <p:pic>
        <p:nvPicPr>
          <p:cNvPr id="2" name="Audio 1">
            <a:hlinkClick r:id="" action="ppaction://media"/>
            <a:extLst>
              <a:ext uri="{FF2B5EF4-FFF2-40B4-BE49-F238E27FC236}">
                <a16:creationId xmlns:a16="http://schemas.microsoft.com/office/drawing/2014/main" id="{0B60AF52-288E-495F-BD20-AFD62212F1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7821439"/>
      </p:ext>
    </p:extLst>
  </p:cSld>
  <p:clrMapOvr>
    <a:masterClrMapping/>
  </p:clrMapOvr>
  <mc:AlternateContent xmlns:mc="http://schemas.openxmlformats.org/markup-compatibility/2006" xmlns:p14="http://schemas.microsoft.com/office/powerpoint/2010/main">
    <mc:Choice Requires="p14">
      <p:transition spd="slow" p14:dur="800" advTm="1635">
        <p14:flythrough/>
      </p:transition>
    </mc:Choice>
    <mc:Fallback xmlns="">
      <p:transition spd="slow" advTm="1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
            <a:extLst>
              <a:ext uri="{FF2B5EF4-FFF2-40B4-BE49-F238E27FC236}">
                <a16:creationId xmlns:a16="http://schemas.microsoft.com/office/drawing/2014/main" id="{B1EEB6D7-0E31-4EE8-8B06-10EE827A1E5D}"/>
              </a:ext>
            </a:extLst>
          </p:cNvPr>
          <p:cNvGrpSpPr/>
          <p:nvPr/>
        </p:nvGrpSpPr>
        <p:grpSpPr>
          <a:xfrm>
            <a:off x="0" y="0"/>
            <a:ext cx="12191998" cy="6858000"/>
            <a:chOff x="0" y="0"/>
            <a:chExt cx="12191998" cy="6858000"/>
          </a:xfrm>
        </p:grpSpPr>
        <p:pic>
          <p:nvPicPr>
            <p:cNvPr id="113" name="图片 2">
              <a:extLst>
                <a:ext uri="{FF2B5EF4-FFF2-40B4-BE49-F238E27FC236}">
                  <a16:creationId xmlns:a16="http://schemas.microsoft.com/office/drawing/2014/main" id="{DD47BDE7-3E7D-455D-A536-0253348C1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14" name="矩形 3">
              <a:extLst>
                <a:ext uri="{FF2B5EF4-FFF2-40B4-BE49-F238E27FC236}">
                  <a16:creationId xmlns:a16="http://schemas.microsoft.com/office/drawing/2014/main" id="{9E62615E-1679-4BAF-8CC5-6D104FE9063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15" name="矩形 4">
              <a:extLst>
                <a:ext uri="{FF2B5EF4-FFF2-40B4-BE49-F238E27FC236}">
                  <a16:creationId xmlns:a16="http://schemas.microsoft.com/office/drawing/2014/main" id="{383ED2AF-EA46-49C4-93AD-698D1F59DA71}"/>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45" name="Freeform: Shape 44">
            <a:extLst>
              <a:ext uri="{FF2B5EF4-FFF2-40B4-BE49-F238E27FC236}">
                <a16:creationId xmlns:a16="http://schemas.microsoft.com/office/drawing/2014/main" id="{1AC2B1EA-2DBE-4335-ACE8-FCA44D96C016}"/>
              </a:ext>
            </a:extLst>
          </p:cNvPr>
          <p:cNvSpPr/>
          <p:nvPr/>
        </p:nvSpPr>
        <p:spPr>
          <a:xfrm>
            <a:off x="2414354" y="4694193"/>
            <a:ext cx="7363292" cy="2474126"/>
          </a:xfrm>
          <a:custGeom>
            <a:avLst/>
            <a:gdLst>
              <a:gd name="connsiteX0" fmla="*/ 3187047 w 3373198"/>
              <a:gd name="connsiteY0" fmla="*/ 642092 h 1133421"/>
              <a:gd name="connsiteX1" fmla="*/ 3119853 w 3373198"/>
              <a:gd name="connsiteY1" fmla="*/ 654407 h 1133421"/>
              <a:gd name="connsiteX2" fmla="*/ 3059359 w 3373198"/>
              <a:gd name="connsiteY2" fmla="*/ 619220 h 1133421"/>
              <a:gd name="connsiteX3" fmla="*/ 2837107 w 3373198"/>
              <a:gd name="connsiteY3" fmla="*/ 441256 h 1133421"/>
              <a:gd name="connsiteX4" fmla="*/ 2734354 w 3373198"/>
              <a:gd name="connsiteY4" fmla="*/ 465785 h 1133421"/>
              <a:gd name="connsiteX5" fmla="*/ 2480332 w 3373198"/>
              <a:gd name="connsiteY5" fmla="*/ 308291 h 1133421"/>
              <a:gd name="connsiteX6" fmla="*/ 2409655 w 3373198"/>
              <a:gd name="connsiteY6" fmla="*/ 317189 h 1133421"/>
              <a:gd name="connsiteX7" fmla="*/ 2094969 w 3373198"/>
              <a:gd name="connsiteY7" fmla="*/ 114425 h 1133421"/>
              <a:gd name="connsiteX8" fmla="*/ 1819497 w 3373198"/>
              <a:gd name="connsiteY8" fmla="*/ 251417 h 1133421"/>
              <a:gd name="connsiteX9" fmla="*/ 1475004 w 3373198"/>
              <a:gd name="connsiteY9" fmla="*/ 0 h 1133421"/>
              <a:gd name="connsiteX10" fmla="*/ 1122798 w 3373198"/>
              <a:gd name="connsiteY10" fmla="*/ 279261 h 1133421"/>
              <a:gd name="connsiteX11" fmla="*/ 899700 w 3373198"/>
              <a:gd name="connsiteY11" fmla="*/ 203475 h 1133421"/>
              <a:gd name="connsiteX12" fmla="*/ 547662 w 3373198"/>
              <a:gd name="connsiteY12" fmla="*/ 468086 h 1133421"/>
              <a:gd name="connsiteX13" fmla="*/ 445756 w 3373198"/>
              <a:gd name="connsiteY13" fmla="*/ 449072 h 1133421"/>
              <a:gd name="connsiteX14" fmla="*/ 182937 w 3373198"/>
              <a:gd name="connsiteY14" fmla="*/ 629438 h 1133421"/>
              <a:gd name="connsiteX15" fmla="*/ 0 w 3373198"/>
              <a:gd name="connsiteY15" fmla="*/ 829259 h 1133421"/>
              <a:gd name="connsiteX16" fmla="*/ 200633 w 3373198"/>
              <a:gd name="connsiteY16" fmla="*/ 1029891 h 1133421"/>
              <a:gd name="connsiteX17" fmla="*/ 326222 w 3373198"/>
              <a:gd name="connsiteY17" fmla="*/ 985671 h 1133421"/>
              <a:gd name="connsiteX18" fmla="*/ 445790 w 3373198"/>
              <a:gd name="connsiteY18" fmla="*/ 1012264 h 1133421"/>
              <a:gd name="connsiteX19" fmla="*/ 585489 w 3373198"/>
              <a:gd name="connsiteY19" fmla="*/ 975216 h 1133421"/>
              <a:gd name="connsiteX20" fmla="*/ 754960 w 3373198"/>
              <a:gd name="connsiteY20" fmla="*/ 1045319 h 1133421"/>
              <a:gd name="connsiteX21" fmla="*/ 903692 w 3373198"/>
              <a:gd name="connsiteY21" fmla="*/ 993588 h 1133421"/>
              <a:gd name="connsiteX22" fmla="*/ 1193205 w 3373198"/>
              <a:gd name="connsiteY22" fmla="*/ 1135452 h 1133421"/>
              <a:gd name="connsiteX23" fmla="*/ 1515537 w 3373198"/>
              <a:gd name="connsiteY23" fmla="*/ 943379 h 1133421"/>
              <a:gd name="connsiteX24" fmla="*/ 1685923 w 3373198"/>
              <a:gd name="connsiteY24" fmla="*/ 989968 h 1133421"/>
              <a:gd name="connsiteX25" fmla="*/ 1716778 w 3373198"/>
              <a:gd name="connsiteY25" fmla="*/ 988547 h 1133421"/>
              <a:gd name="connsiteX26" fmla="*/ 1871871 w 3373198"/>
              <a:gd name="connsiteY26" fmla="*/ 1049548 h 1133421"/>
              <a:gd name="connsiteX27" fmla="*/ 2003416 w 3373198"/>
              <a:gd name="connsiteY27" fmla="*/ 1007663 h 1133421"/>
              <a:gd name="connsiteX28" fmla="*/ 2115371 w 3373198"/>
              <a:gd name="connsiteY28" fmla="*/ 1026880 h 1133421"/>
              <a:gd name="connsiteX29" fmla="*/ 2197349 w 3373198"/>
              <a:gd name="connsiteY29" fmla="*/ 1016730 h 1133421"/>
              <a:gd name="connsiteX30" fmla="*/ 2329739 w 3373198"/>
              <a:gd name="connsiteY30" fmla="*/ 1059225 h 1133421"/>
              <a:gd name="connsiteX31" fmla="*/ 2466021 w 3373198"/>
              <a:gd name="connsiteY31" fmla="*/ 1013990 h 1133421"/>
              <a:gd name="connsiteX32" fmla="*/ 2545259 w 3373198"/>
              <a:gd name="connsiteY32" fmla="*/ 1032835 h 1133421"/>
              <a:gd name="connsiteX33" fmla="*/ 2651699 w 3373198"/>
              <a:gd name="connsiteY33" fmla="*/ 1059225 h 1133421"/>
              <a:gd name="connsiteX34" fmla="*/ 2814168 w 3373198"/>
              <a:gd name="connsiteY34" fmla="*/ 991050 h 1133421"/>
              <a:gd name="connsiteX35" fmla="*/ 2976636 w 3373198"/>
              <a:gd name="connsiteY35" fmla="*/ 1059225 h 1133421"/>
              <a:gd name="connsiteX36" fmla="*/ 3119988 w 3373198"/>
              <a:gd name="connsiteY36" fmla="*/ 1008407 h 1133421"/>
              <a:gd name="connsiteX37" fmla="*/ 3187182 w 3373198"/>
              <a:gd name="connsiteY37" fmla="*/ 1020722 h 1133421"/>
              <a:gd name="connsiteX38" fmla="*/ 3376480 w 3373198"/>
              <a:gd name="connsiteY38" fmla="*/ 831424 h 1133421"/>
              <a:gd name="connsiteX39" fmla="*/ 3187047 w 3373198"/>
              <a:gd name="connsiteY39" fmla="*/ 642092 h 113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73198" h="1133421">
                <a:moveTo>
                  <a:pt x="3187047" y="642092"/>
                </a:moveTo>
                <a:cubicBezTo>
                  <a:pt x="3163397" y="642092"/>
                  <a:pt x="3140763" y="646456"/>
                  <a:pt x="3119853" y="654407"/>
                </a:cubicBezTo>
                <a:cubicBezTo>
                  <a:pt x="3101786" y="639757"/>
                  <a:pt x="3081385" y="627814"/>
                  <a:pt x="3059359" y="619220"/>
                </a:cubicBezTo>
                <a:cubicBezTo>
                  <a:pt x="3036623" y="517382"/>
                  <a:pt x="2945780" y="441256"/>
                  <a:pt x="2837107" y="441256"/>
                </a:cubicBezTo>
                <a:cubicBezTo>
                  <a:pt x="2800126" y="441256"/>
                  <a:pt x="2765244" y="450121"/>
                  <a:pt x="2734354" y="465785"/>
                </a:cubicBezTo>
                <a:cubicBezTo>
                  <a:pt x="2687935" y="372439"/>
                  <a:pt x="2591645" y="308291"/>
                  <a:pt x="2480332" y="308291"/>
                </a:cubicBezTo>
                <a:cubicBezTo>
                  <a:pt x="2455939" y="308291"/>
                  <a:pt x="2432255" y="311369"/>
                  <a:pt x="2409655" y="317189"/>
                </a:cubicBezTo>
                <a:cubicBezTo>
                  <a:pt x="2355352" y="197587"/>
                  <a:pt x="2234871" y="114425"/>
                  <a:pt x="2094969" y="114425"/>
                </a:cubicBezTo>
                <a:cubicBezTo>
                  <a:pt x="1982507" y="114425"/>
                  <a:pt x="1882596" y="168186"/>
                  <a:pt x="1819497" y="251417"/>
                </a:cubicBezTo>
                <a:cubicBezTo>
                  <a:pt x="1772875" y="105594"/>
                  <a:pt x="1636288" y="0"/>
                  <a:pt x="1475004" y="0"/>
                </a:cubicBezTo>
                <a:cubicBezTo>
                  <a:pt x="1303637" y="0"/>
                  <a:pt x="1160082" y="119229"/>
                  <a:pt x="1122798" y="279261"/>
                </a:cubicBezTo>
                <a:cubicBezTo>
                  <a:pt x="1061018" y="231759"/>
                  <a:pt x="983641" y="203475"/>
                  <a:pt x="899700" y="203475"/>
                </a:cubicBezTo>
                <a:cubicBezTo>
                  <a:pt x="732664" y="203475"/>
                  <a:pt x="591781" y="315260"/>
                  <a:pt x="547662" y="468086"/>
                </a:cubicBezTo>
                <a:cubicBezTo>
                  <a:pt x="516062" y="455805"/>
                  <a:pt x="481687" y="449072"/>
                  <a:pt x="445756" y="449072"/>
                </a:cubicBezTo>
                <a:cubicBezTo>
                  <a:pt x="325917" y="449072"/>
                  <a:pt x="223571" y="523945"/>
                  <a:pt x="182937" y="629438"/>
                </a:cubicBezTo>
                <a:cubicBezTo>
                  <a:pt x="80422" y="638404"/>
                  <a:pt x="0" y="724409"/>
                  <a:pt x="0" y="829259"/>
                </a:cubicBezTo>
                <a:cubicBezTo>
                  <a:pt x="0" y="940063"/>
                  <a:pt x="89828" y="1029891"/>
                  <a:pt x="200633" y="1029891"/>
                </a:cubicBezTo>
                <a:cubicBezTo>
                  <a:pt x="248202" y="1029891"/>
                  <a:pt x="291848" y="1013313"/>
                  <a:pt x="326222" y="985671"/>
                </a:cubicBezTo>
                <a:cubicBezTo>
                  <a:pt x="362525" y="1002723"/>
                  <a:pt x="403024" y="1012264"/>
                  <a:pt x="445790" y="1012264"/>
                </a:cubicBezTo>
                <a:cubicBezTo>
                  <a:pt x="496608" y="1012264"/>
                  <a:pt x="544313" y="998798"/>
                  <a:pt x="585489" y="975216"/>
                </a:cubicBezTo>
                <a:cubicBezTo>
                  <a:pt x="628896" y="1018523"/>
                  <a:pt x="688782" y="1045319"/>
                  <a:pt x="754960" y="1045319"/>
                </a:cubicBezTo>
                <a:cubicBezTo>
                  <a:pt x="811158" y="1045319"/>
                  <a:pt x="862822" y="1025933"/>
                  <a:pt x="903692" y="993588"/>
                </a:cubicBezTo>
                <a:cubicBezTo>
                  <a:pt x="970716" y="1079897"/>
                  <a:pt x="1075465" y="1135452"/>
                  <a:pt x="1193205" y="1135452"/>
                </a:cubicBezTo>
                <a:cubicBezTo>
                  <a:pt x="1332430" y="1135452"/>
                  <a:pt x="1453554" y="1057770"/>
                  <a:pt x="1515537" y="943379"/>
                </a:cubicBezTo>
                <a:cubicBezTo>
                  <a:pt x="1565441" y="972983"/>
                  <a:pt x="1623702" y="989968"/>
                  <a:pt x="1685923" y="989968"/>
                </a:cubicBezTo>
                <a:cubicBezTo>
                  <a:pt x="1696343" y="989968"/>
                  <a:pt x="1706628" y="989460"/>
                  <a:pt x="1716778" y="988547"/>
                </a:cubicBezTo>
                <a:cubicBezTo>
                  <a:pt x="1757446" y="1026372"/>
                  <a:pt x="1811919" y="1049548"/>
                  <a:pt x="1871871" y="1049548"/>
                </a:cubicBezTo>
                <a:cubicBezTo>
                  <a:pt x="1920896" y="1049548"/>
                  <a:pt x="1966266" y="1034019"/>
                  <a:pt x="2003416" y="1007663"/>
                </a:cubicBezTo>
                <a:cubicBezTo>
                  <a:pt x="2038434" y="1020079"/>
                  <a:pt x="2076124" y="1026880"/>
                  <a:pt x="2115371" y="1026880"/>
                </a:cubicBezTo>
                <a:cubicBezTo>
                  <a:pt x="2143655" y="1026880"/>
                  <a:pt x="2171128" y="1023361"/>
                  <a:pt x="2197349" y="1016730"/>
                </a:cubicBezTo>
                <a:cubicBezTo>
                  <a:pt x="2234668" y="1043424"/>
                  <a:pt x="2280343" y="1059225"/>
                  <a:pt x="2329739" y="1059225"/>
                </a:cubicBezTo>
                <a:cubicBezTo>
                  <a:pt x="2380828" y="1059225"/>
                  <a:pt x="2427992" y="1042410"/>
                  <a:pt x="2466021" y="1013990"/>
                </a:cubicBezTo>
                <a:cubicBezTo>
                  <a:pt x="2490482" y="1024749"/>
                  <a:pt x="2517177" y="1031346"/>
                  <a:pt x="2545259" y="1032835"/>
                </a:cubicBezTo>
                <a:cubicBezTo>
                  <a:pt x="2577029" y="1049650"/>
                  <a:pt x="2613230" y="1059225"/>
                  <a:pt x="2651699" y="1059225"/>
                </a:cubicBezTo>
                <a:cubicBezTo>
                  <a:pt x="2715340" y="1059225"/>
                  <a:pt x="2772823" y="1033105"/>
                  <a:pt x="2814168" y="991050"/>
                </a:cubicBezTo>
                <a:cubicBezTo>
                  <a:pt x="2855478" y="1033105"/>
                  <a:pt x="2912995" y="1059225"/>
                  <a:pt x="2976636" y="1059225"/>
                </a:cubicBezTo>
                <a:cubicBezTo>
                  <a:pt x="3030972" y="1059225"/>
                  <a:pt x="3080843" y="1040177"/>
                  <a:pt x="3119988" y="1008407"/>
                </a:cubicBezTo>
                <a:cubicBezTo>
                  <a:pt x="3140863" y="1016324"/>
                  <a:pt x="3163499" y="1020722"/>
                  <a:pt x="3187182" y="1020722"/>
                </a:cubicBezTo>
                <a:cubicBezTo>
                  <a:pt x="3291727" y="1020722"/>
                  <a:pt x="3376480" y="935970"/>
                  <a:pt x="3376480" y="831424"/>
                </a:cubicBezTo>
                <a:cubicBezTo>
                  <a:pt x="3376480" y="726878"/>
                  <a:pt x="3291592" y="642092"/>
                  <a:pt x="3187047" y="642092"/>
                </a:cubicBezTo>
                <a:close/>
              </a:path>
            </a:pathLst>
          </a:custGeom>
          <a:solidFill>
            <a:srgbClr val="A30528"/>
          </a:solidFill>
          <a:ln w="338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1D37621-6D11-4143-B239-B2084526EF18}"/>
              </a:ext>
            </a:extLst>
          </p:cNvPr>
          <p:cNvSpPr/>
          <p:nvPr/>
        </p:nvSpPr>
        <p:spPr>
          <a:xfrm>
            <a:off x="-188397" y="5393292"/>
            <a:ext cx="12717744" cy="2355958"/>
          </a:xfrm>
          <a:custGeom>
            <a:avLst/>
            <a:gdLst>
              <a:gd name="connsiteX0" fmla="*/ 5826194 w 5826125"/>
              <a:gd name="connsiteY0" fmla="*/ 957149 h 1079288"/>
              <a:gd name="connsiteX1" fmla="*/ 5803153 w 5826125"/>
              <a:gd name="connsiteY1" fmla="*/ 1080371 h 1079288"/>
              <a:gd name="connsiteX2" fmla="*/ 52136 w 5826125"/>
              <a:gd name="connsiteY2" fmla="*/ 1080371 h 1079288"/>
              <a:gd name="connsiteX3" fmla="*/ 0 w 5826125"/>
              <a:gd name="connsiteY3" fmla="*/ 895775 h 1079288"/>
              <a:gd name="connsiteX4" fmla="*/ 343071 w 5826125"/>
              <a:gd name="connsiteY4" fmla="*/ 543264 h 1079288"/>
              <a:gd name="connsiteX5" fmla="*/ 783516 w 5826125"/>
              <a:gd name="connsiteY5" fmla="*/ 263258 h 1079288"/>
              <a:gd name="connsiteX6" fmla="*/ 1137819 w 5826125"/>
              <a:gd name="connsiteY6" fmla="*/ 416524 h 1079288"/>
              <a:gd name="connsiteX7" fmla="*/ 1364064 w 5826125"/>
              <a:gd name="connsiteY7" fmla="*/ 305009 h 1079288"/>
              <a:gd name="connsiteX8" fmla="*/ 1636863 w 5826125"/>
              <a:gd name="connsiteY8" fmla="*/ 506792 h 1079288"/>
              <a:gd name="connsiteX9" fmla="*/ 2068647 w 5826125"/>
              <a:gd name="connsiteY9" fmla="*/ 203407 h 1079288"/>
              <a:gd name="connsiteX10" fmla="*/ 2290560 w 5826125"/>
              <a:gd name="connsiteY10" fmla="*/ 260586 h 1079288"/>
              <a:gd name="connsiteX11" fmla="*/ 2700690 w 5826125"/>
              <a:gd name="connsiteY11" fmla="*/ 0 h 1079288"/>
              <a:gd name="connsiteX12" fmla="*/ 3144010 w 5826125"/>
              <a:gd name="connsiteY12" fmla="*/ 360191 h 1079288"/>
              <a:gd name="connsiteX13" fmla="*/ 3163261 w 5826125"/>
              <a:gd name="connsiteY13" fmla="*/ 364928 h 1079288"/>
              <a:gd name="connsiteX14" fmla="*/ 3565474 w 5826125"/>
              <a:gd name="connsiteY14" fmla="*/ 91926 h 1079288"/>
              <a:gd name="connsiteX15" fmla="*/ 3959532 w 5826125"/>
              <a:gd name="connsiteY15" fmla="*/ 345846 h 1079288"/>
              <a:gd name="connsiteX16" fmla="*/ 4048074 w 5826125"/>
              <a:gd name="connsiteY16" fmla="*/ 334715 h 1079288"/>
              <a:gd name="connsiteX17" fmla="*/ 4366177 w 5826125"/>
              <a:gd name="connsiteY17" fmla="*/ 531896 h 1079288"/>
              <a:gd name="connsiteX18" fmla="*/ 4494879 w 5826125"/>
              <a:gd name="connsiteY18" fmla="*/ 501277 h 1079288"/>
              <a:gd name="connsiteX19" fmla="*/ 4732797 w 5826125"/>
              <a:gd name="connsiteY19" fmla="*/ 629134 h 1079288"/>
              <a:gd name="connsiteX20" fmla="*/ 5120698 w 5826125"/>
              <a:gd name="connsiteY20" fmla="*/ 377446 h 1079288"/>
              <a:gd name="connsiteX21" fmla="*/ 5387272 w 5826125"/>
              <a:gd name="connsiteY21" fmla="*/ 471571 h 1079288"/>
              <a:gd name="connsiteX22" fmla="*/ 5479230 w 5826125"/>
              <a:gd name="connsiteY22" fmla="*/ 470928 h 1079288"/>
              <a:gd name="connsiteX23" fmla="*/ 5717317 w 5826125"/>
              <a:gd name="connsiteY23" fmla="*/ 708135 h 1079288"/>
              <a:gd name="connsiteX24" fmla="*/ 5826194 w 5826125"/>
              <a:gd name="connsiteY24" fmla="*/ 957149 h 107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6125" h="1079288">
                <a:moveTo>
                  <a:pt x="5826194" y="957149"/>
                </a:moveTo>
                <a:cubicBezTo>
                  <a:pt x="5826194" y="1000625"/>
                  <a:pt x="5818006" y="1042173"/>
                  <a:pt x="5803153" y="1080371"/>
                </a:cubicBezTo>
                <a:lnTo>
                  <a:pt x="52136" y="1080371"/>
                </a:lnTo>
                <a:cubicBezTo>
                  <a:pt x="19081" y="1026677"/>
                  <a:pt x="0" y="963476"/>
                  <a:pt x="0" y="895775"/>
                </a:cubicBezTo>
                <a:cubicBezTo>
                  <a:pt x="0" y="704244"/>
                  <a:pt x="152758" y="548339"/>
                  <a:pt x="343071" y="543264"/>
                </a:cubicBezTo>
                <a:cubicBezTo>
                  <a:pt x="420685" y="377852"/>
                  <a:pt x="588668" y="263258"/>
                  <a:pt x="783516" y="263258"/>
                </a:cubicBezTo>
                <a:cubicBezTo>
                  <a:pt x="923215" y="263258"/>
                  <a:pt x="1049142" y="322196"/>
                  <a:pt x="1137819" y="416524"/>
                </a:cubicBezTo>
                <a:cubicBezTo>
                  <a:pt x="1189990" y="348722"/>
                  <a:pt x="1271868" y="305009"/>
                  <a:pt x="1364064" y="305009"/>
                </a:cubicBezTo>
                <a:cubicBezTo>
                  <a:pt x="1492529" y="305009"/>
                  <a:pt x="1601203" y="389999"/>
                  <a:pt x="1636863" y="506792"/>
                </a:cubicBezTo>
                <a:cubicBezTo>
                  <a:pt x="1700539" y="329910"/>
                  <a:pt x="1869807" y="203407"/>
                  <a:pt x="2068647" y="203407"/>
                </a:cubicBezTo>
                <a:cubicBezTo>
                  <a:pt x="2149137" y="203407"/>
                  <a:pt x="2224788" y="224147"/>
                  <a:pt x="2290560" y="260586"/>
                </a:cubicBezTo>
                <a:cubicBezTo>
                  <a:pt x="2362863" y="106609"/>
                  <a:pt x="2519309" y="0"/>
                  <a:pt x="2700690" y="0"/>
                </a:cubicBezTo>
                <a:cubicBezTo>
                  <a:pt x="2919017" y="0"/>
                  <a:pt x="3101278" y="154517"/>
                  <a:pt x="3144010" y="360191"/>
                </a:cubicBezTo>
                <a:cubicBezTo>
                  <a:pt x="3150505" y="361612"/>
                  <a:pt x="3156900" y="363203"/>
                  <a:pt x="3163261" y="364928"/>
                </a:cubicBezTo>
                <a:cubicBezTo>
                  <a:pt x="3226801" y="204997"/>
                  <a:pt x="3382942" y="91926"/>
                  <a:pt x="3565474" y="91926"/>
                </a:cubicBezTo>
                <a:cubicBezTo>
                  <a:pt x="3740663" y="91926"/>
                  <a:pt x="3891526" y="196065"/>
                  <a:pt x="3959532" y="345846"/>
                </a:cubicBezTo>
                <a:cubicBezTo>
                  <a:pt x="3987851" y="338606"/>
                  <a:pt x="4017488" y="334715"/>
                  <a:pt x="4048074" y="334715"/>
                </a:cubicBezTo>
                <a:cubicBezTo>
                  <a:pt x="4187434" y="334715"/>
                  <a:pt x="4308052" y="415035"/>
                  <a:pt x="4366177" y="531896"/>
                </a:cubicBezTo>
                <a:cubicBezTo>
                  <a:pt x="4404849" y="512307"/>
                  <a:pt x="4448561" y="501277"/>
                  <a:pt x="4494879" y="501277"/>
                </a:cubicBezTo>
                <a:cubicBezTo>
                  <a:pt x="4594214" y="501277"/>
                  <a:pt x="4681709" y="552095"/>
                  <a:pt x="4732797" y="629134"/>
                </a:cubicBezTo>
                <a:cubicBezTo>
                  <a:pt x="4799009" y="480841"/>
                  <a:pt x="4947809" y="377446"/>
                  <a:pt x="5120698" y="377446"/>
                </a:cubicBezTo>
                <a:cubicBezTo>
                  <a:pt x="5221691" y="377446"/>
                  <a:pt x="5314395" y="412701"/>
                  <a:pt x="5387272" y="471571"/>
                </a:cubicBezTo>
                <a:cubicBezTo>
                  <a:pt x="5416909" y="466496"/>
                  <a:pt x="5447867" y="466056"/>
                  <a:pt x="5479230" y="470928"/>
                </a:cubicBezTo>
                <a:cubicBezTo>
                  <a:pt x="5604821" y="490383"/>
                  <a:pt x="5698438" y="589007"/>
                  <a:pt x="5717317" y="708135"/>
                </a:cubicBezTo>
                <a:cubicBezTo>
                  <a:pt x="5784274" y="770050"/>
                  <a:pt x="5826194" y="858694"/>
                  <a:pt x="5826194" y="957149"/>
                </a:cubicBezTo>
                <a:close/>
              </a:path>
            </a:pathLst>
          </a:custGeom>
          <a:solidFill>
            <a:srgbClr val="F1A20D"/>
          </a:solidFill>
          <a:ln w="3383" cap="flat">
            <a:noFill/>
            <a:prstDash val="solid"/>
            <a:miter/>
          </a:ln>
        </p:spPr>
        <p:txBody>
          <a:bodyPr rtlCol="0" anchor="ctr"/>
          <a:lstStyle/>
          <a:p>
            <a:endParaRPr lang="en-US"/>
          </a:p>
        </p:txBody>
      </p:sp>
      <p:grpSp>
        <p:nvGrpSpPr>
          <p:cNvPr id="47" name="Google Shape;2105;p85">
            <a:extLst>
              <a:ext uri="{FF2B5EF4-FFF2-40B4-BE49-F238E27FC236}">
                <a16:creationId xmlns:a16="http://schemas.microsoft.com/office/drawing/2014/main" id="{B53246B1-D401-4A2B-B886-94CA76702D4C}"/>
              </a:ext>
            </a:extLst>
          </p:cNvPr>
          <p:cNvGrpSpPr/>
          <p:nvPr/>
        </p:nvGrpSpPr>
        <p:grpSpPr>
          <a:xfrm rot="16200000">
            <a:off x="112050" y="1286026"/>
            <a:ext cx="4413731" cy="2941761"/>
            <a:chOff x="5697004" y="1185657"/>
            <a:chExt cx="2511944" cy="1674216"/>
          </a:xfrm>
        </p:grpSpPr>
        <p:sp>
          <p:nvSpPr>
            <p:cNvPr id="48" name="Google Shape;2106;p85">
              <a:extLst>
                <a:ext uri="{FF2B5EF4-FFF2-40B4-BE49-F238E27FC236}">
                  <a16:creationId xmlns:a16="http://schemas.microsoft.com/office/drawing/2014/main" id="{7FAED93E-EDC1-458B-B18F-3431594CBC5F}"/>
                </a:ext>
              </a:extLst>
            </p:cNvPr>
            <p:cNvSpPr/>
            <p:nvPr/>
          </p:nvSpPr>
          <p:spPr>
            <a:xfrm>
              <a:off x="5825181" y="1378503"/>
              <a:ext cx="2254425" cy="1288006"/>
            </a:xfrm>
            <a:custGeom>
              <a:avLst/>
              <a:gdLst/>
              <a:ahLst/>
              <a:cxnLst/>
              <a:rect l="l" t="t" r="r" b="b"/>
              <a:pathLst>
                <a:path w="59994" h="34276" extrusionOk="0">
                  <a:moveTo>
                    <a:pt x="0" y="0"/>
                  </a:moveTo>
                  <a:lnTo>
                    <a:pt x="0" y="34275"/>
                  </a:lnTo>
                  <a:lnTo>
                    <a:pt x="59994" y="34275"/>
                  </a:lnTo>
                  <a:lnTo>
                    <a:pt x="59994"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07;p85">
              <a:extLst>
                <a:ext uri="{FF2B5EF4-FFF2-40B4-BE49-F238E27FC236}">
                  <a16:creationId xmlns:a16="http://schemas.microsoft.com/office/drawing/2014/main" id="{1B5D90FE-F6B4-4461-8333-301A0AACDDCC}"/>
                </a:ext>
              </a:extLst>
            </p:cNvPr>
            <p:cNvSpPr/>
            <p:nvPr/>
          </p:nvSpPr>
          <p:spPr>
            <a:xfrm>
              <a:off x="5825181" y="1422168"/>
              <a:ext cx="2254425" cy="1200676"/>
            </a:xfrm>
            <a:custGeom>
              <a:avLst/>
              <a:gdLst/>
              <a:ahLst/>
              <a:cxnLst/>
              <a:rect l="l" t="t" r="r" b="b"/>
              <a:pathLst>
                <a:path w="59994" h="31952" extrusionOk="0">
                  <a:moveTo>
                    <a:pt x="0" y="0"/>
                  </a:moveTo>
                  <a:lnTo>
                    <a:pt x="0" y="31951"/>
                  </a:lnTo>
                  <a:lnTo>
                    <a:pt x="59994" y="31951"/>
                  </a:lnTo>
                  <a:lnTo>
                    <a:pt x="59994"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08;p85">
              <a:extLst>
                <a:ext uri="{FF2B5EF4-FFF2-40B4-BE49-F238E27FC236}">
                  <a16:creationId xmlns:a16="http://schemas.microsoft.com/office/drawing/2014/main" id="{63727402-06E1-4616-A9D8-0EC1BA08FE1C}"/>
                </a:ext>
              </a:extLst>
            </p:cNvPr>
            <p:cNvSpPr/>
            <p:nvPr/>
          </p:nvSpPr>
          <p:spPr>
            <a:xfrm>
              <a:off x="8079568" y="1313833"/>
              <a:ext cx="129379" cy="1417311"/>
            </a:xfrm>
            <a:custGeom>
              <a:avLst/>
              <a:gdLst/>
              <a:ahLst/>
              <a:cxnLst/>
              <a:rect l="l" t="t" r="r" b="b"/>
              <a:pathLst>
                <a:path w="3443"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09;p85">
              <a:extLst>
                <a:ext uri="{FF2B5EF4-FFF2-40B4-BE49-F238E27FC236}">
                  <a16:creationId xmlns:a16="http://schemas.microsoft.com/office/drawing/2014/main" id="{D0597C30-D781-44DE-982B-88DF1D66889F}"/>
                </a:ext>
              </a:extLst>
            </p:cNvPr>
            <p:cNvSpPr/>
            <p:nvPr/>
          </p:nvSpPr>
          <p:spPr>
            <a:xfrm>
              <a:off x="8079568" y="1185657"/>
              <a:ext cx="128778" cy="63544"/>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55"/>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10;p85">
              <a:extLst>
                <a:ext uri="{FF2B5EF4-FFF2-40B4-BE49-F238E27FC236}">
                  <a16:creationId xmlns:a16="http://schemas.microsoft.com/office/drawing/2014/main" id="{5B7655B9-44B8-44A5-BE67-5890B96CA1E6}"/>
                </a:ext>
              </a:extLst>
            </p:cNvPr>
            <p:cNvSpPr/>
            <p:nvPr/>
          </p:nvSpPr>
          <p:spPr>
            <a:xfrm>
              <a:off x="8112486" y="1249162"/>
              <a:ext cx="64671" cy="64708"/>
            </a:xfrm>
            <a:custGeom>
              <a:avLst/>
              <a:gdLst/>
              <a:ahLst/>
              <a:cxnLst/>
              <a:rect l="l" t="t" r="r" b="b"/>
              <a:pathLst>
                <a:path w="1721" h="1722" extrusionOk="0">
                  <a:moveTo>
                    <a:pt x="0" y="1"/>
                  </a:moveTo>
                  <a:lnTo>
                    <a:pt x="0"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11;p85">
              <a:extLst>
                <a:ext uri="{FF2B5EF4-FFF2-40B4-BE49-F238E27FC236}">
                  <a16:creationId xmlns:a16="http://schemas.microsoft.com/office/drawing/2014/main" id="{812BF135-90DA-4D1D-A64E-082C18A0ECC6}"/>
                </a:ext>
              </a:extLst>
            </p:cNvPr>
            <p:cNvSpPr/>
            <p:nvPr/>
          </p:nvSpPr>
          <p:spPr>
            <a:xfrm>
              <a:off x="8112486" y="2731095"/>
              <a:ext cx="64671" cy="64145"/>
            </a:xfrm>
            <a:custGeom>
              <a:avLst/>
              <a:gdLst/>
              <a:ahLst/>
              <a:cxnLst/>
              <a:rect l="l" t="t" r="r" b="b"/>
              <a:pathLst>
                <a:path w="1721" h="1707" extrusionOk="0">
                  <a:moveTo>
                    <a:pt x="0" y="1"/>
                  </a:moveTo>
                  <a:lnTo>
                    <a:pt x="0"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12;p85">
              <a:extLst>
                <a:ext uri="{FF2B5EF4-FFF2-40B4-BE49-F238E27FC236}">
                  <a16:creationId xmlns:a16="http://schemas.microsoft.com/office/drawing/2014/main" id="{F3331F75-0676-4312-A852-0FB7740B1C01}"/>
                </a:ext>
              </a:extLst>
            </p:cNvPr>
            <p:cNvSpPr/>
            <p:nvPr/>
          </p:nvSpPr>
          <p:spPr>
            <a:xfrm>
              <a:off x="8079568" y="2796329"/>
              <a:ext cx="128778" cy="63544"/>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40"/>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13;p85">
              <a:extLst>
                <a:ext uri="{FF2B5EF4-FFF2-40B4-BE49-F238E27FC236}">
                  <a16:creationId xmlns:a16="http://schemas.microsoft.com/office/drawing/2014/main" id="{9E4A07A5-7EA8-44B7-934E-14C9CB2AEAE5}"/>
                </a:ext>
              </a:extLst>
            </p:cNvPr>
            <p:cNvSpPr/>
            <p:nvPr/>
          </p:nvSpPr>
          <p:spPr>
            <a:xfrm>
              <a:off x="5697004" y="1313833"/>
              <a:ext cx="129342" cy="1417311"/>
            </a:xfrm>
            <a:custGeom>
              <a:avLst/>
              <a:gdLst/>
              <a:ahLst/>
              <a:cxnLst/>
              <a:rect l="l" t="t" r="r" b="b"/>
              <a:pathLst>
                <a:path w="3442"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14;p85">
              <a:extLst>
                <a:ext uri="{FF2B5EF4-FFF2-40B4-BE49-F238E27FC236}">
                  <a16:creationId xmlns:a16="http://schemas.microsoft.com/office/drawing/2014/main" id="{F4215E8C-1FBA-4956-8A8B-69C4D5DB3F00}"/>
                </a:ext>
              </a:extLst>
            </p:cNvPr>
            <p:cNvSpPr/>
            <p:nvPr/>
          </p:nvSpPr>
          <p:spPr>
            <a:xfrm>
              <a:off x="5697004" y="1185657"/>
              <a:ext cx="128214" cy="63544"/>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55"/>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15;p85">
              <a:extLst>
                <a:ext uri="{FF2B5EF4-FFF2-40B4-BE49-F238E27FC236}">
                  <a16:creationId xmlns:a16="http://schemas.microsoft.com/office/drawing/2014/main" id="{26E61361-9D62-4922-A213-59C03694620F}"/>
                </a:ext>
              </a:extLst>
            </p:cNvPr>
            <p:cNvSpPr/>
            <p:nvPr/>
          </p:nvSpPr>
          <p:spPr>
            <a:xfrm>
              <a:off x="5728757" y="1249162"/>
              <a:ext cx="64708" cy="64708"/>
            </a:xfrm>
            <a:custGeom>
              <a:avLst/>
              <a:gdLst/>
              <a:ahLst/>
              <a:cxnLst/>
              <a:rect l="l" t="t" r="r" b="b"/>
              <a:pathLst>
                <a:path w="1722" h="1722" extrusionOk="0">
                  <a:moveTo>
                    <a:pt x="1" y="1"/>
                  </a:moveTo>
                  <a:lnTo>
                    <a:pt x="1"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16;p85">
              <a:extLst>
                <a:ext uri="{FF2B5EF4-FFF2-40B4-BE49-F238E27FC236}">
                  <a16:creationId xmlns:a16="http://schemas.microsoft.com/office/drawing/2014/main" id="{B7D49729-4937-4C9E-8B5F-B01C4AA295A5}"/>
                </a:ext>
              </a:extLst>
            </p:cNvPr>
            <p:cNvSpPr/>
            <p:nvPr/>
          </p:nvSpPr>
          <p:spPr>
            <a:xfrm>
              <a:off x="5728757" y="2731095"/>
              <a:ext cx="64708" cy="64145"/>
            </a:xfrm>
            <a:custGeom>
              <a:avLst/>
              <a:gdLst/>
              <a:ahLst/>
              <a:cxnLst/>
              <a:rect l="l" t="t" r="r" b="b"/>
              <a:pathLst>
                <a:path w="1722" h="1707" extrusionOk="0">
                  <a:moveTo>
                    <a:pt x="1" y="1"/>
                  </a:moveTo>
                  <a:lnTo>
                    <a:pt x="1"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17;p85">
              <a:extLst>
                <a:ext uri="{FF2B5EF4-FFF2-40B4-BE49-F238E27FC236}">
                  <a16:creationId xmlns:a16="http://schemas.microsoft.com/office/drawing/2014/main" id="{425F552F-C228-4FC7-8A40-F1B634B3B251}"/>
                </a:ext>
              </a:extLst>
            </p:cNvPr>
            <p:cNvSpPr/>
            <p:nvPr/>
          </p:nvSpPr>
          <p:spPr>
            <a:xfrm>
              <a:off x="5697004" y="2796329"/>
              <a:ext cx="128214" cy="63544"/>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40"/>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8;p85">
              <a:extLst>
                <a:ext uri="{FF2B5EF4-FFF2-40B4-BE49-F238E27FC236}">
                  <a16:creationId xmlns:a16="http://schemas.microsoft.com/office/drawing/2014/main" id="{1FCDF591-C7E8-4A0E-BB14-179A1691EC7C}"/>
                </a:ext>
              </a:extLst>
            </p:cNvPr>
            <p:cNvSpPr/>
            <p:nvPr/>
          </p:nvSpPr>
          <p:spPr>
            <a:xfrm>
              <a:off x="5849005" y="2422023"/>
              <a:ext cx="217236" cy="167896"/>
            </a:xfrm>
            <a:custGeom>
              <a:avLst/>
              <a:gdLst/>
              <a:ahLst/>
              <a:cxnLst/>
              <a:rect l="l" t="t" r="r" b="b"/>
              <a:pathLst>
                <a:path w="5781" h="4468" extrusionOk="0">
                  <a:moveTo>
                    <a:pt x="0" y="0"/>
                  </a:moveTo>
                  <a:lnTo>
                    <a:pt x="0" y="4468"/>
                  </a:lnTo>
                  <a:lnTo>
                    <a:pt x="544" y="4468"/>
                  </a:lnTo>
                  <a:lnTo>
                    <a:pt x="544" y="544"/>
                  </a:lnTo>
                  <a:lnTo>
                    <a:pt x="3940" y="544"/>
                  </a:lnTo>
                  <a:lnTo>
                    <a:pt x="3940" y="2611"/>
                  </a:lnTo>
                  <a:lnTo>
                    <a:pt x="3170" y="2611"/>
                  </a:lnTo>
                  <a:lnTo>
                    <a:pt x="3170" y="1313"/>
                  </a:lnTo>
                  <a:lnTo>
                    <a:pt x="1313" y="1313"/>
                  </a:lnTo>
                  <a:lnTo>
                    <a:pt x="1313" y="4468"/>
                  </a:lnTo>
                  <a:lnTo>
                    <a:pt x="5781" y="4468"/>
                  </a:lnTo>
                  <a:lnTo>
                    <a:pt x="5781" y="0"/>
                  </a:lnTo>
                  <a:lnTo>
                    <a:pt x="5238" y="0"/>
                  </a:lnTo>
                  <a:lnTo>
                    <a:pt x="5238" y="3940"/>
                  </a:lnTo>
                  <a:lnTo>
                    <a:pt x="1842" y="3940"/>
                  </a:lnTo>
                  <a:lnTo>
                    <a:pt x="1842" y="1842"/>
                  </a:lnTo>
                  <a:lnTo>
                    <a:pt x="2611" y="1842"/>
                  </a:lnTo>
                  <a:lnTo>
                    <a:pt x="2611"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19;p85">
              <a:extLst>
                <a:ext uri="{FF2B5EF4-FFF2-40B4-BE49-F238E27FC236}">
                  <a16:creationId xmlns:a16="http://schemas.microsoft.com/office/drawing/2014/main" id="{028B0676-48DF-4F8C-99EF-7AB9FD08F317}"/>
                </a:ext>
              </a:extLst>
            </p:cNvPr>
            <p:cNvSpPr/>
            <p:nvPr/>
          </p:nvSpPr>
          <p:spPr>
            <a:xfrm>
              <a:off x="6096828" y="2422023"/>
              <a:ext cx="217837" cy="167896"/>
            </a:xfrm>
            <a:custGeom>
              <a:avLst/>
              <a:gdLst/>
              <a:ahLst/>
              <a:cxnLst/>
              <a:rect l="l" t="t" r="r" b="b"/>
              <a:pathLst>
                <a:path w="5797" h="4468" extrusionOk="0">
                  <a:moveTo>
                    <a:pt x="1" y="0"/>
                  </a:moveTo>
                  <a:lnTo>
                    <a:pt x="1" y="4468"/>
                  </a:lnTo>
                  <a:lnTo>
                    <a:pt x="544" y="4468"/>
                  </a:lnTo>
                  <a:lnTo>
                    <a:pt x="544" y="544"/>
                  </a:lnTo>
                  <a:lnTo>
                    <a:pt x="3940" y="544"/>
                  </a:lnTo>
                  <a:lnTo>
                    <a:pt x="3940" y="2611"/>
                  </a:lnTo>
                  <a:lnTo>
                    <a:pt x="3170" y="2611"/>
                  </a:lnTo>
                  <a:lnTo>
                    <a:pt x="3170" y="1313"/>
                  </a:lnTo>
                  <a:lnTo>
                    <a:pt x="1329" y="1313"/>
                  </a:lnTo>
                  <a:lnTo>
                    <a:pt x="1329" y="4468"/>
                  </a:lnTo>
                  <a:lnTo>
                    <a:pt x="5796" y="4468"/>
                  </a:lnTo>
                  <a:lnTo>
                    <a:pt x="5796"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20;p85">
              <a:extLst>
                <a:ext uri="{FF2B5EF4-FFF2-40B4-BE49-F238E27FC236}">
                  <a16:creationId xmlns:a16="http://schemas.microsoft.com/office/drawing/2014/main" id="{81362EEE-D170-4752-B210-4C5D112CE418}"/>
                </a:ext>
              </a:extLst>
            </p:cNvPr>
            <p:cNvSpPr/>
            <p:nvPr/>
          </p:nvSpPr>
          <p:spPr>
            <a:xfrm>
              <a:off x="6345817" y="2422023"/>
              <a:ext cx="216672" cy="167896"/>
            </a:xfrm>
            <a:custGeom>
              <a:avLst/>
              <a:gdLst/>
              <a:ahLst/>
              <a:cxnLst/>
              <a:rect l="l" t="t" r="r" b="b"/>
              <a:pathLst>
                <a:path w="5766"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66" y="4468"/>
                  </a:lnTo>
                  <a:lnTo>
                    <a:pt x="5766" y="0"/>
                  </a:lnTo>
                  <a:lnTo>
                    <a:pt x="5238" y="0"/>
                  </a:lnTo>
                  <a:lnTo>
                    <a:pt x="5238" y="3940"/>
                  </a:lnTo>
                  <a:lnTo>
                    <a:pt x="1842" y="3940"/>
                  </a:lnTo>
                  <a:lnTo>
                    <a:pt x="1842"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21;p85">
              <a:extLst>
                <a:ext uri="{FF2B5EF4-FFF2-40B4-BE49-F238E27FC236}">
                  <a16:creationId xmlns:a16="http://schemas.microsoft.com/office/drawing/2014/main" id="{A77EFD75-1D3C-4DE2-8FE1-DEBCF33CC138}"/>
                </a:ext>
              </a:extLst>
            </p:cNvPr>
            <p:cNvSpPr/>
            <p:nvPr/>
          </p:nvSpPr>
          <p:spPr>
            <a:xfrm>
              <a:off x="6593678" y="2422023"/>
              <a:ext cx="217799" cy="167896"/>
            </a:xfrm>
            <a:custGeom>
              <a:avLst/>
              <a:gdLst/>
              <a:ahLst/>
              <a:cxnLst/>
              <a:rect l="l" t="t" r="r" b="b"/>
              <a:pathLst>
                <a:path w="5796" h="4468" extrusionOk="0">
                  <a:moveTo>
                    <a:pt x="0" y="0"/>
                  </a:moveTo>
                  <a:lnTo>
                    <a:pt x="0" y="4468"/>
                  </a:lnTo>
                  <a:lnTo>
                    <a:pt x="559" y="4468"/>
                  </a:lnTo>
                  <a:lnTo>
                    <a:pt x="559" y="544"/>
                  </a:lnTo>
                  <a:lnTo>
                    <a:pt x="3954" y="544"/>
                  </a:lnTo>
                  <a:lnTo>
                    <a:pt x="3954" y="2611"/>
                  </a:lnTo>
                  <a:lnTo>
                    <a:pt x="3170" y="2611"/>
                  </a:lnTo>
                  <a:lnTo>
                    <a:pt x="3170" y="1313"/>
                  </a:lnTo>
                  <a:lnTo>
                    <a:pt x="1328" y="1313"/>
                  </a:lnTo>
                  <a:lnTo>
                    <a:pt x="1328" y="4468"/>
                  </a:lnTo>
                  <a:lnTo>
                    <a:pt x="5796" y="4468"/>
                  </a:lnTo>
                  <a:lnTo>
                    <a:pt x="5796" y="0"/>
                  </a:lnTo>
                  <a:lnTo>
                    <a:pt x="5252" y="0"/>
                  </a:lnTo>
                  <a:lnTo>
                    <a:pt x="5252" y="3940"/>
                  </a:lnTo>
                  <a:lnTo>
                    <a:pt x="1856" y="3940"/>
                  </a:lnTo>
                  <a:lnTo>
                    <a:pt x="1856" y="1842"/>
                  </a:lnTo>
                  <a:lnTo>
                    <a:pt x="2626" y="1842"/>
                  </a:lnTo>
                  <a:lnTo>
                    <a:pt x="2626" y="3170"/>
                  </a:lnTo>
                  <a:lnTo>
                    <a:pt x="4483" y="3170"/>
                  </a:lnTo>
                  <a:lnTo>
                    <a:pt x="448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22;p85">
              <a:extLst>
                <a:ext uri="{FF2B5EF4-FFF2-40B4-BE49-F238E27FC236}">
                  <a16:creationId xmlns:a16="http://schemas.microsoft.com/office/drawing/2014/main" id="{A68D9564-17BB-46B0-BCE9-B530AAF32B57}"/>
                </a:ext>
              </a:extLst>
            </p:cNvPr>
            <p:cNvSpPr/>
            <p:nvPr/>
          </p:nvSpPr>
          <p:spPr>
            <a:xfrm>
              <a:off x="6842629" y="2422023"/>
              <a:ext cx="217273" cy="167896"/>
            </a:xfrm>
            <a:custGeom>
              <a:avLst/>
              <a:gdLst/>
              <a:ahLst/>
              <a:cxnLst/>
              <a:rect l="l" t="t" r="r" b="b"/>
              <a:pathLst>
                <a:path w="5782"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81" y="4468"/>
                  </a:lnTo>
                  <a:lnTo>
                    <a:pt x="5781"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23;p85">
              <a:extLst>
                <a:ext uri="{FF2B5EF4-FFF2-40B4-BE49-F238E27FC236}">
                  <a16:creationId xmlns:a16="http://schemas.microsoft.com/office/drawing/2014/main" id="{7F7C2364-75CB-4B0D-9C95-953FAAFC727F}"/>
                </a:ext>
              </a:extLst>
            </p:cNvPr>
            <p:cNvSpPr/>
            <p:nvPr/>
          </p:nvSpPr>
          <p:spPr>
            <a:xfrm>
              <a:off x="7091054" y="2422023"/>
              <a:ext cx="216672" cy="167896"/>
            </a:xfrm>
            <a:custGeom>
              <a:avLst/>
              <a:gdLst/>
              <a:ahLst/>
              <a:cxnLst/>
              <a:rect l="l" t="t" r="r" b="b"/>
              <a:pathLst>
                <a:path w="5766" h="4468" extrusionOk="0">
                  <a:moveTo>
                    <a:pt x="0" y="0"/>
                  </a:moveTo>
                  <a:lnTo>
                    <a:pt x="0" y="4468"/>
                  </a:lnTo>
                  <a:lnTo>
                    <a:pt x="529" y="4468"/>
                  </a:lnTo>
                  <a:lnTo>
                    <a:pt x="529" y="544"/>
                  </a:lnTo>
                  <a:lnTo>
                    <a:pt x="3924" y="544"/>
                  </a:lnTo>
                  <a:lnTo>
                    <a:pt x="3924" y="2611"/>
                  </a:lnTo>
                  <a:lnTo>
                    <a:pt x="3140" y="2611"/>
                  </a:lnTo>
                  <a:lnTo>
                    <a:pt x="3140" y="1313"/>
                  </a:lnTo>
                  <a:lnTo>
                    <a:pt x="1298" y="1313"/>
                  </a:lnTo>
                  <a:lnTo>
                    <a:pt x="1298" y="4468"/>
                  </a:lnTo>
                  <a:lnTo>
                    <a:pt x="5766" y="4468"/>
                  </a:lnTo>
                  <a:lnTo>
                    <a:pt x="5766" y="0"/>
                  </a:lnTo>
                  <a:lnTo>
                    <a:pt x="5238" y="0"/>
                  </a:lnTo>
                  <a:lnTo>
                    <a:pt x="5238" y="3940"/>
                  </a:lnTo>
                  <a:lnTo>
                    <a:pt x="1842" y="3940"/>
                  </a:lnTo>
                  <a:lnTo>
                    <a:pt x="1842" y="1842"/>
                  </a:lnTo>
                  <a:lnTo>
                    <a:pt x="2611" y="1842"/>
                  </a:lnTo>
                  <a:lnTo>
                    <a:pt x="2611"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24;p85">
              <a:extLst>
                <a:ext uri="{FF2B5EF4-FFF2-40B4-BE49-F238E27FC236}">
                  <a16:creationId xmlns:a16="http://schemas.microsoft.com/office/drawing/2014/main" id="{9EA267AD-2398-48AC-9541-C3917C8DACA1}"/>
                </a:ext>
              </a:extLst>
            </p:cNvPr>
            <p:cNvSpPr/>
            <p:nvPr/>
          </p:nvSpPr>
          <p:spPr>
            <a:xfrm>
              <a:off x="7338878" y="2422023"/>
              <a:ext cx="217837" cy="167896"/>
            </a:xfrm>
            <a:custGeom>
              <a:avLst/>
              <a:gdLst/>
              <a:ahLst/>
              <a:cxnLst/>
              <a:rect l="l" t="t" r="r" b="b"/>
              <a:pathLst>
                <a:path w="5797" h="4468" extrusionOk="0">
                  <a:moveTo>
                    <a:pt x="1" y="0"/>
                  </a:moveTo>
                  <a:lnTo>
                    <a:pt x="1" y="4468"/>
                  </a:lnTo>
                  <a:lnTo>
                    <a:pt x="544" y="4468"/>
                  </a:lnTo>
                  <a:lnTo>
                    <a:pt x="544" y="544"/>
                  </a:lnTo>
                  <a:lnTo>
                    <a:pt x="3940" y="544"/>
                  </a:lnTo>
                  <a:lnTo>
                    <a:pt x="3940" y="2611"/>
                  </a:lnTo>
                  <a:lnTo>
                    <a:pt x="3170" y="2611"/>
                  </a:lnTo>
                  <a:lnTo>
                    <a:pt x="3170" y="1313"/>
                  </a:lnTo>
                  <a:lnTo>
                    <a:pt x="1329" y="1313"/>
                  </a:lnTo>
                  <a:lnTo>
                    <a:pt x="1329" y="4468"/>
                  </a:lnTo>
                  <a:lnTo>
                    <a:pt x="5796" y="4468"/>
                  </a:lnTo>
                  <a:lnTo>
                    <a:pt x="5796"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5;p85">
              <a:extLst>
                <a:ext uri="{FF2B5EF4-FFF2-40B4-BE49-F238E27FC236}">
                  <a16:creationId xmlns:a16="http://schemas.microsoft.com/office/drawing/2014/main" id="{F7A0CAE2-D484-4044-9A20-BD316B089FA5}"/>
                </a:ext>
              </a:extLst>
            </p:cNvPr>
            <p:cNvSpPr/>
            <p:nvPr/>
          </p:nvSpPr>
          <p:spPr>
            <a:xfrm>
              <a:off x="7587866" y="2422023"/>
              <a:ext cx="216672" cy="167896"/>
            </a:xfrm>
            <a:custGeom>
              <a:avLst/>
              <a:gdLst/>
              <a:ahLst/>
              <a:cxnLst/>
              <a:rect l="l" t="t" r="r" b="b"/>
              <a:pathLst>
                <a:path w="5766"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66" y="4468"/>
                  </a:lnTo>
                  <a:lnTo>
                    <a:pt x="5766" y="0"/>
                  </a:lnTo>
                  <a:lnTo>
                    <a:pt x="5238" y="0"/>
                  </a:lnTo>
                  <a:lnTo>
                    <a:pt x="5238" y="3940"/>
                  </a:lnTo>
                  <a:lnTo>
                    <a:pt x="1842" y="3940"/>
                  </a:lnTo>
                  <a:lnTo>
                    <a:pt x="1842"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6;p85">
              <a:extLst>
                <a:ext uri="{FF2B5EF4-FFF2-40B4-BE49-F238E27FC236}">
                  <a16:creationId xmlns:a16="http://schemas.microsoft.com/office/drawing/2014/main" id="{F193371D-A55A-4280-8433-6526139AEF9F}"/>
                </a:ext>
              </a:extLst>
            </p:cNvPr>
            <p:cNvSpPr/>
            <p:nvPr/>
          </p:nvSpPr>
          <p:spPr>
            <a:xfrm>
              <a:off x="7835728" y="2422023"/>
              <a:ext cx="217799" cy="167896"/>
            </a:xfrm>
            <a:custGeom>
              <a:avLst/>
              <a:gdLst/>
              <a:ahLst/>
              <a:cxnLst/>
              <a:rect l="l" t="t" r="r" b="b"/>
              <a:pathLst>
                <a:path w="5796" h="4468" extrusionOk="0">
                  <a:moveTo>
                    <a:pt x="0" y="0"/>
                  </a:moveTo>
                  <a:lnTo>
                    <a:pt x="0" y="4468"/>
                  </a:lnTo>
                  <a:lnTo>
                    <a:pt x="559" y="4468"/>
                  </a:lnTo>
                  <a:lnTo>
                    <a:pt x="559" y="544"/>
                  </a:lnTo>
                  <a:lnTo>
                    <a:pt x="3954" y="544"/>
                  </a:lnTo>
                  <a:lnTo>
                    <a:pt x="3954" y="2611"/>
                  </a:lnTo>
                  <a:lnTo>
                    <a:pt x="3170" y="2611"/>
                  </a:lnTo>
                  <a:lnTo>
                    <a:pt x="3170" y="1313"/>
                  </a:lnTo>
                  <a:lnTo>
                    <a:pt x="1328" y="1313"/>
                  </a:lnTo>
                  <a:lnTo>
                    <a:pt x="1328" y="4468"/>
                  </a:lnTo>
                  <a:lnTo>
                    <a:pt x="5796" y="4468"/>
                  </a:lnTo>
                  <a:lnTo>
                    <a:pt x="5796" y="0"/>
                  </a:lnTo>
                  <a:lnTo>
                    <a:pt x="5252" y="0"/>
                  </a:lnTo>
                  <a:lnTo>
                    <a:pt x="5252" y="3940"/>
                  </a:lnTo>
                  <a:lnTo>
                    <a:pt x="1856" y="3940"/>
                  </a:lnTo>
                  <a:lnTo>
                    <a:pt x="1856" y="1842"/>
                  </a:lnTo>
                  <a:lnTo>
                    <a:pt x="2626" y="1842"/>
                  </a:lnTo>
                  <a:lnTo>
                    <a:pt x="2626" y="3170"/>
                  </a:lnTo>
                  <a:lnTo>
                    <a:pt x="4483" y="3170"/>
                  </a:lnTo>
                  <a:lnTo>
                    <a:pt x="448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27;p85">
              <a:extLst>
                <a:ext uri="{FF2B5EF4-FFF2-40B4-BE49-F238E27FC236}">
                  <a16:creationId xmlns:a16="http://schemas.microsoft.com/office/drawing/2014/main" id="{51B8388D-A2DA-491F-A3CF-58B78700DFCE}"/>
                </a:ext>
              </a:extLst>
            </p:cNvPr>
            <p:cNvSpPr/>
            <p:nvPr/>
          </p:nvSpPr>
          <p:spPr>
            <a:xfrm>
              <a:off x="5849005" y="1455048"/>
              <a:ext cx="217236" cy="167896"/>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28;p85">
              <a:extLst>
                <a:ext uri="{FF2B5EF4-FFF2-40B4-BE49-F238E27FC236}">
                  <a16:creationId xmlns:a16="http://schemas.microsoft.com/office/drawing/2014/main" id="{F9D061CA-9144-437C-9DA5-F294A77A0D49}"/>
                </a:ext>
              </a:extLst>
            </p:cNvPr>
            <p:cNvSpPr/>
            <p:nvPr/>
          </p:nvSpPr>
          <p:spPr>
            <a:xfrm>
              <a:off x="6096828" y="1455048"/>
              <a:ext cx="217837" cy="167896"/>
            </a:xfrm>
            <a:custGeom>
              <a:avLst/>
              <a:gdLst/>
              <a:ahLst/>
              <a:cxnLst/>
              <a:rect l="l" t="t" r="r" b="b"/>
              <a:pathLst>
                <a:path w="5797" h="4468" extrusionOk="0">
                  <a:moveTo>
                    <a:pt x="1" y="1"/>
                  </a:moveTo>
                  <a:lnTo>
                    <a:pt x="1" y="4468"/>
                  </a:lnTo>
                  <a:lnTo>
                    <a:pt x="544" y="4468"/>
                  </a:lnTo>
                  <a:lnTo>
                    <a:pt x="544" y="529"/>
                  </a:lnTo>
                  <a:lnTo>
                    <a:pt x="3940" y="529"/>
                  </a:lnTo>
                  <a:lnTo>
                    <a:pt x="3940" y="2612"/>
                  </a:lnTo>
                  <a:lnTo>
                    <a:pt x="3170" y="2612"/>
                  </a:lnTo>
                  <a:lnTo>
                    <a:pt x="3170" y="1298"/>
                  </a:lnTo>
                  <a:lnTo>
                    <a:pt x="1329" y="1298"/>
                  </a:lnTo>
                  <a:lnTo>
                    <a:pt x="1329" y="4468"/>
                  </a:lnTo>
                  <a:lnTo>
                    <a:pt x="5796" y="4468"/>
                  </a:lnTo>
                  <a:lnTo>
                    <a:pt x="5796"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29;p85">
              <a:extLst>
                <a:ext uri="{FF2B5EF4-FFF2-40B4-BE49-F238E27FC236}">
                  <a16:creationId xmlns:a16="http://schemas.microsoft.com/office/drawing/2014/main" id="{468E02BE-1DC2-4B83-A031-F051DDDBD719}"/>
                </a:ext>
              </a:extLst>
            </p:cNvPr>
            <p:cNvSpPr/>
            <p:nvPr/>
          </p:nvSpPr>
          <p:spPr>
            <a:xfrm>
              <a:off x="6345817" y="1455048"/>
              <a:ext cx="216672" cy="167896"/>
            </a:xfrm>
            <a:custGeom>
              <a:avLst/>
              <a:gdLst/>
              <a:ahLst/>
              <a:cxnLst/>
              <a:rect l="l" t="t" r="r" b="b"/>
              <a:pathLst>
                <a:path w="5766"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66" y="4468"/>
                  </a:lnTo>
                  <a:lnTo>
                    <a:pt x="5766" y="1"/>
                  </a:lnTo>
                  <a:lnTo>
                    <a:pt x="5238" y="1"/>
                  </a:lnTo>
                  <a:lnTo>
                    <a:pt x="5238" y="3925"/>
                  </a:lnTo>
                  <a:lnTo>
                    <a:pt x="1842" y="3925"/>
                  </a:lnTo>
                  <a:lnTo>
                    <a:pt x="1842"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85">
              <a:extLst>
                <a:ext uri="{FF2B5EF4-FFF2-40B4-BE49-F238E27FC236}">
                  <a16:creationId xmlns:a16="http://schemas.microsoft.com/office/drawing/2014/main" id="{0B77D5ED-175F-49CD-9C6D-904A37FF2E95}"/>
                </a:ext>
              </a:extLst>
            </p:cNvPr>
            <p:cNvSpPr/>
            <p:nvPr/>
          </p:nvSpPr>
          <p:spPr>
            <a:xfrm>
              <a:off x="6593678" y="1455048"/>
              <a:ext cx="217799" cy="167896"/>
            </a:xfrm>
            <a:custGeom>
              <a:avLst/>
              <a:gdLst/>
              <a:ahLst/>
              <a:cxnLst/>
              <a:rect l="l" t="t" r="r" b="b"/>
              <a:pathLst>
                <a:path w="5796" h="4468" extrusionOk="0">
                  <a:moveTo>
                    <a:pt x="0" y="1"/>
                  </a:moveTo>
                  <a:lnTo>
                    <a:pt x="0" y="4468"/>
                  </a:lnTo>
                  <a:lnTo>
                    <a:pt x="559" y="4468"/>
                  </a:lnTo>
                  <a:lnTo>
                    <a:pt x="559" y="529"/>
                  </a:lnTo>
                  <a:lnTo>
                    <a:pt x="3954" y="529"/>
                  </a:lnTo>
                  <a:lnTo>
                    <a:pt x="3954" y="2612"/>
                  </a:lnTo>
                  <a:lnTo>
                    <a:pt x="3170" y="2612"/>
                  </a:lnTo>
                  <a:lnTo>
                    <a:pt x="3170" y="1298"/>
                  </a:lnTo>
                  <a:lnTo>
                    <a:pt x="1328" y="1298"/>
                  </a:lnTo>
                  <a:lnTo>
                    <a:pt x="1328" y="4468"/>
                  </a:lnTo>
                  <a:lnTo>
                    <a:pt x="5796" y="4468"/>
                  </a:lnTo>
                  <a:lnTo>
                    <a:pt x="5796" y="1"/>
                  </a:lnTo>
                  <a:lnTo>
                    <a:pt x="5252" y="1"/>
                  </a:lnTo>
                  <a:lnTo>
                    <a:pt x="5252" y="3925"/>
                  </a:lnTo>
                  <a:lnTo>
                    <a:pt x="1856" y="3925"/>
                  </a:lnTo>
                  <a:lnTo>
                    <a:pt x="1856" y="1842"/>
                  </a:lnTo>
                  <a:lnTo>
                    <a:pt x="2626" y="1842"/>
                  </a:lnTo>
                  <a:lnTo>
                    <a:pt x="2626" y="3140"/>
                  </a:lnTo>
                  <a:lnTo>
                    <a:pt x="4483" y="3140"/>
                  </a:lnTo>
                  <a:lnTo>
                    <a:pt x="44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85">
              <a:extLst>
                <a:ext uri="{FF2B5EF4-FFF2-40B4-BE49-F238E27FC236}">
                  <a16:creationId xmlns:a16="http://schemas.microsoft.com/office/drawing/2014/main" id="{462CEA81-A739-4656-B753-087ED4D52FBF}"/>
                </a:ext>
              </a:extLst>
            </p:cNvPr>
            <p:cNvSpPr/>
            <p:nvPr/>
          </p:nvSpPr>
          <p:spPr>
            <a:xfrm>
              <a:off x="6842629" y="1455048"/>
              <a:ext cx="217273" cy="167896"/>
            </a:xfrm>
            <a:custGeom>
              <a:avLst/>
              <a:gdLst/>
              <a:ahLst/>
              <a:cxnLst/>
              <a:rect l="l" t="t" r="r" b="b"/>
              <a:pathLst>
                <a:path w="5782"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81" y="4468"/>
                  </a:lnTo>
                  <a:lnTo>
                    <a:pt x="5781"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2;p85">
              <a:extLst>
                <a:ext uri="{FF2B5EF4-FFF2-40B4-BE49-F238E27FC236}">
                  <a16:creationId xmlns:a16="http://schemas.microsoft.com/office/drawing/2014/main" id="{C09F5919-2C16-487A-9B66-D4384DB92DF3}"/>
                </a:ext>
              </a:extLst>
            </p:cNvPr>
            <p:cNvSpPr/>
            <p:nvPr/>
          </p:nvSpPr>
          <p:spPr>
            <a:xfrm>
              <a:off x="7091054" y="1455048"/>
              <a:ext cx="216672" cy="167896"/>
            </a:xfrm>
            <a:custGeom>
              <a:avLst/>
              <a:gdLst/>
              <a:ahLst/>
              <a:cxnLst/>
              <a:rect l="l" t="t" r="r" b="b"/>
              <a:pathLst>
                <a:path w="5766" h="4468" extrusionOk="0">
                  <a:moveTo>
                    <a:pt x="0" y="1"/>
                  </a:moveTo>
                  <a:lnTo>
                    <a:pt x="0" y="4468"/>
                  </a:lnTo>
                  <a:lnTo>
                    <a:pt x="529" y="4468"/>
                  </a:lnTo>
                  <a:lnTo>
                    <a:pt x="529" y="529"/>
                  </a:lnTo>
                  <a:lnTo>
                    <a:pt x="3924" y="529"/>
                  </a:lnTo>
                  <a:lnTo>
                    <a:pt x="3924" y="2612"/>
                  </a:lnTo>
                  <a:lnTo>
                    <a:pt x="3140" y="2612"/>
                  </a:lnTo>
                  <a:lnTo>
                    <a:pt x="3140" y="1298"/>
                  </a:lnTo>
                  <a:lnTo>
                    <a:pt x="1298" y="1298"/>
                  </a:lnTo>
                  <a:lnTo>
                    <a:pt x="1298" y="4468"/>
                  </a:lnTo>
                  <a:lnTo>
                    <a:pt x="5766" y="4468"/>
                  </a:lnTo>
                  <a:lnTo>
                    <a:pt x="5766"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33;p85">
              <a:extLst>
                <a:ext uri="{FF2B5EF4-FFF2-40B4-BE49-F238E27FC236}">
                  <a16:creationId xmlns:a16="http://schemas.microsoft.com/office/drawing/2014/main" id="{8210C83B-41BB-48BC-BD5C-7B5376D6A856}"/>
                </a:ext>
              </a:extLst>
            </p:cNvPr>
            <p:cNvSpPr/>
            <p:nvPr/>
          </p:nvSpPr>
          <p:spPr>
            <a:xfrm>
              <a:off x="7338878" y="1455048"/>
              <a:ext cx="217837" cy="167896"/>
            </a:xfrm>
            <a:custGeom>
              <a:avLst/>
              <a:gdLst/>
              <a:ahLst/>
              <a:cxnLst/>
              <a:rect l="l" t="t" r="r" b="b"/>
              <a:pathLst>
                <a:path w="5797" h="4468" extrusionOk="0">
                  <a:moveTo>
                    <a:pt x="1" y="1"/>
                  </a:moveTo>
                  <a:lnTo>
                    <a:pt x="1" y="4468"/>
                  </a:lnTo>
                  <a:lnTo>
                    <a:pt x="544" y="4468"/>
                  </a:lnTo>
                  <a:lnTo>
                    <a:pt x="544" y="529"/>
                  </a:lnTo>
                  <a:lnTo>
                    <a:pt x="3940" y="529"/>
                  </a:lnTo>
                  <a:lnTo>
                    <a:pt x="3940" y="2612"/>
                  </a:lnTo>
                  <a:lnTo>
                    <a:pt x="3170" y="2612"/>
                  </a:lnTo>
                  <a:lnTo>
                    <a:pt x="3170" y="1298"/>
                  </a:lnTo>
                  <a:lnTo>
                    <a:pt x="1329" y="1298"/>
                  </a:lnTo>
                  <a:lnTo>
                    <a:pt x="1329" y="4468"/>
                  </a:lnTo>
                  <a:lnTo>
                    <a:pt x="5796" y="4468"/>
                  </a:lnTo>
                  <a:lnTo>
                    <a:pt x="5796"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34;p85">
              <a:extLst>
                <a:ext uri="{FF2B5EF4-FFF2-40B4-BE49-F238E27FC236}">
                  <a16:creationId xmlns:a16="http://schemas.microsoft.com/office/drawing/2014/main" id="{DF9FD240-7500-4B24-B1F3-E5E0D335A86E}"/>
                </a:ext>
              </a:extLst>
            </p:cNvPr>
            <p:cNvSpPr/>
            <p:nvPr/>
          </p:nvSpPr>
          <p:spPr>
            <a:xfrm>
              <a:off x="7587866" y="1455048"/>
              <a:ext cx="216672" cy="167896"/>
            </a:xfrm>
            <a:custGeom>
              <a:avLst/>
              <a:gdLst/>
              <a:ahLst/>
              <a:cxnLst/>
              <a:rect l="l" t="t" r="r" b="b"/>
              <a:pathLst>
                <a:path w="5766"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66" y="4468"/>
                  </a:lnTo>
                  <a:lnTo>
                    <a:pt x="5766" y="1"/>
                  </a:lnTo>
                  <a:lnTo>
                    <a:pt x="5238" y="1"/>
                  </a:lnTo>
                  <a:lnTo>
                    <a:pt x="5238" y="3925"/>
                  </a:lnTo>
                  <a:lnTo>
                    <a:pt x="1842" y="3925"/>
                  </a:lnTo>
                  <a:lnTo>
                    <a:pt x="1842"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35;p85">
              <a:extLst>
                <a:ext uri="{FF2B5EF4-FFF2-40B4-BE49-F238E27FC236}">
                  <a16:creationId xmlns:a16="http://schemas.microsoft.com/office/drawing/2014/main" id="{9D223F81-6B6B-460C-8F91-C0794218DF04}"/>
                </a:ext>
              </a:extLst>
            </p:cNvPr>
            <p:cNvSpPr/>
            <p:nvPr/>
          </p:nvSpPr>
          <p:spPr>
            <a:xfrm>
              <a:off x="7835728" y="1455048"/>
              <a:ext cx="217799" cy="167896"/>
            </a:xfrm>
            <a:custGeom>
              <a:avLst/>
              <a:gdLst/>
              <a:ahLst/>
              <a:cxnLst/>
              <a:rect l="l" t="t" r="r" b="b"/>
              <a:pathLst>
                <a:path w="5796" h="4468" extrusionOk="0">
                  <a:moveTo>
                    <a:pt x="0" y="1"/>
                  </a:moveTo>
                  <a:lnTo>
                    <a:pt x="0" y="4468"/>
                  </a:lnTo>
                  <a:lnTo>
                    <a:pt x="559" y="4468"/>
                  </a:lnTo>
                  <a:lnTo>
                    <a:pt x="559" y="529"/>
                  </a:lnTo>
                  <a:lnTo>
                    <a:pt x="3954" y="529"/>
                  </a:lnTo>
                  <a:lnTo>
                    <a:pt x="3954" y="2612"/>
                  </a:lnTo>
                  <a:lnTo>
                    <a:pt x="3170" y="2612"/>
                  </a:lnTo>
                  <a:lnTo>
                    <a:pt x="3170" y="1298"/>
                  </a:lnTo>
                  <a:lnTo>
                    <a:pt x="1328" y="1298"/>
                  </a:lnTo>
                  <a:lnTo>
                    <a:pt x="1328" y="4468"/>
                  </a:lnTo>
                  <a:lnTo>
                    <a:pt x="5796" y="4468"/>
                  </a:lnTo>
                  <a:lnTo>
                    <a:pt x="5796" y="1"/>
                  </a:lnTo>
                  <a:lnTo>
                    <a:pt x="5252" y="1"/>
                  </a:lnTo>
                  <a:lnTo>
                    <a:pt x="5252" y="3925"/>
                  </a:lnTo>
                  <a:lnTo>
                    <a:pt x="1856" y="3925"/>
                  </a:lnTo>
                  <a:lnTo>
                    <a:pt x="1856" y="1842"/>
                  </a:lnTo>
                  <a:lnTo>
                    <a:pt x="2626" y="1842"/>
                  </a:lnTo>
                  <a:lnTo>
                    <a:pt x="2626" y="3140"/>
                  </a:lnTo>
                  <a:lnTo>
                    <a:pt x="4483" y="3140"/>
                  </a:lnTo>
                  <a:lnTo>
                    <a:pt x="44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05;p85">
            <a:extLst>
              <a:ext uri="{FF2B5EF4-FFF2-40B4-BE49-F238E27FC236}">
                <a16:creationId xmlns:a16="http://schemas.microsoft.com/office/drawing/2014/main" id="{5326A6E1-A650-467E-92F5-95E7775280E6}"/>
              </a:ext>
            </a:extLst>
          </p:cNvPr>
          <p:cNvGrpSpPr/>
          <p:nvPr/>
        </p:nvGrpSpPr>
        <p:grpSpPr>
          <a:xfrm rot="16200000">
            <a:off x="7832698" y="1438426"/>
            <a:ext cx="4413731" cy="2941761"/>
            <a:chOff x="5697004" y="1185657"/>
            <a:chExt cx="2511944" cy="1674216"/>
          </a:xfrm>
        </p:grpSpPr>
        <p:sp>
          <p:nvSpPr>
            <p:cNvPr id="79" name="Google Shape;2106;p85">
              <a:extLst>
                <a:ext uri="{FF2B5EF4-FFF2-40B4-BE49-F238E27FC236}">
                  <a16:creationId xmlns:a16="http://schemas.microsoft.com/office/drawing/2014/main" id="{0E383741-2DE7-43D7-B57D-D4184C046742}"/>
                </a:ext>
              </a:extLst>
            </p:cNvPr>
            <p:cNvSpPr/>
            <p:nvPr/>
          </p:nvSpPr>
          <p:spPr>
            <a:xfrm>
              <a:off x="5825181" y="1378503"/>
              <a:ext cx="2254425" cy="1288006"/>
            </a:xfrm>
            <a:custGeom>
              <a:avLst/>
              <a:gdLst/>
              <a:ahLst/>
              <a:cxnLst/>
              <a:rect l="l" t="t" r="r" b="b"/>
              <a:pathLst>
                <a:path w="59994" h="34276" extrusionOk="0">
                  <a:moveTo>
                    <a:pt x="0" y="0"/>
                  </a:moveTo>
                  <a:lnTo>
                    <a:pt x="0" y="34275"/>
                  </a:lnTo>
                  <a:lnTo>
                    <a:pt x="59994" y="34275"/>
                  </a:lnTo>
                  <a:lnTo>
                    <a:pt x="59994"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07;p85">
              <a:extLst>
                <a:ext uri="{FF2B5EF4-FFF2-40B4-BE49-F238E27FC236}">
                  <a16:creationId xmlns:a16="http://schemas.microsoft.com/office/drawing/2014/main" id="{65E86424-A103-44C1-A0E4-D84D933AA78A}"/>
                </a:ext>
              </a:extLst>
            </p:cNvPr>
            <p:cNvSpPr/>
            <p:nvPr/>
          </p:nvSpPr>
          <p:spPr>
            <a:xfrm>
              <a:off x="5825181" y="1422168"/>
              <a:ext cx="2254425" cy="1200676"/>
            </a:xfrm>
            <a:custGeom>
              <a:avLst/>
              <a:gdLst/>
              <a:ahLst/>
              <a:cxnLst/>
              <a:rect l="l" t="t" r="r" b="b"/>
              <a:pathLst>
                <a:path w="59994" h="31952" extrusionOk="0">
                  <a:moveTo>
                    <a:pt x="0" y="0"/>
                  </a:moveTo>
                  <a:lnTo>
                    <a:pt x="0" y="31951"/>
                  </a:lnTo>
                  <a:lnTo>
                    <a:pt x="59994" y="31951"/>
                  </a:lnTo>
                  <a:lnTo>
                    <a:pt x="59994"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8;p85">
              <a:extLst>
                <a:ext uri="{FF2B5EF4-FFF2-40B4-BE49-F238E27FC236}">
                  <a16:creationId xmlns:a16="http://schemas.microsoft.com/office/drawing/2014/main" id="{4E7EC47C-53C1-48E8-8ABA-E084891ED70E}"/>
                </a:ext>
              </a:extLst>
            </p:cNvPr>
            <p:cNvSpPr/>
            <p:nvPr/>
          </p:nvSpPr>
          <p:spPr>
            <a:xfrm>
              <a:off x="8079568" y="1313833"/>
              <a:ext cx="129379" cy="1417311"/>
            </a:xfrm>
            <a:custGeom>
              <a:avLst/>
              <a:gdLst/>
              <a:ahLst/>
              <a:cxnLst/>
              <a:rect l="l" t="t" r="r" b="b"/>
              <a:pathLst>
                <a:path w="3443"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9;p85">
              <a:extLst>
                <a:ext uri="{FF2B5EF4-FFF2-40B4-BE49-F238E27FC236}">
                  <a16:creationId xmlns:a16="http://schemas.microsoft.com/office/drawing/2014/main" id="{31B7AF90-AE76-4AC2-B5CC-574FF77F94D3}"/>
                </a:ext>
              </a:extLst>
            </p:cNvPr>
            <p:cNvSpPr/>
            <p:nvPr/>
          </p:nvSpPr>
          <p:spPr>
            <a:xfrm>
              <a:off x="8079568" y="1185657"/>
              <a:ext cx="128778" cy="63544"/>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55"/>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0;p85">
              <a:extLst>
                <a:ext uri="{FF2B5EF4-FFF2-40B4-BE49-F238E27FC236}">
                  <a16:creationId xmlns:a16="http://schemas.microsoft.com/office/drawing/2014/main" id="{684071A8-2427-4561-826A-440D7D501016}"/>
                </a:ext>
              </a:extLst>
            </p:cNvPr>
            <p:cNvSpPr/>
            <p:nvPr/>
          </p:nvSpPr>
          <p:spPr>
            <a:xfrm>
              <a:off x="8112486" y="1249162"/>
              <a:ext cx="64671" cy="64708"/>
            </a:xfrm>
            <a:custGeom>
              <a:avLst/>
              <a:gdLst/>
              <a:ahLst/>
              <a:cxnLst/>
              <a:rect l="l" t="t" r="r" b="b"/>
              <a:pathLst>
                <a:path w="1721" h="1722" extrusionOk="0">
                  <a:moveTo>
                    <a:pt x="0" y="1"/>
                  </a:moveTo>
                  <a:lnTo>
                    <a:pt x="0"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1;p85">
              <a:extLst>
                <a:ext uri="{FF2B5EF4-FFF2-40B4-BE49-F238E27FC236}">
                  <a16:creationId xmlns:a16="http://schemas.microsoft.com/office/drawing/2014/main" id="{5C9A8C52-0852-4E9A-BF04-696EA164FC85}"/>
                </a:ext>
              </a:extLst>
            </p:cNvPr>
            <p:cNvSpPr/>
            <p:nvPr/>
          </p:nvSpPr>
          <p:spPr>
            <a:xfrm>
              <a:off x="8112486" y="2731095"/>
              <a:ext cx="64671" cy="64145"/>
            </a:xfrm>
            <a:custGeom>
              <a:avLst/>
              <a:gdLst/>
              <a:ahLst/>
              <a:cxnLst/>
              <a:rect l="l" t="t" r="r" b="b"/>
              <a:pathLst>
                <a:path w="1721" h="1707" extrusionOk="0">
                  <a:moveTo>
                    <a:pt x="0" y="1"/>
                  </a:moveTo>
                  <a:lnTo>
                    <a:pt x="0"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2;p85">
              <a:extLst>
                <a:ext uri="{FF2B5EF4-FFF2-40B4-BE49-F238E27FC236}">
                  <a16:creationId xmlns:a16="http://schemas.microsoft.com/office/drawing/2014/main" id="{8D8659DC-6530-4835-9199-C96261EB1578}"/>
                </a:ext>
              </a:extLst>
            </p:cNvPr>
            <p:cNvSpPr/>
            <p:nvPr/>
          </p:nvSpPr>
          <p:spPr>
            <a:xfrm>
              <a:off x="8079568" y="2796329"/>
              <a:ext cx="128778" cy="63544"/>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40"/>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3;p85">
              <a:extLst>
                <a:ext uri="{FF2B5EF4-FFF2-40B4-BE49-F238E27FC236}">
                  <a16:creationId xmlns:a16="http://schemas.microsoft.com/office/drawing/2014/main" id="{BACC83AE-03ED-4853-851E-0C6F50BC41D8}"/>
                </a:ext>
              </a:extLst>
            </p:cNvPr>
            <p:cNvSpPr/>
            <p:nvPr/>
          </p:nvSpPr>
          <p:spPr>
            <a:xfrm>
              <a:off x="5697004" y="1313833"/>
              <a:ext cx="129342" cy="1417311"/>
            </a:xfrm>
            <a:custGeom>
              <a:avLst/>
              <a:gdLst/>
              <a:ahLst/>
              <a:cxnLst/>
              <a:rect l="l" t="t" r="r" b="b"/>
              <a:pathLst>
                <a:path w="3442"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14;p85">
              <a:extLst>
                <a:ext uri="{FF2B5EF4-FFF2-40B4-BE49-F238E27FC236}">
                  <a16:creationId xmlns:a16="http://schemas.microsoft.com/office/drawing/2014/main" id="{20FEAE46-A789-4590-B533-BCE9554EC890}"/>
                </a:ext>
              </a:extLst>
            </p:cNvPr>
            <p:cNvSpPr/>
            <p:nvPr/>
          </p:nvSpPr>
          <p:spPr>
            <a:xfrm>
              <a:off x="5697004" y="1185657"/>
              <a:ext cx="128214" cy="63544"/>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55"/>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15;p85">
              <a:extLst>
                <a:ext uri="{FF2B5EF4-FFF2-40B4-BE49-F238E27FC236}">
                  <a16:creationId xmlns:a16="http://schemas.microsoft.com/office/drawing/2014/main" id="{6153188D-38B7-4B52-B8B2-CB0D81A37E8F}"/>
                </a:ext>
              </a:extLst>
            </p:cNvPr>
            <p:cNvSpPr/>
            <p:nvPr/>
          </p:nvSpPr>
          <p:spPr>
            <a:xfrm>
              <a:off x="5728757" y="1249162"/>
              <a:ext cx="64708" cy="64708"/>
            </a:xfrm>
            <a:custGeom>
              <a:avLst/>
              <a:gdLst/>
              <a:ahLst/>
              <a:cxnLst/>
              <a:rect l="l" t="t" r="r" b="b"/>
              <a:pathLst>
                <a:path w="1722" h="1722" extrusionOk="0">
                  <a:moveTo>
                    <a:pt x="1" y="1"/>
                  </a:moveTo>
                  <a:lnTo>
                    <a:pt x="1"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16;p85">
              <a:extLst>
                <a:ext uri="{FF2B5EF4-FFF2-40B4-BE49-F238E27FC236}">
                  <a16:creationId xmlns:a16="http://schemas.microsoft.com/office/drawing/2014/main" id="{5AF4A650-DA44-413D-81B1-BA9E16D4925F}"/>
                </a:ext>
              </a:extLst>
            </p:cNvPr>
            <p:cNvSpPr/>
            <p:nvPr/>
          </p:nvSpPr>
          <p:spPr>
            <a:xfrm>
              <a:off x="5728757" y="2731095"/>
              <a:ext cx="64708" cy="64145"/>
            </a:xfrm>
            <a:custGeom>
              <a:avLst/>
              <a:gdLst/>
              <a:ahLst/>
              <a:cxnLst/>
              <a:rect l="l" t="t" r="r" b="b"/>
              <a:pathLst>
                <a:path w="1722" h="1707" extrusionOk="0">
                  <a:moveTo>
                    <a:pt x="1" y="1"/>
                  </a:moveTo>
                  <a:lnTo>
                    <a:pt x="1"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17;p85">
              <a:extLst>
                <a:ext uri="{FF2B5EF4-FFF2-40B4-BE49-F238E27FC236}">
                  <a16:creationId xmlns:a16="http://schemas.microsoft.com/office/drawing/2014/main" id="{BC12EBA0-E964-413C-976C-2206DBBCD7FD}"/>
                </a:ext>
              </a:extLst>
            </p:cNvPr>
            <p:cNvSpPr/>
            <p:nvPr/>
          </p:nvSpPr>
          <p:spPr>
            <a:xfrm>
              <a:off x="5697004" y="2796329"/>
              <a:ext cx="128214" cy="63544"/>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40"/>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18;p85">
              <a:extLst>
                <a:ext uri="{FF2B5EF4-FFF2-40B4-BE49-F238E27FC236}">
                  <a16:creationId xmlns:a16="http://schemas.microsoft.com/office/drawing/2014/main" id="{EA102AB7-B1A3-40E7-AA9F-64A5CC78B238}"/>
                </a:ext>
              </a:extLst>
            </p:cNvPr>
            <p:cNvSpPr/>
            <p:nvPr/>
          </p:nvSpPr>
          <p:spPr>
            <a:xfrm>
              <a:off x="5849005" y="2422023"/>
              <a:ext cx="217236" cy="167896"/>
            </a:xfrm>
            <a:custGeom>
              <a:avLst/>
              <a:gdLst/>
              <a:ahLst/>
              <a:cxnLst/>
              <a:rect l="l" t="t" r="r" b="b"/>
              <a:pathLst>
                <a:path w="5781" h="4468" extrusionOk="0">
                  <a:moveTo>
                    <a:pt x="0" y="0"/>
                  </a:moveTo>
                  <a:lnTo>
                    <a:pt x="0" y="4468"/>
                  </a:lnTo>
                  <a:lnTo>
                    <a:pt x="544" y="4468"/>
                  </a:lnTo>
                  <a:lnTo>
                    <a:pt x="544" y="544"/>
                  </a:lnTo>
                  <a:lnTo>
                    <a:pt x="3940" y="544"/>
                  </a:lnTo>
                  <a:lnTo>
                    <a:pt x="3940" y="2611"/>
                  </a:lnTo>
                  <a:lnTo>
                    <a:pt x="3170" y="2611"/>
                  </a:lnTo>
                  <a:lnTo>
                    <a:pt x="3170" y="1313"/>
                  </a:lnTo>
                  <a:lnTo>
                    <a:pt x="1313" y="1313"/>
                  </a:lnTo>
                  <a:lnTo>
                    <a:pt x="1313" y="4468"/>
                  </a:lnTo>
                  <a:lnTo>
                    <a:pt x="5781" y="4468"/>
                  </a:lnTo>
                  <a:lnTo>
                    <a:pt x="5781" y="0"/>
                  </a:lnTo>
                  <a:lnTo>
                    <a:pt x="5238" y="0"/>
                  </a:lnTo>
                  <a:lnTo>
                    <a:pt x="5238" y="3940"/>
                  </a:lnTo>
                  <a:lnTo>
                    <a:pt x="1842" y="3940"/>
                  </a:lnTo>
                  <a:lnTo>
                    <a:pt x="1842" y="1842"/>
                  </a:lnTo>
                  <a:lnTo>
                    <a:pt x="2611" y="1842"/>
                  </a:lnTo>
                  <a:lnTo>
                    <a:pt x="2611"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19;p85">
              <a:extLst>
                <a:ext uri="{FF2B5EF4-FFF2-40B4-BE49-F238E27FC236}">
                  <a16:creationId xmlns:a16="http://schemas.microsoft.com/office/drawing/2014/main" id="{E5B649F6-5353-4B92-B6AE-CF058416DC95}"/>
                </a:ext>
              </a:extLst>
            </p:cNvPr>
            <p:cNvSpPr/>
            <p:nvPr/>
          </p:nvSpPr>
          <p:spPr>
            <a:xfrm>
              <a:off x="6096828" y="2422023"/>
              <a:ext cx="217837" cy="167896"/>
            </a:xfrm>
            <a:custGeom>
              <a:avLst/>
              <a:gdLst/>
              <a:ahLst/>
              <a:cxnLst/>
              <a:rect l="l" t="t" r="r" b="b"/>
              <a:pathLst>
                <a:path w="5797" h="4468" extrusionOk="0">
                  <a:moveTo>
                    <a:pt x="1" y="0"/>
                  </a:moveTo>
                  <a:lnTo>
                    <a:pt x="1" y="4468"/>
                  </a:lnTo>
                  <a:lnTo>
                    <a:pt x="544" y="4468"/>
                  </a:lnTo>
                  <a:lnTo>
                    <a:pt x="544" y="544"/>
                  </a:lnTo>
                  <a:lnTo>
                    <a:pt x="3940" y="544"/>
                  </a:lnTo>
                  <a:lnTo>
                    <a:pt x="3940" y="2611"/>
                  </a:lnTo>
                  <a:lnTo>
                    <a:pt x="3170" y="2611"/>
                  </a:lnTo>
                  <a:lnTo>
                    <a:pt x="3170" y="1313"/>
                  </a:lnTo>
                  <a:lnTo>
                    <a:pt x="1329" y="1313"/>
                  </a:lnTo>
                  <a:lnTo>
                    <a:pt x="1329" y="4468"/>
                  </a:lnTo>
                  <a:lnTo>
                    <a:pt x="5796" y="4468"/>
                  </a:lnTo>
                  <a:lnTo>
                    <a:pt x="5796"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20;p85">
              <a:extLst>
                <a:ext uri="{FF2B5EF4-FFF2-40B4-BE49-F238E27FC236}">
                  <a16:creationId xmlns:a16="http://schemas.microsoft.com/office/drawing/2014/main" id="{DBDADBAA-C4BB-435B-B910-BC7D150F210E}"/>
                </a:ext>
              </a:extLst>
            </p:cNvPr>
            <p:cNvSpPr/>
            <p:nvPr/>
          </p:nvSpPr>
          <p:spPr>
            <a:xfrm>
              <a:off x="6345817" y="2422023"/>
              <a:ext cx="216672" cy="167896"/>
            </a:xfrm>
            <a:custGeom>
              <a:avLst/>
              <a:gdLst/>
              <a:ahLst/>
              <a:cxnLst/>
              <a:rect l="l" t="t" r="r" b="b"/>
              <a:pathLst>
                <a:path w="5766"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66" y="4468"/>
                  </a:lnTo>
                  <a:lnTo>
                    <a:pt x="5766" y="0"/>
                  </a:lnTo>
                  <a:lnTo>
                    <a:pt x="5238" y="0"/>
                  </a:lnTo>
                  <a:lnTo>
                    <a:pt x="5238" y="3940"/>
                  </a:lnTo>
                  <a:lnTo>
                    <a:pt x="1842" y="3940"/>
                  </a:lnTo>
                  <a:lnTo>
                    <a:pt x="1842"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21;p85">
              <a:extLst>
                <a:ext uri="{FF2B5EF4-FFF2-40B4-BE49-F238E27FC236}">
                  <a16:creationId xmlns:a16="http://schemas.microsoft.com/office/drawing/2014/main" id="{0C441A0E-AEEF-43A3-9A84-E73B168B3B2B}"/>
                </a:ext>
              </a:extLst>
            </p:cNvPr>
            <p:cNvSpPr/>
            <p:nvPr/>
          </p:nvSpPr>
          <p:spPr>
            <a:xfrm>
              <a:off x="6593678" y="2422023"/>
              <a:ext cx="217799" cy="167896"/>
            </a:xfrm>
            <a:custGeom>
              <a:avLst/>
              <a:gdLst/>
              <a:ahLst/>
              <a:cxnLst/>
              <a:rect l="l" t="t" r="r" b="b"/>
              <a:pathLst>
                <a:path w="5796" h="4468" extrusionOk="0">
                  <a:moveTo>
                    <a:pt x="0" y="0"/>
                  </a:moveTo>
                  <a:lnTo>
                    <a:pt x="0" y="4468"/>
                  </a:lnTo>
                  <a:lnTo>
                    <a:pt x="559" y="4468"/>
                  </a:lnTo>
                  <a:lnTo>
                    <a:pt x="559" y="544"/>
                  </a:lnTo>
                  <a:lnTo>
                    <a:pt x="3954" y="544"/>
                  </a:lnTo>
                  <a:lnTo>
                    <a:pt x="3954" y="2611"/>
                  </a:lnTo>
                  <a:lnTo>
                    <a:pt x="3170" y="2611"/>
                  </a:lnTo>
                  <a:lnTo>
                    <a:pt x="3170" y="1313"/>
                  </a:lnTo>
                  <a:lnTo>
                    <a:pt x="1328" y="1313"/>
                  </a:lnTo>
                  <a:lnTo>
                    <a:pt x="1328" y="4468"/>
                  </a:lnTo>
                  <a:lnTo>
                    <a:pt x="5796" y="4468"/>
                  </a:lnTo>
                  <a:lnTo>
                    <a:pt x="5796" y="0"/>
                  </a:lnTo>
                  <a:lnTo>
                    <a:pt x="5252" y="0"/>
                  </a:lnTo>
                  <a:lnTo>
                    <a:pt x="5252" y="3940"/>
                  </a:lnTo>
                  <a:lnTo>
                    <a:pt x="1856" y="3940"/>
                  </a:lnTo>
                  <a:lnTo>
                    <a:pt x="1856" y="1842"/>
                  </a:lnTo>
                  <a:lnTo>
                    <a:pt x="2626" y="1842"/>
                  </a:lnTo>
                  <a:lnTo>
                    <a:pt x="2626" y="3170"/>
                  </a:lnTo>
                  <a:lnTo>
                    <a:pt x="4483" y="3170"/>
                  </a:lnTo>
                  <a:lnTo>
                    <a:pt x="448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22;p85">
              <a:extLst>
                <a:ext uri="{FF2B5EF4-FFF2-40B4-BE49-F238E27FC236}">
                  <a16:creationId xmlns:a16="http://schemas.microsoft.com/office/drawing/2014/main" id="{8961CF2A-0A76-47AA-9F51-EBB0F544C80E}"/>
                </a:ext>
              </a:extLst>
            </p:cNvPr>
            <p:cNvSpPr/>
            <p:nvPr/>
          </p:nvSpPr>
          <p:spPr>
            <a:xfrm>
              <a:off x="6842629" y="2422023"/>
              <a:ext cx="217273" cy="167896"/>
            </a:xfrm>
            <a:custGeom>
              <a:avLst/>
              <a:gdLst/>
              <a:ahLst/>
              <a:cxnLst/>
              <a:rect l="l" t="t" r="r" b="b"/>
              <a:pathLst>
                <a:path w="5782"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81" y="4468"/>
                  </a:lnTo>
                  <a:lnTo>
                    <a:pt x="5781"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23;p85">
              <a:extLst>
                <a:ext uri="{FF2B5EF4-FFF2-40B4-BE49-F238E27FC236}">
                  <a16:creationId xmlns:a16="http://schemas.microsoft.com/office/drawing/2014/main" id="{BA6DB24F-1783-4EE9-AB21-35CD24929F48}"/>
                </a:ext>
              </a:extLst>
            </p:cNvPr>
            <p:cNvSpPr/>
            <p:nvPr/>
          </p:nvSpPr>
          <p:spPr>
            <a:xfrm>
              <a:off x="7091054" y="2422023"/>
              <a:ext cx="216672" cy="167896"/>
            </a:xfrm>
            <a:custGeom>
              <a:avLst/>
              <a:gdLst/>
              <a:ahLst/>
              <a:cxnLst/>
              <a:rect l="l" t="t" r="r" b="b"/>
              <a:pathLst>
                <a:path w="5766" h="4468" extrusionOk="0">
                  <a:moveTo>
                    <a:pt x="0" y="0"/>
                  </a:moveTo>
                  <a:lnTo>
                    <a:pt x="0" y="4468"/>
                  </a:lnTo>
                  <a:lnTo>
                    <a:pt x="529" y="4468"/>
                  </a:lnTo>
                  <a:lnTo>
                    <a:pt x="529" y="544"/>
                  </a:lnTo>
                  <a:lnTo>
                    <a:pt x="3924" y="544"/>
                  </a:lnTo>
                  <a:lnTo>
                    <a:pt x="3924" y="2611"/>
                  </a:lnTo>
                  <a:lnTo>
                    <a:pt x="3140" y="2611"/>
                  </a:lnTo>
                  <a:lnTo>
                    <a:pt x="3140" y="1313"/>
                  </a:lnTo>
                  <a:lnTo>
                    <a:pt x="1298" y="1313"/>
                  </a:lnTo>
                  <a:lnTo>
                    <a:pt x="1298" y="4468"/>
                  </a:lnTo>
                  <a:lnTo>
                    <a:pt x="5766" y="4468"/>
                  </a:lnTo>
                  <a:lnTo>
                    <a:pt x="5766" y="0"/>
                  </a:lnTo>
                  <a:lnTo>
                    <a:pt x="5238" y="0"/>
                  </a:lnTo>
                  <a:lnTo>
                    <a:pt x="5238" y="3940"/>
                  </a:lnTo>
                  <a:lnTo>
                    <a:pt x="1842" y="3940"/>
                  </a:lnTo>
                  <a:lnTo>
                    <a:pt x="1842" y="1842"/>
                  </a:lnTo>
                  <a:lnTo>
                    <a:pt x="2611" y="1842"/>
                  </a:lnTo>
                  <a:lnTo>
                    <a:pt x="2611"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4;p85">
              <a:extLst>
                <a:ext uri="{FF2B5EF4-FFF2-40B4-BE49-F238E27FC236}">
                  <a16:creationId xmlns:a16="http://schemas.microsoft.com/office/drawing/2014/main" id="{A0D2BED9-3B6B-4F04-BDCE-AE3E19765574}"/>
                </a:ext>
              </a:extLst>
            </p:cNvPr>
            <p:cNvSpPr/>
            <p:nvPr/>
          </p:nvSpPr>
          <p:spPr>
            <a:xfrm>
              <a:off x="7338878" y="2422023"/>
              <a:ext cx="217837" cy="167896"/>
            </a:xfrm>
            <a:custGeom>
              <a:avLst/>
              <a:gdLst/>
              <a:ahLst/>
              <a:cxnLst/>
              <a:rect l="l" t="t" r="r" b="b"/>
              <a:pathLst>
                <a:path w="5797" h="4468" extrusionOk="0">
                  <a:moveTo>
                    <a:pt x="1" y="0"/>
                  </a:moveTo>
                  <a:lnTo>
                    <a:pt x="1" y="4468"/>
                  </a:lnTo>
                  <a:lnTo>
                    <a:pt x="544" y="4468"/>
                  </a:lnTo>
                  <a:lnTo>
                    <a:pt x="544" y="544"/>
                  </a:lnTo>
                  <a:lnTo>
                    <a:pt x="3940" y="544"/>
                  </a:lnTo>
                  <a:lnTo>
                    <a:pt x="3940" y="2611"/>
                  </a:lnTo>
                  <a:lnTo>
                    <a:pt x="3170" y="2611"/>
                  </a:lnTo>
                  <a:lnTo>
                    <a:pt x="3170" y="1313"/>
                  </a:lnTo>
                  <a:lnTo>
                    <a:pt x="1329" y="1313"/>
                  </a:lnTo>
                  <a:lnTo>
                    <a:pt x="1329" y="4468"/>
                  </a:lnTo>
                  <a:lnTo>
                    <a:pt x="5796" y="4468"/>
                  </a:lnTo>
                  <a:lnTo>
                    <a:pt x="5796" y="0"/>
                  </a:lnTo>
                  <a:lnTo>
                    <a:pt x="5253" y="0"/>
                  </a:lnTo>
                  <a:lnTo>
                    <a:pt x="5253" y="3940"/>
                  </a:lnTo>
                  <a:lnTo>
                    <a:pt x="1857" y="3940"/>
                  </a:lnTo>
                  <a:lnTo>
                    <a:pt x="1857"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5;p85">
              <a:extLst>
                <a:ext uri="{FF2B5EF4-FFF2-40B4-BE49-F238E27FC236}">
                  <a16:creationId xmlns:a16="http://schemas.microsoft.com/office/drawing/2014/main" id="{AE472C35-1C4E-4AF5-B758-7B37203FBDAE}"/>
                </a:ext>
              </a:extLst>
            </p:cNvPr>
            <p:cNvSpPr/>
            <p:nvPr/>
          </p:nvSpPr>
          <p:spPr>
            <a:xfrm>
              <a:off x="7587866" y="2422023"/>
              <a:ext cx="216672" cy="167896"/>
            </a:xfrm>
            <a:custGeom>
              <a:avLst/>
              <a:gdLst/>
              <a:ahLst/>
              <a:cxnLst/>
              <a:rect l="l" t="t" r="r" b="b"/>
              <a:pathLst>
                <a:path w="5766" h="4468" extrusionOk="0">
                  <a:moveTo>
                    <a:pt x="1" y="0"/>
                  </a:moveTo>
                  <a:lnTo>
                    <a:pt x="1" y="4468"/>
                  </a:lnTo>
                  <a:lnTo>
                    <a:pt x="529" y="4468"/>
                  </a:lnTo>
                  <a:lnTo>
                    <a:pt x="529" y="544"/>
                  </a:lnTo>
                  <a:lnTo>
                    <a:pt x="3925" y="544"/>
                  </a:lnTo>
                  <a:lnTo>
                    <a:pt x="3925" y="2611"/>
                  </a:lnTo>
                  <a:lnTo>
                    <a:pt x="3155" y="2611"/>
                  </a:lnTo>
                  <a:lnTo>
                    <a:pt x="3155" y="1313"/>
                  </a:lnTo>
                  <a:lnTo>
                    <a:pt x="1299" y="1313"/>
                  </a:lnTo>
                  <a:lnTo>
                    <a:pt x="1299" y="4468"/>
                  </a:lnTo>
                  <a:lnTo>
                    <a:pt x="5766" y="4468"/>
                  </a:lnTo>
                  <a:lnTo>
                    <a:pt x="5766" y="0"/>
                  </a:lnTo>
                  <a:lnTo>
                    <a:pt x="5238" y="0"/>
                  </a:lnTo>
                  <a:lnTo>
                    <a:pt x="5238" y="3940"/>
                  </a:lnTo>
                  <a:lnTo>
                    <a:pt x="1842" y="3940"/>
                  </a:lnTo>
                  <a:lnTo>
                    <a:pt x="1842" y="1842"/>
                  </a:lnTo>
                  <a:lnTo>
                    <a:pt x="2627" y="1842"/>
                  </a:lnTo>
                  <a:lnTo>
                    <a:pt x="2627" y="3170"/>
                  </a:lnTo>
                  <a:lnTo>
                    <a:pt x="4468" y="3170"/>
                  </a:lnTo>
                  <a:lnTo>
                    <a:pt x="4468"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26;p85">
              <a:extLst>
                <a:ext uri="{FF2B5EF4-FFF2-40B4-BE49-F238E27FC236}">
                  <a16:creationId xmlns:a16="http://schemas.microsoft.com/office/drawing/2014/main" id="{91ED7597-BC28-40BF-A786-BC8DC1A58F05}"/>
                </a:ext>
              </a:extLst>
            </p:cNvPr>
            <p:cNvSpPr/>
            <p:nvPr/>
          </p:nvSpPr>
          <p:spPr>
            <a:xfrm>
              <a:off x="7835728" y="2422023"/>
              <a:ext cx="217799" cy="167896"/>
            </a:xfrm>
            <a:custGeom>
              <a:avLst/>
              <a:gdLst/>
              <a:ahLst/>
              <a:cxnLst/>
              <a:rect l="l" t="t" r="r" b="b"/>
              <a:pathLst>
                <a:path w="5796" h="4468" extrusionOk="0">
                  <a:moveTo>
                    <a:pt x="0" y="0"/>
                  </a:moveTo>
                  <a:lnTo>
                    <a:pt x="0" y="4468"/>
                  </a:lnTo>
                  <a:lnTo>
                    <a:pt x="559" y="4468"/>
                  </a:lnTo>
                  <a:lnTo>
                    <a:pt x="559" y="544"/>
                  </a:lnTo>
                  <a:lnTo>
                    <a:pt x="3954" y="544"/>
                  </a:lnTo>
                  <a:lnTo>
                    <a:pt x="3954" y="2611"/>
                  </a:lnTo>
                  <a:lnTo>
                    <a:pt x="3170" y="2611"/>
                  </a:lnTo>
                  <a:lnTo>
                    <a:pt x="3170" y="1313"/>
                  </a:lnTo>
                  <a:lnTo>
                    <a:pt x="1328" y="1313"/>
                  </a:lnTo>
                  <a:lnTo>
                    <a:pt x="1328" y="4468"/>
                  </a:lnTo>
                  <a:lnTo>
                    <a:pt x="5796" y="4468"/>
                  </a:lnTo>
                  <a:lnTo>
                    <a:pt x="5796" y="0"/>
                  </a:lnTo>
                  <a:lnTo>
                    <a:pt x="5252" y="0"/>
                  </a:lnTo>
                  <a:lnTo>
                    <a:pt x="5252" y="3940"/>
                  </a:lnTo>
                  <a:lnTo>
                    <a:pt x="1856" y="3940"/>
                  </a:lnTo>
                  <a:lnTo>
                    <a:pt x="1856" y="1842"/>
                  </a:lnTo>
                  <a:lnTo>
                    <a:pt x="2626" y="1842"/>
                  </a:lnTo>
                  <a:lnTo>
                    <a:pt x="2626" y="3170"/>
                  </a:lnTo>
                  <a:lnTo>
                    <a:pt x="4483" y="3170"/>
                  </a:lnTo>
                  <a:lnTo>
                    <a:pt x="448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27;p85">
              <a:extLst>
                <a:ext uri="{FF2B5EF4-FFF2-40B4-BE49-F238E27FC236}">
                  <a16:creationId xmlns:a16="http://schemas.microsoft.com/office/drawing/2014/main" id="{B50419C1-57C5-4DB5-AF47-78E4EC49D365}"/>
                </a:ext>
              </a:extLst>
            </p:cNvPr>
            <p:cNvSpPr/>
            <p:nvPr/>
          </p:nvSpPr>
          <p:spPr>
            <a:xfrm>
              <a:off x="5849005" y="1455048"/>
              <a:ext cx="217236" cy="167896"/>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28;p85">
              <a:extLst>
                <a:ext uri="{FF2B5EF4-FFF2-40B4-BE49-F238E27FC236}">
                  <a16:creationId xmlns:a16="http://schemas.microsoft.com/office/drawing/2014/main" id="{3C799DC8-A8A2-4BD7-B034-485E2B2DDA5E}"/>
                </a:ext>
              </a:extLst>
            </p:cNvPr>
            <p:cNvSpPr/>
            <p:nvPr/>
          </p:nvSpPr>
          <p:spPr>
            <a:xfrm>
              <a:off x="6096828" y="1455048"/>
              <a:ext cx="217837" cy="167896"/>
            </a:xfrm>
            <a:custGeom>
              <a:avLst/>
              <a:gdLst/>
              <a:ahLst/>
              <a:cxnLst/>
              <a:rect l="l" t="t" r="r" b="b"/>
              <a:pathLst>
                <a:path w="5797" h="4468" extrusionOk="0">
                  <a:moveTo>
                    <a:pt x="1" y="1"/>
                  </a:moveTo>
                  <a:lnTo>
                    <a:pt x="1" y="4468"/>
                  </a:lnTo>
                  <a:lnTo>
                    <a:pt x="544" y="4468"/>
                  </a:lnTo>
                  <a:lnTo>
                    <a:pt x="544" y="529"/>
                  </a:lnTo>
                  <a:lnTo>
                    <a:pt x="3940" y="529"/>
                  </a:lnTo>
                  <a:lnTo>
                    <a:pt x="3940" y="2612"/>
                  </a:lnTo>
                  <a:lnTo>
                    <a:pt x="3170" y="2612"/>
                  </a:lnTo>
                  <a:lnTo>
                    <a:pt x="3170" y="1298"/>
                  </a:lnTo>
                  <a:lnTo>
                    <a:pt x="1329" y="1298"/>
                  </a:lnTo>
                  <a:lnTo>
                    <a:pt x="1329" y="4468"/>
                  </a:lnTo>
                  <a:lnTo>
                    <a:pt x="5796" y="4468"/>
                  </a:lnTo>
                  <a:lnTo>
                    <a:pt x="5796"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29;p85">
              <a:extLst>
                <a:ext uri="{FF2B5EF4-FFF2-40B4-BE49-F238E27FC236}">
                  <a16:creationId xmlns:a16="http://schemas.microsoft.com/office/drawing/2014/main" id="{75F8A35C-90F5-468B-83A4-C2CB36D8B391}"/>
                </a:ext>
              </a:extLst>
            </p:cNvPr>
            <p:cNvSpPr/>
            <p:nvPr/>
          </p:nvSpPr>
          <p:spPr>
            <a:xfrm>
              <a:off x="6345817" y="1455048"/>
              <a:ext cx="216672" cy="167896"/>
            </a:xfrm>
            <a:custGeom>
              <a:avLst/>
              <a:gdLst/>
              <a:ahLst/>
              <a:cxnLst/>
              <a:rect l="l" t="t" r="r" b="b"/>
              <a:pathLst>
                <a:path w="5766"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66" y="4468"/>
                  </a:lnTo>
                  <a:lnTo>
                    <a:pt x="5766" y="1"/>
                  </a:lnTo>
                  <a:lnTo>
                    <a:pt x="5238" y="1"/>
                  </a:lnTo>
                  <a:lnTo>
                    <a:pt x="5238" y="3925"/>
                  </a:lnTo>
                  <a:lnTo>
                    <a:pt x="1842" y="3925"/>
                  </a:lnTo>
                  <a:lnTo>
                    <a:pt x="1842"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30;p85">
              <a:extLst>
                <a:ext uri="{FF2B5EF4-FFF2-40B4-BE49-F238E27FC236}">
                  <a16:creationId xmlns:a16="http://schemas.microsoft.com/office/drawing/2014/main" id="{760563CD-1B79-4959-9C96-79F467BB587E}"/>
                </a:ext>
              </a:extLst>
            </p:cNvPr>
            <p:cNvSpPr/>
            <p:nvPr/>
          </p:nvSpPr>
          <p:spPr>
            <a:xfrm>
              <a:off x="6593678" y="1455048"/>
              <a:ext cx="217799" cy="167896"/>
            </a:xfrm>
            <a:custGeom>
              <a:avLst/>
              <a:gdLst/>
              <a:ahLst/>
              <a:cxnLst/>
              <a:rect l="l" t="t" r="r" b="b"/>
              <a:pathLst>
                <a:path w="5796" h="4468" extrusionOk="0">
                  <a:moveTo>
                    <a:pt x="0" y="1"/>
                  </a:moveTo>
                  <a:lnTo>
                    <a:pt x="0" y="4468"/>
                  </a:lnTo>
                  <a:lnTo>
                    <a:pt x="559" y="4468"/>
                  </a:lnTo>
                  <a:lnTo>
                    <a:pt x="559" y="529"/>
                  </a:lnTo>
                  <a:lnTo>
                    <a:pt x="3954" y="529"/>
                  </a:lnTo>
                  <a:lnTo>
                    <a:pt x="3954" y="2612"/>
                  </a:lnTo>
                  <a:lnTo>
                    <a:pt x="3170" y="2612"/>
                  </a:lnTo>
                  <a:lnTo>
                    <a:pt x="3170" y="1298"/>
                  </a:lnTo>
                  <a:lnTo>
                    <a:pt x="1328" y="1298"/>
                  </a:lnTo>
                  <a:lnTo>
                    <a:pt x="1328" y="4468"/>
                  </a:lnTo>
                  <a:lnTo>
                    <a:pt x="5796" y="4468"/>
                  </a:lnTo>
                  <a:lnTo>
                    <a:pt x="5796" y="1"/>
                  </a:lnTo>
                  <a:lnTo>
                    <a:pt x="5252" y="1"/>
                  </a:lnTo>
                  <a:lnTo>
                    <a:pt x="5252" y="3925"/>
                  </a:lnTo>
                  <a:lnTo>
                    <a:pt x="1856" y="3925"/>
                  </a:lnTo>
                  <a:lnTo>
                    <a:pt x="1856" y="1842"/>
                  </a:lnTo>
                  <a:lnTo>
                    <a:pt x="2626" y="1842"/>
                  </a:lnTo>
                  <a:lnTo>
                    <a:pt x="2626" y="3140"/>
                  </a:lnTo>
                  <a:lnTo>
                    <a:pt x="4483" y="3140"/>
                  </a:lnTo>
                  <a:lnTo>
                    <a:pt x="44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31;p85">
              <a:extLst>
                <a:ext uri="{FF2B5EF4-FFF2-40B4-BE49-F238E27FC236}">
                  <a16:creationId xmlns:a16="http://schemas.microsoft.com/office/drawing/2014/main" id="{2FA25B79-F59B-422E-9958-59D188E4B5B5}"/>
                </a:ext>
              </a:extLst>
            </p:cNvPr>
            <p:cNvSpPr/>
            <p:nvPr/>
          </p:nvSpPr>
          <p:spPr>
            <a:xfrm>
              <a:off x="6842629" y="1455048"/>
              <a:ext cx="217273" cy="167896"/>
            </a:xfrm>
            <a:custGeom>
              <a:avLst/>
              <a:gdLst/>
              <a:ahLst/>
              <a:cxnLst/>
              <a:rect l="l" t="t" r="r" b="b"/>
              <a:pathLst>
                <a:path w="5782"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81" y="4468"/>
                  </a:lnTo>
                  <a:lnTo>
                    <a:pt x="5781"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32;p85">
              <a:extLst>
                <a:ext uri="{FF2B5EF4-FFF2-40B4-BE49-F238E27FC236}">
                  <a16:creationId xmlns:a16="http://schemas.microsoft.com/office/drawing/2014/main" id="{C6ED33A6-C071-4B8E-88D8-EF40ABB3D287}"/>
                </a:ext>
              </a:extLst>
            </p:cNvPr>
            <p:cNvSpPr/>
            <p:nvPr/>
          </p:nvSpPr>
          <p:spPr>
            <a:xfrm>
              <a:off x="7091054" y="1455048"/>
              <a:ext cx="216672" cy="167896"/>
            </a:xfrm>
            <a:custGeom>
              <a:avLst/>
              <a:gdLst/>
              <a:ahLst/>
              <a:cxnLst/>
              <a:rect l="l" t="t" r="r" b="b"/>
              <a:pathLst>
                <a:path w="5766" h="4468" extrusionOk="0">
                  <a:moveTo>
                    <a:pt x="0" y="1"/>
                  </a:moveTo>
                  <a:lnTo>
                    <a:pt x="0" y="4468"/>
                  </a:lnTo>
                  <a:lnTo>
                    <a:pt x="529" y="4468"/>
                  </a:lnTo>
                  <a:lnTo>
                    <a:pt x="529" y="529"/>
                  </a:lnTo>
                  <a:lnTo>
                    <a:pt x="3924" y="529"/>
                  </a:lnTo>
                  <a:lnTo>
                    <a:pt x="3924" y="2612"/>
                  </a:lnTo>
                  <a:lnTo>
                    <a:pt x="3140" y="2612"/>
                  </a:lnTo>
                  <a:lnTo>
                    <a:pt x="3140" y="1298"/>
                  </a:lnTo>
                  <a:lnTo>
                    <a:pt x="1298" y="1298"/>
                  </a:lnTo>
                  <a:lnTo>
                    <a:pt x="1298" y="4468"/>
                  </a:lnTo>
                  <a:lnTo>
                    <a:pt x="5766" y="4468"/>
                  </a:lnTo>
                  <a:lnTo>
                    <a:pt x="5766"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33;p85">
              <a:extLst>
                <a:ext uri="{FF2B5EF4-FFF2-40B4-BE49-F238E27FC236}">
                  <a16:creationId xmlns:a16="http://schemas.microsoft.com/office/drawing/2014/main" id="{9411846E-60E6-430B-8D5E-C858BBFE7A93}"/>
                </a:ext>
              </a:extLst>
            </p:cNvPr>
            <p:cNvSpPr/>
            <p:nvPr/>
          </p:nvSpPr>
          <p:spPr>
            <a:xfrm>
              <a:off x="7338878" y="1455048"/>
              <a:ext cx="217837" cy="167896"/>
            </a:xfrm>
            <a:custGeom>
              <a:avLst/>
              <a:gdLst/>
              <a:ahLst/>
              <a:cxnLst/>
              <a:rect l="l" t="t" r="r" b="b"/>
              <a:pathLst>
                <a:path w="5797" h="4468" extrusionOk="0">
                  <a:moveTo>
                    <a:pt x="1" y="1"/>
                  </a:moveTo>
                  <a:lnTo>
                    <a:pt x="1" y="4468"/>
                  </a:lnTo>
                  <a:lnTo>
                    <a:pt x="544" y="4468"/>
                  </a:lnTo>
                  <a:lnTo>
                    <a:pt x="544" y="529"/>
                  </a:lnTo>
                  <a:lnTo>
                    <a:pt x="3940" y="529"/>
                  </a:lnTo>
                  <a:lnTo>
                    <a:pt x="3940" y="2612"/>
                  </a:lnTo>
                  <a:lnTo>
                    <a:pt x="3170" y="2612"/>
                  </a:lnTo>
                  <a:lnTo>
                    <a:pt x="3170" y="1298"/>
                  </a:lnTo>
                  <a:lnTo>
                    <a:pt x="1329" y="1298"/>
                  </a:lnTo>
                  <a:lnTo>
                    <a:pt x="1329" y="4468"/>
                  </a:lnTo>
                  <a:lnTo>
                    <a:pt x="5796" y="4468"/>
                  </a:lnTo>
                  <a:lnTo>
                    <a:pt x="5796" y="1"/>
                  </a:lnTo>
                  <a:lnTo>
                    <a:pt x="5253" y="1"/>
                  </a:lnTo>
                  <a:lnTo>
                    <a:pt x="5253" y="3925"/>
                  </a:lnTo>
                  <a:lnTo>
                    <a:pt x="1857" y="3925"/>
                  </a:lnTo>
                  <a:lnTo>
                    <a:pt x="1857"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34;p85">
              <a:extLst>
                <a:ext uri="{FF2B5EF4-FFF2-40B4-BE49-F238E27FC236}">
                  <a16:creationId xmlns:a16="http://schemas.microsoft.com/office/drawing/2014/main" id="{E26D43AC-741F-49EA-8B34-B15CFCAE7C06}"/>
                </a:ext>
              </a:extLst>
            </p:cNvPr>
            <p:cNvSpPr/>
            <p:nvPr/>
          </p:nvSpPr>
          <p:spPr>
            <a:xfrm>
              <a:off x="7587866" y="1455048"/>
              <a:ext cx="216672" cy="167896"/>
            </a:xfrm>
            <a:custGeom>
              <a:avLst/>
              <a:gdLst/>
              <a:ahLst/>
              <a:cxnLst/>
              <a:rect l="l" t="t" r="r" b="b"/>
              <a:pathLst>
                <a:path w="5766" h="4468" extrusionOk="0">
                  <a:moveTo>
                    <a:pt x="1" y="1"/>
                  </a:moveTo>
                  <a:lnTo>
                    <a:pt x="1" y="4468"/>
                  </a:lnTo>
                  <a:lnTo>
                    <a:pt x="529" y="4468"/>
                  </a:lnTo>
                  <a:lnTo>
                    <a:pt x="529" y="529"/>
                  </a:lnTo>
                  <a:lnTo>
                    <a:pt x="3925" y="529"/>
                  </a:lnTo>
                  <a:lnTo>
                    <a:pt x="3925" y="2612"/>
                  </a:lnTo>
                  <a:lnTo>
                    <a:pt x="3155" y="2612"/>
                  </a:lnTo>
                  <a:lnTo>
                    <a:pt x="3155" y="1298"/>
                  </a:lnTo>
                  <a:lnTo>
                    <a:pt x="1299" y="1298"/>
                  </a:lnTo>
                  <a:lnTo>
                    <a:pt x="1299" y="4468"/>
                  </a:lnTo>
                  <a:lnTo>
                    <a:pt x="5766" y="4468"/>
                  </a:lnTo>
                  <a:lnTo>
                    <a:pt x="5766" y="1"/>
                  </a:lnTo>
                  <a:lnTo>
                    <a:pt x="5238" y="1"/>
                  </a:lnTo>
                  <a:lnTo>
                    <a:pt x="5238" y="3925"/>
                  </a:lnTo>
                  <a:lnTo>
                    <a:pt x="1842" y="3925"/>
                  </a:lnTo>
                  <a:lnTo>
                    <a:pt x="1842" y="1842"/>
                  </a:lnTo>
                  <a:lnTo>
                    <a:pt x="2627" y="1842"/>
                  </a:lnTo>
                  <a:lnTo>
                    <a:pt x="2627"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5;p85">
              <a:extLst>
                <a:ext uri="{FF2B5EF4-FFF2-40B4-BE49-F238E27FC236}">
                  <a16:creationId xmlns:a16="http://schemas.microsoft.com/office/drawing/2014/main" id="{3D46FA5D-CABB-4BFA-AD86-AAFD250B4AC2}"/>
                </a:ext>
              </a:extLst>
            </p:cNvPr>
            <p:cNvSpPr/>
            <p:nvPr/>
          </p:nvSpPr>
          <p:spPr>
            <a:xfrm>
              <a:off x="7835728" y="1455048"/>
              <a:ext cx="217799" cy="167896"/>
            </a:xfrm>
            <a:custGeom>
              <a:avLst/>
              <a:gdLst/>
              <a:ahLst/>
              <a:cxnLst/>
              <a:rect l="l" t="t" r="r" b="b"/>
              <a:pathLst>
                <a:path w="5796" h="4468" extrusionOk="0">
                  <a:moveTo>
                    <a:pt x="0" y="1"/>
                  </a:moveTo>
                  <a:lnTo>
                    <a:pt x="0" y="4468"/>
                  </a:lnTo>
                  <a:lnTo>
                    <a:pt x="559" y="4468"/>
                  </a:lnTo>
                  <a:lnTo>
                    <a:pt x="559" y="529"/>
                  </a:lnTo>
                  <a:lnTo>
                    <a:pt x="3954" y="529"/>
                  </a:lnTo>
                  <a:lnTo>
                    <a:pt x="3954" y="2612"/>
                  </a:lnTo>
                  <a:lnTo>
                    <a:pt x="3170" y="2612"/>
                  </a:lnTo>
                  <a:lnTo>
                    <a:pt x="3170" y="1298"/>
                  </a:lnTo>
                  <a:lnTo>
                    <a:pt x="1328" y="1298"/>
                  </a:lnTo>
                  <a:lnTo>
                    <a:pt x="1328" y="4468"/>
                  </a:lnTo>
                  <a:lnTo>
                    <a:pt x="5796" y="4468"/>
                  </a:lnTo>
                  <a:lnTo>
                    <a:pt x="5796" y="1"/>
                  </a:lnTo>
                  <a:lnTo>
                    <a:pt x="5252" y="1"/>
                  </a:lnTo>
                  <a:lnTo>
                    <a:pt x="5252" y="3925"/>
                  </a:lnTo>
                  <a:lnTo>
                    <a:pt x="1856" y="3925"/>
                  </a:lnTo>
                  <a:lnTo>
                    <a:pt x="1856" y="1842"/>
                  </a:lnTo>
                  <a:lnTo>
                    <a:pt x="2626" y="1842"/>
                  </a:lnTo>
                  <a:lnTo>
                    <a:pt x="2626" y="3140"/>
                  </a:lnTo>
                  <a:lnTo>
                    <a:pt x="4483" y="3140"/>
                  </a:lnTo>
                  <a:lnTo>
                    <a:pt x="44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TextBox 110">
            <a:extLst>
              <a:ext uri="{FF2B5EF4-FFF2-40B4-BE49-F238E27FC236}">
                <a16:creationId xmlns:a16="http://schemas.microsoft.com/office/drawing/2014/main" id="{AFFCCD2A-C457-4438-AE45-E04D10D6BEF3}"/>
              </a:ext>
            </a:extLst>
          </p:cNvPr>
          <p:cNvSpPr txBox="1"/>
          <p:nvPr/>
        </p:nvSpPr>
        <p:spPr>
          <a:xfrm>
            <a:off x="1482426" y="728709"/>
            <a:ext cx="1741714" cy="2766911"/>
          </a:xfrm>
          <a:prstGeom prst="rect">
            <a:avLst/>
          </a:prstGeom>
          <a:noFill/>
        </p:spPr>
        <p:txBody>
          <a:bodyPr wrap="square" rtlCol="0">
            <a:spAutoFit/>
          </a:bodyPr>
          <a:lstStyle/>
          <a:p>
            <a:pPr algn="ctr">
              <a:lnSpc>
                <a:spcPct val="150000"/>
              </a:lnSpc>
            </a:pPr>
            <a:r>
              <a:rPr lang="fr-FR" sz="4000">
                <a:latin typeface="UTM ThuPhap Thien An" panose="02040603050506020204" pitchFamily="18" charset="0"/>
              </a:rPr>
              <a:t>CHÚC</a:t>
            </a:r>
          </a:p>
          <a:p>
            <a:pPr algn="ctr">
              <a:lnSpc>
                <a:spcPct val="150000"/>
              </a:lnSpc>
            </a:pPr>
            <a:r>
              <a:rPr lang="fr-FR" sz="4000">
                <a:latin typeface="UTM ThuPhap Thien An" panose="02040603050506020204" pitchFamily="18" charset="0"/>
              </a:rPr>
              <a:t>CÁC CON</a:t>
            </a:r>
          </a:p>
        </p:txBody>
      </p:sp>
      <p:sp>
        <p:nvSpPr>
          <p:cNvPr id="112" name="TextBox 111">
            <a:extLst>
              <a:ext uri="{FF2B5EF4-FFF2-40B4-BE49-F238E27FC236}">
                <a16:creationId xmlns:a16="http://schemas.microsoft.com/office/drawing/2014/main" id="{D5FC5161-D98D-4F65-985B-082DE149A5EB}"/>
              </a:ext>
            </a:extLst>
          </p:cNvPr>
          <p:cNvSpPr txBox="1"/>
          <p:nvPr/>
        </p:nvSpPr>
        <p:spPr>
          <a:xfrm>
            <a:off x="9146889" y="843964"/>
            <a:ext cx="1889220" cy="3690241"/>
          </a:xfrm>
          <a:prstGeom prst="rect">
            <a:avLst/>
          </a:prstGeom>
          <a:noFill/>
        </p:spPr>
        <p:txBody>
          <a:bodyPr wrap="square" rtlCol="0">
            <a:spAutoFit/>
          </a:bodyPr>
          <a:lstStyle/>
          <a:p>
            <a:pPr algn="ctr">
              <a:lnSpc>
                <a:spcPct val="150000"/>
              </a:lnSpc>
            </a:pPr>
            <a:r>
              <a:rPr lang="fr-FR" sz="4000">
                <a:latin typeface="UTM ThuPhap Thien An" panose="02040603050506020204" pitchFamily="18" charset="0"/>
              </a:rPr>
              <a:t>CHĂM NGOAN HỌC GIỎI</a:t>
            </a:r>
          </a:p>
        </p:txBody>
      </p:sp>
      <p:pic>
        <p:nvPicPr>
          <p:cNvPr id="3" name="Picture 2">
            <a:extLst>
              <a:ext uri="{FF2B5EF4-FFF2-40B4-BE49-F238E27FC236}">
                <a16:creationId xmlns:a16="http://schemas.microsoft.com/office/drawing/2014/main" id="{3BB5E34F-99A2-4DF7-866F-539993D12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309" y="1620308"/>
            <a:ext cx="2925279" cy="2230952"/>
          </a:xfrm>
          <a:prstGeom prst="rect">
            <a:avLst/>
          </a:prstGeom>
        </p:spPr>
      </p:pic>
      <p:pic>
        <p:nvPicPr>
          <p:cNvPr id="2" name="Audio 1">
            <a:hlinkClick r:id="" action="ppaction://media"/>
            <a:extLst>
              <a:ext uri="{FF2B5EF4-FFF2-40B4-BE49-F238E27FC236}">
                <a16:creationId xmlns:a16="http://schemas.microsoft.com/office/drawing/2014/main" id="{AD9E9CE5-B06F-4E1F-B65E-98164631C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2145968"/>
      </p:ext>
    </p:extLst>
  </p:cSld>
  <p:clrMapOvr>
    <a:masterClrMapping/>
  </p:clrMapOvr>
  <mc:AlternateContent xmlns:mc="http://schemas.openxmlformats.org/markup-compatibility/2006" xmlns:p14="http://schemas.microsoft.com/office/powerpoint/2010/main">
    <mc:Choice Requires="p14">
      <p:transition spd="slow" p14:dur="800" advTm="13014">
        <p14:flythrough/>
      </p:transition>
    </mc:Choice>
    <mc:Fallback xmlns="">
      <p:transition spd="slow" advTm="13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BF6A57F-8642-4C79-929B-7454B7388B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9AFF172E-8B59-4D1D-BF99-152AFA378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600" y="353799"/>
            <a:ext cx="6373877" cy="3795334"/>
          </a:xfrm>
          <a:prstGeom prst="rect">
            <a:avLst/>
          </a:prstGeom>
        </p:spPr>
      </p:pic>
      <p:sp>
        <p:nvSpPr>
          <p:cNvPr id="8" name="TextBox 7">
            <a:extLst>
              <a:ext uri="{FF2B5EF4-FFF2-40B4-BE49-F238E27FC236}">
                <a16:creationId xmlns:a16="http://schemas.microsoft.com/office/drawing/2014/main" id="{7C7AC062-D32B-44BC-B5F6-D2560023FCDC}"/>
              </a:ext>
            </a:extLst>
          </p:cNvPr>
          <p:cNvSpPr txBox="1"/>
          <p:nvPr/>
        </p:nvSpPr>
        <p:spPr>
          <a:xfrm>
            <a:off x="-142493" y="1109797"/>
            <a:ext cx="7558594" cy="3323987"/>
          </a:xfrm>
          <a:prstGeom prst="rect">
            <a:avLst/>
          </a:prstGeom>
          <a:noFill/>
        </p:spPr>
        <p:txBody>
          <a:bodyPr wrap="square" rtlCol="0">
            <a:spAutoFit/>
          </a:bodyPr>
          <a:lstStyle/>
          <a:p>
            <a:pPr algn="ctr"/>
            <a:r>
              <a:rPr lang="en-US" sz="6000" b="1">
                <a:solidFill>
                  <a:srgbClr val="FFFF00"/>
                </a:solidFill>
                <a:latin typeface="Arial-SGK-TV" pitchFamily="2" charset="0"/>
                <a:cs typeface="Arial-SGK-TV" pitchFamily="2" charset="0"/>
              </a:rPr>
              <a:t>ÔN LUYỆN </a:t>
            </a:r>
          </a:p>
          <a:p>
            <a:pPr algn="ctr">
              <a:lnSpc>
                <a:spcPct val="150000"/>
              </a:lnSpc>
            </a:pPr>
            <a:r>
              <a:rPr lang="en-US" sz="6000" b="1">
                <a:solidFill>
                  <a:srgbClr val="FFFF00"/>
                </a:solidFill>
                <a:latin typeface="Arial-SGK-TV" pitchFamily="2" charset="0"/>
                <a:cs typeface="Arial-SGK-TV" pitchFamily="2" charset="0"/>
              </a:rPr>
              <a:t>TIẾNG VIỆT</a:t>
            </a:r>
          </a:p>
          <a:p>
            <a:pPr algn="ctr"/>
            <a:r>
              <a:rPr lang="en-US" sz="6000" b="1">
                <a:solidFill>
                  <a:srgbClr val="FFFF00"/>
                </a:solidFill>
                <a:latin typeface="Arial-SGK-TV" pitchFamily="2" charset="0"/>
                <a:cs typeface="Arial-SGK-TV" pitchFamily="2" charset="0"/>
              </a:rPr>
              <a:t>( Tiết 2) </a:t>
            </a:r>
            <a:endParaRPr lang="en-US" sz="6000" b="1" dirty="0">
              <a:solidFill>
                <a:srgbClr val="FFFF00"/>
              </a:solidFill>
              <a:latin typeface="Arial-SGK-TV" pitchFamily="2" charset="0"/>
              <a:cs typeface="Arial-SGK-TV" pitchFamily="2" charset="0"/>
            </a:endParaRPr>
          </a:p>
        </p:txBody>
      </p:sp>
      <p:pic>
        <p:nvPicPr>
          <p:cNvPr id="2" name="Audio 1">
            <a:hlinkClick r:id="" action="ppaction://media"/>
            <a:extLst>
              <a:ext uri="{FF2B5EF4-FFF2-40B4-BE49-F238E27FC236}">
                <a16:creationId xmlns:a16="http://schemas.microsoft.com/office/drawing/2014/main" id="{99DCA070-A0E2-4A4B-849B-59B934FE88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5953826"/>
      </p:ext>
    </p:extLst>
  </p:cSld>
  <p:clrMapOvr>
    <a:masterClrMapping/>
  </p:clrMapOvr>
  <mc:AlternateContent xmlns:mc="http://schemas.openxmlformats.org/markup-compatibility/2006" xmlns:p14="http://schemas.microsoft.com/office/powerpoint/2010/main">
    <mc:Choice Requires="p14">
      <p:transition spd="slow" p14:dur="800" advTm="14824">
        <p14:flythrough/>
      </p:transition>
    </mc:Choice>
    <mc:Fallback xmlns="">
      <p:transition spd="slow" advTm="14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38E784F-64AA-45C5-B4BA-36F6B47752B1}"/>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id="{3B018F5E-296C-4193-95A4-0CA4072B6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id="{613F2065-E27A-48C2-B9F0-0E461F4BBCC1}"/>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id="{E22B3942-2C6A-42FD-A5F8-7EC8AF9BB09C}"/>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7" name="矩形 16">
            <a:extLst>
              <a:ext uri="{FF2B5EF4-FFF2-40B4-BE49-F238E27FC236}">
                <a16:creationId xmlns:a16="http://schemas.microsoft.com/office/drawing/2014/main" id="{9AE7A1F9-B111-451B-AC17-3D9BBAB616D8}"/>
              </a:ext>
            </a:extLst>
          </p:cNvPr>
          <p:cNvSpPr/>
          <p:nvPr/>
        </p:nvSpPr>
        <p:spPr>
          <a:xfrm>
            <a:off x="5737195" y="1691504"/>
            <a:ext cx="4707445" cy="414024"/>
          </a:xfrm>
          <a:prstGeom prst="rect">
            <a:avLst/>
          </a:prstGeom>
        </p:spPr>
        <p:txBody>
          <a:bodyPr wrap="square">
            <a:spAutoFit/>
          </a:bodyPr>
          <a:lstStyle/>
          <a:p>
            <a:pPr>
              <a:lnSpc>
                <a:spcPct val="150000"/>
              </a:lnSpc>
            </a:pPr>
            <a:endParaRPr lang="zh-CN" altLang="en-US" sz="1600" spc="3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36" name="图片 35">
            <a:extLst>
              <a:ext uri="{FF2B5EF4-FFF2-40B4-BE49-F238E27FC236}">
                <a16:creationId xmlns:a16="http://schemas.microsoft.com/office/drawing/2014/main" id="{CDBD911A-3D7B-46EC-9B5D-102DCFA75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37" name="图片 36">
            <a:extLst>
              <a:ext uri="{FF2B5EF4-FFF2-40B4-BE49-F238E27FC236}">
                <a16:creationId xmlns:a16="http://schemas.microsoft.com/office/drawing/2014/main" id="{0D408B9A-37FF-41B3-9A52-628E97E2A5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42" name="图片 41">
            <a:extLst>
              <a:ext uri="{FF2B5EF4-FFF2-40B4-BE49-F238E27FC236}">
                <a16:creationId xmlns:a16="http://schemas.microsoft.com/office/drawing/2014/main" id="{B9B248CB-FB38-4EC5-8B04-D4EA5E09DB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43" name="图片 42">
            <a:extLst>
              <a:ext uri="{FF2B5EF4-FFF2-40B4-BE49-F238E27FC236}">
                <a16:creationId xmlns:a16="http://schemas.microsoft.com/office/drawing/2014/main" id="{D7A9780E-FEE6-4678-B569-84C56BD20F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44" name="图片 43">
            <a:extLst>
              <a:ext uri="{FF2B5EF4-FFF2-40B4-BE49-F238E27FC236}">
                <a16:creationId xmlns:a16="http://schemas.microsoft.com/office/drawing/2014/main" id="{C948CB8F-0444-4658-B4F3-25E94194CF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45" name="图片 44">
            <a:extLst>
              <a:ext uri="{FF2B5EF4-FFF2-40B4-BE49-F238E27FC236}">
                <a16:creationId xmlns:a16="http://schemas.microsoft.com/office/drawing/2014/main" id="{C499A89A-F50A-4F77-A7D5-392EF986BB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46" name="图片 45">
            <a:extLst>
              <a:ext uri="{FF2B5EF4-FFF2-40B4-BE49-F238E27FC236}">
                <a16:creationId xmlns:a16="http://schemas.microsoft.com/office/drawing/2014/main" id="{A01ADA5D-E9D5-4CEC-900B-F080F7BC40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47" name="图片 46">
            <a:extLst>
              <a:ext uri="{FF2B5EF4-FFF2-40B4-BE49-F238E27FC236}">
                <a16:creationId xmlns:a16="http://schemas.microsoft.com/office/drawing/2014/main" id="{2562AD5D-15CE-4CAA-A0D8-BDAC61C1FE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sp>
        <p:nvSpPr>
          <p:cNvPr id="16" name="TextBox 15">
            <a:extLst>
              <a:ext uri="{FF2B5EF4-FFF2-40B4-BE49-F238E27FC236}">
                <a16:creationId xmlns:a16="http://schemas.microsoft.com/office/drawing/2014/main" id="{299C4EEC-0A5C-4C35-90A9-A788B41B6C17}"/>
              </a:ext>
            </a:extLst>
          </p:cNvPr>
          <p:cNvSpPr txBox="1"/>
          <p:nvPr/>
        </p:nvSpPr>
        <p:spPr>
          <a:xfrm>
            <a:off x="427383" y="445048"/>
            <a:ext cx="5708972" cy="510778"/>
          </a:xfrm>
          <a:prstGeom prst="roundRect">
            <a:avLst/>
          </a:prstGeom>
          <a:noFill/>
          <a:ln>
            <a:solidFill>
              <a:schemeClr val="bg1"/>
            </a:solidFill>
          </a:ln>
        </p:spPr>
        <p:txBody>
          <a:bodyPr wrap="square" rtlCol="0" anchor="ctr">
            <a:spAutoFit/>
          </a:bodyPr>
          <a:lstStyle/>
          <a:p>
            <a:r>
              <a:rPr lang="en-US" sz="2400" b="1">
                <a:solidFill>
                  <a:srgbClr val="C00000"/>
                </a:solidFill>
                <a:latin typeface="Cambria" pitchFamily="18" charset="0"/>
              </a:rPr>
              <a:t>1. Luyện đọc:</a:t>
            </a:r>
            <a:endParaRPr lang="en-US" sz="2400" b="1" dirty="0">
              <a:solidFill>
                <a:srgbClr val="C00000"/>
              </a:solidFill>
              <a:latin typeface="Cambria" pitchFamily="18" charset="0"/>
            </a:endParaRPr>
          </a:p>
        </p:txBody>
      </p:sp>
      <p:sp>
        <p:nvSpPr>
          <p:cNvPr id="8" name="Rectangle: Rounded Corners 7">
            <a:extLst>
              <a:ext uri="{FF2B5EF4-FFF2-40B4-BE49-F238E27FC236}">
                <a16:creationId xmlns:a16="http://schemas.microsoft.com/office/drawing/2014/main" id="{D14608B8-883F-4397-A32F-842E63FE1631}"/>
              </a:ext>
            </a:extLst>
          </p:cNvPr>
          <p:cNvSpPr/>
          <p:nvPr/>
        </p:nvSpPr>
        <p:spPr>
          <a:xfrm>
            <a:off x="586409" y="1156444"/>
            <a:ext cx="11356036" cy="50342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TextBox 19">
            <a:extLst>
              <a:ext uri="{FF2B5EF4-FFF2-40B4-BE49-F238E27FC236}">
                <a16:creationId xmlns:a16="http://schemas.microsoft.com/office/drawing/2014/main" id="{292FEE39-26D5-45B5-B90D-544EB7025539}"/>
              </a:ext>
            </a:extLst>
          </p:cNvPr>
          <p:cNvSpPr txBox="1"/>
          <p:nvPr/>
        </p:nvSpPr>
        <p:spPr>
          <a:xfrm>
            <a:off x="661409" y="1790141"/>
            <a:ext cx="11337234" cy="4316856"/>
          </a:xfrm>
          <a:prstGeom prst="roundRect">
            <a:avLst/>
          </a:prstGeom>
          <a:noFill/>
          <a:ln>
            <a:solidFill>
              <a:schemeClr val="bg1"/>
            </a:solidFill>
          </a:ln>
        </p:spPr>
        <p:txBody>
          <a:bodyPr wrap="square" rtlCol="0" anchor="ctr">
            <a:spAutoFit/>
          </a:bodyPr>
          <a:lstStyle/>
          <a:p>
            <a:pPr algn="just">
              <a:lnSpc>
                <a:spcPct val="150000"/>
              </a:lnSpc>
            </a:pPr>
            <a:r>
              <a:rPr lang="en-US" sz="2400" b="1">
                <a:solidFill>
                  <a:srgbClr val="002060"/>
                </a:solidFill>
                <a:latin typeface="Cambria" pitchFamily="18" charset="0"/>
              </a:rPr>
              <a:t>     Bố mẹ cho Nam và Đức đi chơi núi. Hôm trước, mẹ thức khuya để chuẩn bị quần áo, thức ăn, nước uống và cả tuýp thuốc chống côn trùng.</a:t>
            </a:r>
          </a:p>
          <a:p>
            <a:pPr algn="just">
              <a:lnSpc>
                <a:spcPct val="150000"/>
              </a:lnSpc>
            </a:pPr>
            <a:r>
              <a:rPr lang="en-US" sz="2400" b="1">
                <a:solidFill>
                  <a:srgbClr val="002060"/>
                </a:solidFill>
                <a:latin typeface="Cambria" pitchFamily="18" charset="0"/>
              </a:rPr>
              <a:t>     Hôm sau, khi mặt trời lên, cả nhà đã tới chân núi. Nam và Đức thích thú, đuổi nhau huỳnh huỵch. Càng lên cao, đường càng dốc và khúc khuỷu, bố phải cõng Đức. Thỉnh thoảng, mẹ lau mồ hôi cho hai anh em.</a:t>
            </a:r>
            <a:endParaRPr lang="en-US" sz="2400" b="1" dirty="0">
              <a:solidFill>
                <a:srgbClr val="002060"/>
              </a:solidFill>
              <a:latin typeface="Cambria" pitchFamily="18" charset="0"/>
            </a:endParaRPr>
          </a:p>
          <a:p>
            <a:pPr algn="just">
              <a:lnSpc>
                <a:spcPct val="150000"/>
              </a:lnSpc>
            </a:pPr>
            <a:r>
              <a:rPr lang="en-US" sz="2400" b="1">
                <a:solidFill>
                  <a:srgbClr val="002060"/>
                </a:solidFill>
                <a:latin typeface="Cambria" pitchFamily="18" charset="0"/>
              </a:rPr>
              <a:t>     Lúc lên đến đỉnh núi, hai anh em vui sướng hét vang.</a:t>
            </a:r>
          </a:p>
          <a:p>
            <a:pPr algn="r">
              <a:lnSpc>
                <a:spcPct val="150000"/>
              </a:lnSpc>
            </a:pPr>
            <a:r>
              <a:rPr lang="en-US" sz="2400" b="1" i="1">
                <a:solidFill>
                  <a:srgbClr val="002060"/>
                </a:solidFill>
                <a:latin typeface="Cambria" pitchFamily="18" charset="0"/>
              </a:rPr>
              <a:t>(Lâm Anh)</a:t>
            </a:r>
          </a:p>
        </p:txBody>
      </p:sp>
      <p:sp>
        <p:nvSpPr>
          <p:cNvPr id="9" name="TextBox 8">
            <a:extLst>
              <a:ext uri="{FF2B5EF4-FFF2-40B4-BE49-F238E27FC236}">
                <a16:creationId xmlns:a16="http://schemas.microsoft.com/office/drawing/2014/main" id="{42C868D7-009B-492A-BE41-8C493BB826AC}"/>
              </a:ext>
            </a:extLst>
          </p:cNvPr>
          <p:cNvSpPr txBox="1"/>
          <p:nvPr/>
        </p:nvSpPr>
        <p:spPr>
          <a:xfrm>
            <a:off x="2996569" y="1408130"/>
            <a:ext cx="6279572"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CẢ NHÀ ĐI CHƠI NÚI</a:t>
            </a:r>
          </a:p>
        </p:txBody>
      </p:sp>
      <p:pic>
        <p:nvPicPr>
          <p:cNvPr id="6" name="Audio 5">
            <a:hlinkClick r:id="" action="ppaction://media"/>
            <a:extLst>
              <a:ext uri="{FF2B5EF4-FFF2-40B4-BE49-F238E27FC236}">
                <a16:creationId xmlns:a16="http://schemas.microsoft.com/office/drawing/2014/main" id="{52E8EDED-848B-4520-B50F-DBE1313ADD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8418135"/>
      </p:ext>
    </p:extLst>
  </p:cSld>
  <p:clrMapOvr>
    <a:masterClrMapping/>
  </p:clrMapOvr>
  <mc:AlternateContent xmlns:mc="http://schemas.openxmlformats.org/markup-compatibility/2006" xmlns:p14="http://schemas.microsoft.com/office/powerpoint/2010/main">
    <mc:Choice Requires="p14">
      <p:transition spd="slow" p14:dur="800" advTm="73083">
        <p14:flythrough/>
      </p:transition>
    </mc:Choice>
    <mc:Fallback xmlns="">
      <p:transition spd="slow" advTm="730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38E784F-64AA-45C5-B4BA-36F6B47752B1}"/>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id="{3B018F5E-296C-4193-95A4-0CA4072B6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id="{613F2065-E27A-48C2-B9F0-0E461F4BBCC1}"/>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id="{E22B3942-2C6A-42FD-A5F8-7EC8AF9BB09C}"/>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7" name="矩形 16">
            <a:extLst>
              <a:ext uri="{FF2B5EF4-FFF2-40B4-BE49-F238E27FC236}">
                <a16:creationId xmlns:a16="http://schemas.microsoft.com/office/drawing/2014/main" id="{9AE7A1F9-B111-451B-AC17-3D9BBAB616D8}"/>
              </a:ext>
            </a:extLst>
          </p:cNvPr>
          <p:cNvSpPr/>
          <p:nvPr/>
        </p:nvSpPr>
        <p:spPr>
          <a:xfrm>
            <a:off x="5737195" y="1691504"/>
            <a:ext cx="4707445" cy="414024"/>
          </a:xfrm>
          <a:prstGeom prst="rect">
            <a:avLst/>
          </a:prstGeom>
        </p:spPr>
        <p:txBody>
          <a:bodyPr wrap="square">
            <a:spAutoFit/>
          </a:bodyPr>
          <a:lstStyle/>
          <a:p>
            <a:pPr>
              <a:lnSpc>
                <a:spcPct val="150000"/>
              </a:lnSpc>
            </a:pPr>
            <a:endParaRPr lang="zh-CN" altLang="en-US" sz="1600" spc="3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36" name="图片 35">
            <a:extLst>
              <a:ext uri="{FF2B5EF4-FFF2-40B4-BE49-F238E27FC236}">
                <a16:creationId xmlns:a16="http://schemas.microsoft.com/office/drawing/2014/main" id="{CDBD911A-3D7B-46EC-9B5D-102DCFA75D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37" name="图片 36">
            <a:extLst>
              <a:ext uri="{FF2B5EF4-FFF2-40B4-BE49-F238E27FC236}">
                <a16:creationId xmlns:a16="http://schemas.microsoft.com/office/drawing/2014/main" id="{0D408B9A-37FF-41B3-9A52-628E97E2A5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42" name="图片 41">
            <a:extLst>
              <a:ext uri="{FF2B5EF4-FFF2-40B4-BE49-F238E27FC236}">
                <a16:creationId xmlns:a16="http://schemas.microsoft.com/office/drawing/2014/main" id="{B9B248CB-FB38-4EC5-8B04-D4EA5E09DB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43" name="图片 42">
            <a:extLst>
              <a:ext uri="{FF2B5EF4-FFF2-40B4-BE49-F238E27FC236}">
                <a16:creationId xmlns:a16="http://schemas.microsoft.com/office/drawing/2014/main" id="{D7A9780E-FEE6-4678-B569-84C56BD20F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44" name="图片 43">
            <a:extLst>
              <a:ext uri="{FF2B5EF4-FFF2-40B4-BE49-F238E27FC236}">
                <a16:creationId xmlns:a16="http://schemas.microsoft.com/office/drawing/2014/main" id="{C948CB8F-0444-4658-B4F3-25E94194CF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45" name="图片 44">
            <a:extLst>
              <a:ext uri="{FF2B5EF4-FFF2-40B4-BE49-F238E27FC236}">
                <a16:creationId xmlns:a16="http://schemas.microsoft.com/office/drawing/2014/main" id="{C499A89A-F50A-4F77-A7D5-392EF986BB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46" name="图片 45">
            <a:extLst>
              <a:ext uri="{FF2B5EF4-FFF2-40B4-BE49-F238E27FC236}">
                <a16:creationId xmlns:a16="http://schemas.microsoft.com/office/drawing/2014/main" id="{A01ADA5D-E9D5-4CEC-900B-F080F7BC40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47" name="图片 46">
            <a:extLst>
              <a:ext uri="{FF2B5EF4-FFF2-40B4-BE49-F238E27FC236}">
                <a16:creationId xmlns:a16="http://schemas.microsoft.com/office/drawing/2014/main" id="{2562AD5D-15CE-4CAA-A0D8-BDAC61C1FE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sp>
        <p:nvSpPr>
          <p:cNvPr id="16" name="TextBox 15">
            <a:extLst>
              <a:ext uri="{FF2B5EF4-FFF2-40B4-BE49-F238E27FC236}">
                <a16:creationId xmlns:a16="http://schemas.microsoft.com/office/drawing/2014/main" id="{299C4EEC-0A5C-4C35-90A9-A788B41B6C17}"/>
              </a:ext>
            </a:extLst>
          </p:cNvPr>
          <p:cNvSpPr txBox="1"/>
          <p:nvPr/>
        </p:nvSpPr>
        <p:spPr>
          <a:xfrm>
            <a:off x="427383" y="410996"/>
            <a:ext cx="10505660" cy="578882"/>
          </a:xfrm>
          <a:prstGeom prst="roundRect">
            <a:avLst/>
          </a:prstGeom>
          <a:noFill/>
          <a:ln>
            <a:solidFill>
              <a:schemeClr val="bg1"/>
            </a:solidFill>
          </a:ln>
        </p:spPr>
        <p:txBody>
          <a:bodyPr wrap="square" rtlCol="0" anchor="ctr">
            <a:spAutoFit/>
          </a:bodyPr>
          <a:lstStyle/>
          <a:p>
            <a:r>
              <a:rPr lang="en-US" sz="2800" b="1">
                <a:solidFill>
                  <a:srgbClr val="C00000"/>
                </a:solidFill>
                <a:latin typeface="Cambria" pitchFamily="18" charset="0"/>
              </a:rPr>
              <a:t>2. Khi đi leo núi, theo con cần mang theo những đồ dùng gì?</a:t>
            </a:r>
            <a:endParaRPr lang="en-US" sz="2800" b="1" dirty="0">
              <a:solidFill>
                <a:srgbClr val="C00000"/>
              </a:solidFill>
              <a:latin typeface="Cambria" pitchFamily="18" charset="0"/>
            </a:endParaRPr>
          </a:p>
        </p:txBody>
      </p:sp>
      <p:sp>
        <p:nvSpPr>
          <p:cNvPr id="9" name="TextBox 8">
            <a:extLst>
              <a:ext uri="{FF2B5EF4-FFF2-40B4-BE49-F238E27FC236}">
                <a16:creationId xmlns:a16="http://schemas.microsoft.com/office/drawing/2014/main" id="{42C868D7-009B-492A-BE41-8C493BB826AC}"/>
              </a:ext>
            </a:extLst>
          </p:cNvPr>
          <p:cNvSpPr txBox="1"/>
          <p:nvPr/>
        </p:nvSpPr>
        <p:spPr>
          <a:xfrm>
            <a:off x="476262" y="1214450"/>
            <a:ext cx="11118820" cy="954107"/>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Khi đi leo núi, theo con cần mang: mũ, giầy leo núi, kem chống muỗi, quần áo, ba lô,…</a:t>
            </a:r>
          </a:p>
        </p:txBody>
      </p:sp>
      <p:pic>
        <p:nvPicPr>
          <p:cNvPr id="7" name="Picture 6">
            <a:extLst>
              <a:ext uri="{FF2B5EF4-FFF2-40B4-BE49-F238E27FC236}">
                <a16:creationId xmlns:a16="http://schemas.microsoft.com/office/drawing/2014/main" id="{19B48201-3832-4644-9FF0-D721A5D0FB2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583" y1="64333" x2="37750" y2="64333"/>
                        <a14:foregroundMark x1="63000" y1="63750" x2="76917" y2="66083"/>
                      </a14:backgroundRemoval>
                    </a14:imgEffect>
                  </a14:imgLayer>
                </a14:imgProps>
              </a:ext>
              <a:ext uri="{28A0092B-C50C-407E-A947-70E740481C1C}">
                <a14:useLocalDpi xmlns:a14="http://schemas.microsoft.com/office/drawing/2010/main" val="0"/>
              </a:ext>
            </a:extLst>
          </a:blip>
          <a:stretch>
            <a:fillRect/>
          </a:stretch>
        </p:blipFill>
        <p:spPr>
          <a:xfrm>
            <a:off x="2147951" y="3800488"/>
            <a:ext cx="3326296" cy="3326296"/>
          </a:xfrm>
          <a:prstGeom prst="rect">
            <a:avLst/>
          </a:prstGeom>
        </p:spPr>
      </p:pic>
      <p:pic>
        <p:nvPicPr>
          <p:cNvPr id="11" name="Picture 10">
            <a:extLst>
              <a:ext uri="{FF2B5EF4-FFF2-40B4-BE49-F238E27FC236}">
                <a16:creationId xmlns:a16="http://schemas.microsoft.com/office/drawing/2014/main" id="{B8902B65-2C61-4AB9-A74A-9F1432D9A5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86642" y="3006212"/>
            <a:ext cx="1683230" cy="1683230"/>
          </a:xfrm>
          <a:prstGeom prst="rect">
            <a:avLst/>
          </a:prstGeom>
        </p:spPr>
      </p:pic>
      <p:pic>
        <p:nvPicPr>
          <p:cNvPr id="13" name="Picture 12">
            <a:extLst>
              <a:ext uri="{FF2B5EF4-FFF2-40B4-BE49-F238E27FC236}">
                <a16:creationId xmlns:a16="http://schemas.microsoft.com/office/drawing/2014/main" id="{92EDE5C9-0287-4F3E-83BB-17156B10132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5778" r="92444">
                        <a14:foregroundMark x1="5778" y1="67556" x2="5778" y2="67556"/>
                        <a14:foregroundMark x1="92444" y1="51556" x2="92444" y2="51556"/>
                        <a14:backgroundMark x1="25333" y1="72444" x2="25333" y2="72444"/>
                        <a14:backgroundMark x1="76889" y1="69778" x2="76889" y2="69778"/>
                      </a14:backgroundRemoval>
                    </a14:imgEffect>
                  </a14:imgLayer>
                </a14:imgProps>
              </a:ext>
              <a:ext uri="{28A0092B-C50C-407E-A947-70E740481C1C}">
                <a14:useLocalDpi xmlns:a14="http://schemas.microsoft.com/office/drawing/2010/main" val="0"/>
              </a:ext>
            </a:extLst>
          </a:blip>
          <a:stretch>
            <a:fillRect/>
          </a:stretch>
        </p:blipFill>
        <p:spPr>
          <a:xfrm>
            <a:off x="786424" y="2546317"/>
            <a:ext cx="2143125" cy="2143125"/>
          </a:xfrm>
          <a:prstGeom prst="rect">
            <a:avLst/>
          </a:prstGeom>
        </p:spPr>
      </p:pic>
      <p:pic>
        <p:nvPicPr>
          <p:cNvPr id="15" name="Picture 14">
            <a:extLst>
              <a:ext uri="{FF2B5EF4-FFF2-40B4-BE49-F238E27FC236}">
                <a16:creationId xmlns:a16="http://schemas.microsoft.com/office/drawing/2014/main" id="{CBDCF7DF-F7C2-4C98-964E-B19D7CFB69B9}"/>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569" b="89952" l="9959" r="91701">
                        <a14:foregroundMark x1="91701" y1="74641" x2="91701" y2="73206"/>
                        <a14:backgroundMark x1="50207" y1="56459" x2="46058" y2="66029"/>
                        <a14:backgroundMark x1="48133" y1="71770" x2="48133" y2="71770"/>
                        <a14:backgroundMark x1="46888" y1="76555" x2="46888" y2="76555"/>
                        <a14:backgroundMark x1="47303" y1="73684" x2="46888" y2="78947"/>
                      </a14:backgroundRemoval>
                    </a14:imgEffect>
                  </a14:imgLayer>
                </a14:imgProps>
              </a:ext>
              <a:ext uri="{28A0092B-C50C-407E-A947-70E740481C1C}">
                <a14:useLocalDpi xmlns:a14="http://schemas.microsoft.com/office/drawing/2010/main" val="0"/>
              </a:ext>
            </a:extLst>
          </a:blip>
          <a:srcRect l="46392" t="50000"/>
          <a:stretch/>
        </p:blipFill>
        <p:spPr>
          <a:xfrm>
            <a:off x="7778440" y="4470382"/>
            <a:ext cx="2218950" cy="1794799"/>
          </a:xfrm>
          <a:prstGeom prst="rect">
            <a:avLst/>
          </a:prstGeom>
        </p:spPr>
      </p:pic>
      <p:pic>
        <p:nvPicPr>
          <p:cNvPr id="19" name="Picture 18">
            <a:extLst>
              <a:ext uri="{FF2B5EF4-FFF2-40B4-BE49-F238E27FC236}">
                <a16:creationId xmlns:a16="http://schemas.microsoft.com/office/drawing/2014/main" id="{0C5759D2-0AC1-4628-AA39-12F7F04ADE6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r="53464" b="49381"/>
          <a:stretch/>
        </p:blipFill>
        <p:spPr>
          <a:xfrm>
            <a:off x="9584284" y="2546317"/>
            <a:ext cx="2073889" cy="2255807"/>
          </a:xfrm>
          <a:prstGeom prst="rect">
            <a:avLst/>
          </a:prstGeom>
        </p:spPr>
      </p:pic>
      <p:pic>
        <p:nvPicPr>
          <p:cNvPr id="6" name="Audio 5">
            <a:hlinkClick r:id="" action="ppaction://media"/>
            <a:extLst>
              <a:ext uri="{FF2B5EF4-FFF2-40B4-BE49-F238E27FC236}">
                <a16:creationId xmlns:a16="http://schemas.microsoft.com/office/drawing/2014/main" id="{6E107C00-8B9F-47C9-B974-717FA046C3B2}"/>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29122367"/>
      </p:ext>
    </p:extLst>
  </p:cSld>
  <p:clrMapOvr>
    <a:masterClrMapping/>
  </p:clrMapOvr>
  <mc:AlternateContent xmlns:mc="http://schemas.openxmlformats.org/markup-compatibility/2006" xmlns:p14="http://schemas.microsoft.com/office/powerpoint/2010/main">
    <mc:Choice Requires="p14">
      <p:transition spd="slow" p14:dur="800" advTm="39019">
        <p14:flythrough/>
      </p:transition>
    </mc:Choice>
    <mc:Fallback xmlns="">
      <p:transition spd="slow" advTm="39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图片 2">
            <a:extLst>
              <a:ext uri="{FF2B5EF4-FFF2-40B4-BE49-F238E27FC236}">
                <a16:creationId xmlns:a16="http://schemas.microsoft.com/office/drawing/2014/main" id="{24CD66E7-34F2-47F5-A3EC-2F19D9AAA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142" name="Group 141">
            <a:extLst>
              <a:ext uri="{FF2B5EF4-FFF2-40B4-BE49-F238E27FC236}">
                <a16:creationId xmlns:a16="http://schemas.microsoft.com/office/drawing/2014/main" id="{C3FDAF87-7A40-4D6F-B692-4622453BA99C}"/>
              </a:ext>
            </a:extLst>
          </p:cNvPr>
          <p:cNvGrpSpPr/>
          <p:nvPr/>
        </p:nvGrpSpPr>
        <p:grpSpPr>
          <a:xfrm>
            <a:off x="914400" y="-249855"/>
            <a:ext cx="2037913" cy="3998660"/>
            <a:chOff x="914400" y="-249855"/>
            <a:chExt cx="2037913" cy="3998660"/>
          </a:xfrm>
        </p:grpSpPr>
        <p:grpSp>
          <p:nvGrpSpPr>
            <p:cNvPr id="35" name="Group 34">
              <a:extLst>
                <a:ext uri="{FF2B5EF4-FFF2-40B4-BE49-F238E27FC236}">
                  <a16:creationId xmlns:a16="http://schemas.microsoft.com/office/drawing/2014/main" id="{65C6DE09-1A6C-454F-BF4F-2EC27FD11A91}"/>
                </a:ext>
              </a:extLst>
            </p:cNvPr>
            <p:cNvGrpSpPr/>
            <p:nvPr/>
          </p:nvGrpSpPr>
          <p:grpSpPr>
            <a:xfrm>
              <a:off x="914400" y="-249855"/>
              <a:ext cx="1930759" cy="3998660"/>
              <a:chOff x="914400" y="-249855"/>
              <a:chExt cx="1930759" cy="3998660"/>
            </a:xfrm>
          </p:grpSpPr>
          <p:grpSp>
            <p:nvGrpSpPr>
              <p:cNvPr id="2" name="Google Shape;2136;p85">
                <a:extLst>
                  <a:ext uri="{FF2B5EF4-FFF2-40B4-BE49-F238E27FC236}">
                    <a16:creationId xmlns:a16="http://schemas.microsoft.com/office/drawing/2014/main" id="{BDB16806-29B4-4A77-9A97-E5A45789B765}"/>
                  </a:ext>
                </a:extLst>
              </p:cNvPr>
              <p:cNvGrpSpPr/>
              <p:nvPr/>
            </p:nvGrpSpPr>
            <p:grpSpPr>
              <a:xfrm>
                <a:off x="914400" y="466787"/>
                <a:ext cx="1930759" cy="3282018"/>
                <a:chOff x="4124475" y="1250559"/>
                <a:chExt cx="984913" cy="1674213"/>
              </a:xfrm>
            </p:grpSpPr>
            <p:sp>
              <p:nvSpPr>
                <p:cNvPr id="3" name="Google Shape;2137;p85">
                  <a:extLst>
                    <a:ext uri="{FF2B5EF4-FFF2-40B4-BE49-F238E27FC236}">
                      <a16:creationId xmlns:a16="http://schemas.microsoft.com/office/drawing/2014/main" id="{5D6DD5EC-FAC5-418B-A6F2-89F966CAD953}"/>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38;p85">
                  <a:extLst>
                    <a:ext uri="{FF2B5EF4-FFF2-40B4-BE49-F238E27FC236}">
                      <a16:creationId xmlns:a16="http://schemas.microsoft.com/office/drawing/2014/main" id="{FA28CFBB-53BF-46E5-B917-9A139AF406EC}"/>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39;p85">
                  <a:extLst>
                    <a:ext uri="{FF2B5EF4-FFF2-40B4-BE49-F238E27FC236}">
                      <a16:creationId xmlns:a16="http://schemas.microsoft.com/office/drawing/2014/main" id="{6697C850-CBCB-49BB-A074-8222275593B6}"/>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40;p85">
                  <a:extLst>
                    <a:ext uri="{FF2B5EF4-FFF2-40B4-BE49-F238E27FC236}">
                      <a16:creationId xmlns:a16="http://schemas.microsoft.com/office/drawing/2014/main" id="{82BFB296-4524-430E-9BA9-1BA01D157660}"/>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1;p85">
                  <a:extLst>
                    <a:ext uri="{FF2B5EF4-FFF2-40B4-BE49-F238E27FC236}">
                      <a16:creationId xmlns:a16="http://schemas.microsoft.com/office/drawing/2014/main" id="{502E180F-C231-4E73-81DA-78CA2F6DF95B}"/>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42;p85">
                  <a:extLst>
                    <a:ext uri="{FF2B5EF4-FFF2-40B4-BE49-F238E27FC236}">
                      <a16:creationId xmlns:a16="http://schemas.microsoft.com/office/drawing/2014/main" id="{91824653-D1D1-46FE-AF22-2E3114C1F037}"/>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43;p85">
                  <a:extLst>
                    <a:ext uri="{FF2B5EF4-FFF2-40B4-BE49-F238E27FC236}">
                      <a16:creationId xmlns:a16="http://schemas.microsoft.com/office/drawing/2014/main" id="{1485190F-B966-4D98-BA10-050B07C6760B}"/>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44;p85">
                  <a:extLst>
                    <a:ext uri="{FF2B5EF4-FFF2-40B4-BE49-F238E27FC236}">
                      <a16:creationId xmlns:a16="http://schemas.microsoft.com/office/drawing/2014/main" id="{3A35064C-5439-4F50-9978-1AEF01DC94CE}"/>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45;p85">
                  <a:extLst>
                    <a:ext uri="{FF2B5EF4-FFF2-40B4-BE49-F238E27FC236}">
                      <a16:creationId xmlns:a16="http://schemas.microsoft.com/office/drawing/2014/main" id="{DC65EDED-782D-453B-AE22-461ED920B577}"/>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46;p85">
                  <a:extLst>
                    <a:ext uri="{FF2B5EF4-FFF2-40B4-BE49-F238E27FC236}">
                      <a16:creationId xmlns:a16="http://schemas.microsoft.com/office/drawing/2014/main" id="{E5CFA10E-599D-443B-9486-978A2C1B62CB}"/>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47;p85">
                  <a:extLst>
                    <a:ext uri="{FF2B5EF4-FFF2-40B4-BE49-F238E27FC236}">
                      <a16:creationId xmlns:a16="http://schemas.microsoft.com/office/drawing/2014/main" id="{9C01E3E3-2CB6-4A60-80AD-541D2404AB9D}"/>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48;p85">
                  <a:extLst>
                    <a:ext uri="{FF2B5EF4-FFF2-40B4-BE49-F238E27FC236}">
                      <a16:creationId xmlns:a16="http://schemas.microsoft.com/office/drawing/2014/main" id="{2C1F6D5F-60F5-4100-8D4F-0F71EE6E0916}"/>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49;p85">
                  <a:extLst>
                    <a:ext uri="{FF2B5EF4-FFF2-40B4-BE49-F238E27FC236}">
                      <a16:creationId xmlns:a16="http://schemas.microsoft.com/office/drawing/2014/main" id="{32F75C10-D1BC-4DC2-B855-2663D864E30A}"/>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0;p85">
                  <a:extLst>
                    <a:ext uri="{FF2B5EF4-FFF2-40B4-BE49-F238E27FC236}">
                      <a16:creationId xmlns:a16="http://schemas.microsoft.com/office/drawing/2014/main" id="{D0AF2C19-75B5-40DE-A76A-3A02D930E4C6}"/>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1;p85">
                  <a:extLst>
                    <a:ext uri="{FF2B5EF4-FFF2-40B4-BE49-F238E27FC236}">
                      <a16:creationId xmlns:a16="http://schemas.microsoft.com/office/drawing/2014/main" id="{43AE8BBB-4E84-4291-837A-97CF8919DF6C}"/>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52;p85">
                  <a:extLst>
                    <a:ext uri="{FF2B5EF4-FFF2-40B4-BE49-F238E27FC236}">
                      <a16:creationId xmlns:a16="http://schemas.microsoft.com/office/drawing/2014/main" id="{5D709626-C253-4CD7-A893-74D05FFC0706}"/>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53;p85">
                  <a:extLst>
                    <a:ext uri="{FF2B5EF4-FFF2-40B4-BE49-F238E27FC236}">
                      <a16:creationId xmlns:a16="http://schemas.microsoft.com/office/drawing/2014/main" id="{BADB46DA-CD69-48DB-89F9-33139A317C73}"/>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54;p85">
                  <a:extLst>
                    <a:ext uri="{FF2B5EF4-FFF2-40B4-BE49-F238E27FC236}">
                      <a16:creationId xmlns:a16="http://schemas.microsoft.com/office/drawing/2014/main" id="{5F2F6AAD-295B-43E1-93E5-A97B09DFF6ED}"/>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55;p85">
                  <a:extLst>
                    <a:ext uri="{FF2B5EF4-FFF2-40B4-BE49-F238E27FC236}">
                      <a16:creationId xmlns:a16="http://schemas.microsoft.com/office/drawing/2014/main" id="{9DE3F523-C6EE-47CC-90B9-972FBC3327E5}"/>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56;p85">
                  <a:extLst>
                    <a:ext uri="{FF2B5EF4-FFF2-40B4-BE49-F238E27FC236}">
                      <a16:creationId xmlns:a16="http://schemas.microsoft.com/office/drawing/2014/main" id="{A22E07F4-4FB1-428B-9226-7BC02ABFA381}"/>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57;p85">
                  <a:extLst>
                    <a:ext uri="{FF2B5EF4-FFF2-40B4-BE49-F238E27FC236}">
                      <a16:creationId xmlns:a16="http://schemas.microsoft.com/office/drawing/2014/main" id="{D4DB7B99-982A-4EBA-9D39-9B5773A101EB}"/>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58;p85">
                  <a:extLst>
                    <a:ext uri="{FF2B5EF4-FFF2-40B4-BE49-F238E27FC236}">
                      <a16:creationId xmlns:a16="http://schemas.microsoft.com/office/drawing/2014/main" id="{2E6206C8-7928-4253-8031-C7AA58F31653}"/>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59;p85">
                  <a:extLst>
                    <a:ext uri="{FF2B5EF4-FFF2-40B4-BE49-F238E27FC236}">
                      <a16:creationId xmlns:a16="http://schemas.microsoft.com/office/drawing/2014/main" id="{B40B3723-465D-4224-8712-5711DF4CB300}"/>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0;p85">
                  <a:extLst>
                    <a:ext uri="{FF2B5EF4-FFF2-40B4-BE49-F238E27FC236}">
                      <a16:creationId xmlns:a16="http://schemas.microsoft.com/office/drawing/2014/main" id="{C105A5D8-1114-4880-AC9C-F2918D18ACEA}"/>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1;p85">
                  <a:extLst>
                    <a:ext uri="{FF2B5EF4-FFF2-40B4-BE49-F238E27FC236}">
                      <a16:creationId xmlns:a16="http://schemas.microsoft.com/office/drawing/2014/main" id="{2C984426-9776-4951-BB00-BFD907E012FB}"/>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62;p85">
                  <a:extLst>
                    <a:ext uri="{FF2B5EF4-FFF2-40B4-BE49-F238E27FC236}">
                      <a16:creationId xmlns:a16="http://schemas.microsoft.com/office/drawing/2014/main" id="{61A60763-EDC3-48F1-9890-5ACEAB63179A}"/>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3;p85">
                  <a:extLst>
                    <a:ext uri="{FF2B5EF4-FFF2-40B4-BE49-F238E27FC236}">
                      <a16:creationId xmlns:a16="http://schemas.microsoft.com/office/drawing/2014/main" id="{2A9E1FC7-D9C3-4B16-9F8E-BF7F0D815F72}"/>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4;p85">
                  <a:extLst>
                    <a:ext uri="{FF2B5EF4-FFF2-40B4-BE49-F238E27FC236}">
                      <a16:creationId xmlns:a16="http://schemas.microsoft.com/office/drawing/2014/main" id="{C2E80795-5BE5-4798-9308-CCFAC5925A0C}"/>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65;p85">
                  <a:extLst>
                    <a:ext uri="{FF2B5EF4-FFF2-40B4-BE49-F238E27FC236}">
                      <a16:creationId xmlns:a16="http://schemas.microsoft.com/office/drawing/2014/main" id="{0DF47172-62B4-4823-89CF-8DB13E88CE61}"/>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66;p85">
                  <a:extLst>
                    <a:ext uri="{FF2B5EF4-FFF2-40B4-BE49-F238E27FC236}">
                      <a16:creationId xmlns:a16="http://schemas.microsoft.com/office/drawing/2014/main" id="{7E8F6629-DBC1-48AB-945A-CBB9BA70500F}"/>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67;p85">
                  <a:extLst>
                    <a:ext uri="{FF2B5EF4-FFF2-40B4-BE49-F238E27FC236}">
                      <a16:creationId xmlns:a16="http://schemas.microsoft.com/office/drawing/2014/main" id="{4E979908-2F1C-4560-B11C-1BC0B8CEE916}"/>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a16="http://schemas.microsoft.com/office/drawing/2014/main" id="{84F4F746-5168-4431-9154-B65F1F175510}"/>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 35">
              <a:extLst>
                <a:ext uri="{FF2B5EF4-FFF2-40B4-BE49-F238E27FC236}">
                  <a16:creationId xmlns:a16="http://schemas.microsoft.com/office/drawing/2014/main" id="{C072A201-244A-483E-BBBE-CF410AC0B124}"/>
                </a:ext>
              </a:extLst>
            </p:cNvPr>
            <p:cNvGrpSpPr/>
            <p:nvPr/>
          </p:nvGrpSpPr>
          <p:grpSpPr>
            <a:xfrm>
              <a:off x="2342733" y="-129373"/>
              <a:ext cx="609580" cy="1262458"/>
              <a:chOff x="914400" y="-249855"/>
              <a:chExt cx="1930759" cy="3998660"/>
            </a:xfrm>
          </p:grpSpPr>
          <p:grpSp>
            <p:nvGrpSpPr>
              <p:cNvPr id="37" name="Google Shape;2136;p85">
                <a:extLst>
                  <a:ext uri="{FF2B5EF4-FFF2-40B4-BE49-F238E27FC236}">
                    <a16:creationId xmlns:a16="http://schemas.microsoft.com/office/drawing/2014/main" id="{5408DD1E-8E4B-43FB-AB57-6F562218DA3E}"/>
                  </a:ext>
                </a:extLst>
              </p:cNvPr>
              <p:cNvGrpSpPr/>
              <p:nvPr/>
            </p:nvGrpSpPr>
            <p:grpSpPr>
              <a:xfrm>
                <a:off x="914400" y="466787"/>
                <a:ext cx="1930759" cy="3282018"/>
                <a:chOff x="4124475" y="1250559"/>
                <a:chExt cx="984913" cy="1674213"/>
              </a:xfrm>
            </p:grpSpPr>
            <p:sp>
              <p:nvSpPr>
                <p:cNvPr id="39" name="Google Shape;2137;p85">
                  <a:extLst>
                    <a:ext uri="{FF2B5EF4-FFF2-40B4-BE49-F238E27FC236}">
                      <a16:creationId xmlns:a16="http://schemas.microsoft.com/office/drawing/2014/main" id="{AE9066D9-9EFB-4F20-9C3B-9E8E29404709}"/>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38;p85">
                  <a:extLst>
                    <a:ext uri="{FF2B5EF4-FFF2-40B4-BE49-F238E27FC236}">
                      <a16:creationId xmlns:a16="http://schemas.microsoft.com/office/drawing/2014/main" id="{8D622D41-91B1-47BB-AA84-C90A338102B7}"/>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39;p85">
                  <a:extLst>
                    <a:ext uri="{FF2B5EF4-FFF2-40B4-BE49-F238E27FC236}">
                      <a16:creationId xmlns:a16="http://schemas.microsoft.com/office/drawing/2014/main" id="{FFEDB8B9-9418-46AB-B15A-B12B6BE697C0}"/>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40;p85">
                  <a:extLst>
                    <a:ext uri="{FF2B5EF4-FFF2-40B4-BE49-F238E27FC236}">
                      <a16:creationId xmlns:a16="http://schemas.microsoft.com/office/drawing/2014/main" id="{7D9076DD-5CA3-4236-9AF9-3C35CF5C39B1}"/>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41;p85">
                  <a:extLst>
                    <a:ext uri="{FF2B5EF4-FFF2-40B4-BE49-F238E27FC236}">
                      <a16:creationId xmlns:a16="http://schemas.microsoft.com/office/drawing/2014/main" id="{B76A88B7-C5E2-4A30-9F32-D47F42E841BC}"/>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42;p85">
                  <a:extLst>
                    <a:ext uri="{FF2B5EF4-FFF2-40B4-BE49-F238E27FC236}">
                      <a16:creationId xmlns:a16="http://schemas.microsoft.com/office/drawing/2014/main" id="{BE30433A-A230-474B-B69F-AF1B02A2F73C}"/>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43;p85">
                  <a:extLst>
                    <a:ext uri="{FF2B5EF4-FFF2-40B4-BE49-F238E27FC236}">
                      <a16:creationId xmlns:a16="http://schemas.microsoft.com/office/drawing/2014/main" id="{EA1BC5D5-B543-4555-8AFD-EE97CE5DA295}"/>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44;p85">
                  <a:extLst>
                    <a:ext uri="{FF2B5EF4-FFF2-40B4-BE49-F238E27FC236}">
                      <a16:creationId xmlns:a16="http://schemas.microsoft.com/office/drawing/2014/main" id="{68AEF992-74AB-4CC0-B744-4822F683D14D}"/>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45;p85">
                  <a:extLst>
                    <a:ext uri="{FF2B5EF4-FFF2-40B4-BE49-F238E27FC236}">
                      <a16:creationId xmlns:a16="http://schemas.microsoft.com/office/drawing/2014/main" id="{66377941-4AF9-4F5B-B00F-DF6750A61AB3}"/>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46;p85">
                  <a:extLst>
                    <a:ext uri="{FF2B5EF4-FFF2-40B4-BE49-F238E27FC236}">
                      <a16:creationId xmlns:a16="http://schemas.microsoft.com/office/drawing/2014/main" id="{48106155-1294-4058-95DC-1E6BFDB77EC4}"/>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47;p85">
                  <a:extLst>
                    <a:ext uri="{FF2B5EF4-FFF2-40B4-BE49-F238E27FC236}">
                      <a16:creationId xmlns:a16="http://schemas.microsoft.com/office/drawing/2014/main" id="{AFA54201-4CF6-4BC9-942E-279C097F1D7C}"/>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48;p85">
                  <a:extLst>
                    <a:ext uri="{FF2B5EF4-FFF2-40B4-BE49-F238E27FC236}">
                      <a16:creationId xmlns:a16="http://schemas.microsoft.com/office/drawing/2014/main" id="{57FFD657-1D2F-4362-B510-ECF75B95B043}"/>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9;p85">
                  <a:extLst>
                    <a:ext uri="{FF2B5EF4-FFF2-40B4-BE49-F238E27FC236}">
                      <a16:creationId xmlns:a16="http://schemas.microsoft.com/office/drawing/2014/main" id="{A2A7CD00-71D1-4FCC-8563-2E175AC872CC}"/>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50;p85">
                  <a:extLst>
                    <a:ext uri="{FF2B5EF4-FFF2-40B4-BE49-F238E27FC236}">
                      <a16:creationId xmlns:a16="http://schemas.microsoft.com/office/drawing/2014/main" id="{4EF32014-D6DF-4458-9BFB-0123AC5079DA}"/>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51;p85">
                  <a:extLst>
                    <a:ext uri="{FF2B5EF4-FFF2-40B4-BE49-F238E27FC236}">
                      <a16:creationId xmlns:a16="http://schemas.microsoft.com/office/drawing/2014/main" id="{895E6792-9DB7-4AC3-A6CA-378D9A939F52}"/>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52;p85">
                  <a:extLst>
                    <a:ext uri="{FF2B5EF4-FFF2-40B4-BE49-F238E27FC236}">
                      <a16:creationId xmlns:a16="http://schemas.microsoft.com/office/drawing/2014/main" id="{AECEC88B-A319-4B2E-A608-B6FC75F52239}"/>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53;p85">
                  <a:extLst>
                    <a:ext uri="{FF2B5EF4-FFF2-40B4-BE49-F238E27FC236}">
                      <a16:creationId xmlns:a16="http://schemas.microsoft.com/office/drawing/2014/main" id="{4C9C0F13-EE86-47A9-ACB4-FD1CF657A731}"/>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54;p85">
                  <a:extLst>
                    <a:ext uri="{FF2B5EF4-FFF2-40B4-BE49-F238E27FC236}">
                      <a16:creationId xmlns:a16="http://schemas.microsoft.com/office/drawing/2014/main" id="{179C6EAE-DAA7-4353-B0E1-7E9C3094B7CE}"/>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55;p85">
                  <a:extLst>
                    <a:ext uri="{FF2B5EF4-FFF2-40B4-BE49-F238E27FC236}">
                      <a16:creationId xmlns:a16="http://schemas.microsoft.com/office/drawing/2014/main" id="{B1D0457A-DC9B-47AA-B58B-72E81DF3FFBB}"/>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56;p85">
                  <a:extLst>
                    <a:ext uri="{FF2B5EF4-FFF2-40B4-BE49-F238E27FC236}">
                      <a16:creationId xmlns:a16="http://schemas.microsoft.com/office/drawing/2014/main" id="{BCB03B20-FA46-4DF4-9A61-AE635517B330}"/>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57;p85">
                  <a:extLst>
                    <a:ext uri="{FF2B5EF4-FFF2-40B4-BE49-F238E27FC236}">
                      <a16:creationId xmlns:a16="http://schemas.microsoft.com/office/drawing/2014/main" id="{5C0C577D-FDB3-4BB1-96EC-5E5AEDE45EFA}"/>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58;p85">
                  <a:extLst>
                    <a:ext uri="{FF2B5EF4-FFF2-40B4-BE49-F238E27FC236}">
                      <a16:creationId xmlns:a16="http://schemas.microsoft.com/office/drawing/2014/main" id="{9D97B612-F39F-4F53-AAB6-3DF4076261D7}"/>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59;p85">
                  <a:extLst>
                    <a:ext uri="{FF2B5EF4-FFF2-40B4-BE49-F238E27FC236}">
                      <a16:creationId xmlns:a16="http://schemas.microsoft.com/office/drawing/2014/main" id="{0F3EFF67-E04D-442F-9E0D-AF36ADF8D3B8}"/>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60;p85">
                  <a:extLst>
                    <a:ext uri="{FF2B5EF4-FFF2-40B4-BE49-F238E27FC236}">
                      <a16:creationId xmlns:a16="http://schemas.microsoft.com/office/drawing/2014/main" id="{BE1CD1C8-F294-4F6D-AC76-7D874608C3D6}"/>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1;p85">
                  <a:extLst>
                    <a:ext uri="{FF2B5EF4-FFF2-40B4-BE49-F238E27FC236}">
                      <a16:creationId xmlns:a16="http://schemas.microsoft.com/office/drawing/2014/main" id="{1EE12E08-CDE6-46DD-A8C4-C962A863F63F}"/>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62;p85">
                  <a:extLst>
                    <a:ext uri="{FF2B5EF4-FFF2-40B4-BE49-F238E27FC236}">
                      <a16:creationId xmlns:a16="http://schemas.microsoft.com/office/drawing/2014/main" id="{E8A3D0CE-D7AF-408C-B74E-2A606B2CC390}"/>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63;p85">
                  <a:extLst>
                    <a:ext uri="{FF2B5EF4-FFF2-40B4-BE49-F238E27FC236}">
                      <a16:creationId xmlns:a16="http://schemas.microsoft.com/office/drawing/2014/main" id="{1752DEB5-DC7D-432C-BCAC-6982E9C01061}"/>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64;p85">
                  <a:extLst>
                    <a:ext uri="{FF2B5EF4-FFF2-40B4-BE49-F238E27FC236}">
                      <a16:creationId xmlns:a16="http://schemas.microsoft.com/office/drawing/2014/main" id="{992E6265-C3E3-4ED2-A9A8-E3A901EB7516}"/>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65;p85">
                  <a:extLst>
                    <a:ext uri="{FF2B5EF4-FFF2-40B4-BE49-F238E27FC236}">
                      <a16:creationId xmlns:a16="http://schemas.microsoft.com/office/drawing/2014/main" id="{10B8D4D2-C1DA-4872-B023-6AC3FA8749D3}"/>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66;p85">
                  <a:extLst>
                    <a:ext uri="{FF2B5EF4-FFF2-40B4-BE49-F238E27FC236}">
                      <a16:creationId xmlns:a16="http://schemas.microsoft.com/office/drawing/2014/main" id="{BAC9B28E-2C98-4911-BDF4-29E0771F1E43}"/>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67;p85">
                  <a:extLst>
                    <a:ext uri="{FF2B5EF4-FFF2-40B4-BE49-F238E27FC236}">
                      <a16:creationId xmlns:a16="http://schemas.microsoft.com/office/drawing/2014/main" id="{033E2824-E9EB-4549-B809-6DC32C6156AE}"/>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ectangle 37">
                <a:extLst>
                  <a:ext uri="{FF2B5EF4-FFF2-40B4-BE49-F238E27FC236}">
                    <a16:creationId xmlns:a16="http://schemas.microsoft.com/office/drawing/2014/main" id="{1780CA15-CF8F-4111-A622-9FF49E8A6971}"/>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0" name="Group 69">
            <a:extLst>
              <a:ext uri="{FF2B5EF4-FFF2-40B4-BE49-F238E27FC236}">
                <a16:creationId xmlns:a16="http://schemas.microsoft.com/office/drawing/2014/main" id="{0F26EB84-8834-4673-ADF6-213E1F3FE626}"/>
              </a:ext>
            </a:extLst>
          </p:cNvPr>
          <p:cNvGrpSpPr/>
          <p:nvPr/>
        </p:nvGrpSpPr>
        <p:grpSpPr>
          <a:xfrm>
            <a:off x="8987023" y="-96684"/>
            <a:ext cx="2553724" cy="5288840"/>
            <a:chOff x="914400" y="-249855"/>
            <a:chExt cx="1930759" cy="3998660"/>
          </a:xfrm>
        </p:grpSpPr>
        <p:grpSp>
          <p:nvGrpSpPr>
            <p:cNvPr id="71" name="Google Shape;2136;p85">
              <a:extLst>
                <a:ext uri="{FF2B5EF4-FFF2-40B4-BE49-F238E27FC236}">
                  <a16:creationId xmlns:a16="http://schemas.microsoft.com/office/drawing/2014/main" id="{23324D26-BD88-4CEE-9A06-0633732A43B6}"/>
                </a:ext>
              </a:extLst>
            </p:cNvPr>
            <p:cNvGrpSpPr/>
            <p:nvPr/>
          </p:nvGrpSpPr>
          <p:grpSpPr>
            <a:xfrm>
              <a:off x="914400" y="466787"/>
              <a:ext cx="1930759" cy="3282018"/>
              <a:chOff x="4124475" y="1250559"/>
              <a:chExt cx="984913" cy="1674213"/>
            </a:xfrm>
          </p:grpSpPr>
          <p:sp>
            <p:nvSpPr>
              <p:cNvPr id="73" name="Google Shape;2137;p85">
                <a:extLst>
                  <a:ext uri="{FF2B5EF4-FFF2-40B4-BE49-F238E27FC236}">
                    <a16:creationId xmlns:a16="http://schemas.microsoft.com/office/drawing/2014/main" id="{B101AE47-CFF8-4A70-906D-1B4B1CA4CB28}"/>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8;p85">
                <a:extLst>
                  <a:ext uri="{FF2B5EF4-FFF2-40B4-BE49-F238E27FC236}">
                    <a16:creationId xmlns:a16="http://schemas.microsoft.com/office/drawing/2014/main" id="{E911C24E-84A6-40DB-B893-5D19016B2B20}"/>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39;p85">
                <a:extLst>
                  <a:ext uri="{FF2B5EF4-FFF2-40B4-BE49-F238E27FC236}">
                    <a16:creationId xmlns:a16="http://schemas.microsoft.com/office/drawing/2014/main" id="{AE458039-0D04-4C74-B2CD-3EAC60A5D815}"/>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40;p85">
                <a:extLst>
                  <a:ext uri="{FF2B5EF4-FFF2-40B4-BE49-F238E27FC236}">
                    <a16:creationId xmlns:a16="http://schemas.microsoft.com/office/drawing/2014/main" id="{7477CB31-62FF-4D0C-92FD-C6FEA91B63BF}"/>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41;p85">
                <a:extLst>
                  <a:ext uri="{FF2B5EF4-FFF2-40B4-BE49-F238E27FC236}">
                    <a16:creationId xmlns:a16="http://schemas.microsoft.com/office/drawing/2014/main" id="{F12D056B-06D1-4788-AF0F-1BEC92BA81DC}"/>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42;p85">
                <a:extLst>
                  <a:ext uri="{FF2B5EF4-FFF2-40B4-BE49-F238E27FC236}">
                    <a16:creationId xmlns:a16="http://schemas.microsoft.com/office/drawing/2014/main" id="{E170E877-97CF-4135-B54D-BC1913D9899C}"/>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43;p85">
                <a:extLst>
                  <a:ext uri="{FF2B5EF4-FFF2-40B4-BE49-F238E27FC236}">
                    <a16:creationId xmlns:a16="http://schemas.microsoft.com/office/drawing/2014/main" id="{FE4F239C-2107-4730-9990-25BBB65A9753}"/>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44;p85">
                <a:extLst>
                  <a:ext uri="{FF2B5EF4-FFF2-40B4-BE49-F238E27FC236}">
                    <a16:creationId xmlns:a16="http://schemas.microsoft.com/office/drawing/2014/main" id="{9437D529-3BD7-4EC0-8D3D-288289177362}"/>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45;p85">
                <a:extLst>
                  <a:ext uri="{FF2B5EF4-FFF2-40B4-BE49-F238E27FC236}">
                    <a16:creationId xmlns:a16="http://schemas.microsoft.com/office/drawing/2014/main" id="{DAB412EE-7F62-46C7-B174-49D4E2077EAB}"/>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46;p85">
                <a:extLst>
                  <a:ext uri="{FF2B5EF4-FFF2-40B4-BE49-F238E27FC236}">
                    <a16:creationId xmlns:a16="http://schemas.microsoft.com/office/drawing/2014/main" id="{323607C9-4790-466E-BBB7-0481C497C8C0}"/>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47;p85">
                <a:extLst>
                  <a:ext uri="{FF2B5EF4-FFF2-40B4-BE49-F238E27FC236}">
                    <a16:creationId xmlns:a16="http://schemas.microsoft.com/office/drawing/2014/main" id="{9BDC951F-6733-4903-AD01-0C4930D4A508}"/>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48;p85">
                <a:extLst>
                  <a:ext uri="{FF2B5EF4-FFF2-40B4-BE49-F238E27FC236}">
                    <a16:creationId xmlns:a16="http://schemas.microsoft.com/office/drawing/2014/main" id="{8A452262-75B4-4BF6-9C87-DF4D775734AD}"/>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49;p85">
                <a:extLst>
                  <a:ext uri="{FF2B5EF4-FFF2-40B4-BE49-F238E27FC236}">
                    <a16:creationId xmlns:a16="http://schemas.microsoft.com/office/drawing/2014/main" id="{38D138DD-E3AD-4E7A-A217-9050BBCA1F22}"/>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0;p85">
                <a:extLst>
                  <a:ext uri="{FF2B5EF4-FFF2-40B4-BE49-F238E27FC236}">
                    <a16:creationId xmlns:a16="http://schemas.microsoft.com/office/drawing/2014/main" id="{082D6399-6BA4-47F8-B485-1DEEC03F0F71}"/>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51;p85">
                <a:extLst>
                  <a:ext uri="{FF2B5EF4-FFF2-40B4-BE49-F238E27FC236}">
                    <a16:creationId xmlns:a16="http://schemas.microsoft.com/office/drawing/2014/main" id="{E2B3D960-0C60-40E1-BAD1-D6490B73CC53}"/>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52;p85">
                <a:extLst>
                  <a:ext uri="{FF2B5EF4-FFF2-40B4-BE49-F238E27FC236}">
                    <a16:creationId xmlns:a16="http://schemas.microsoft.com/office/drawing/2014/main" id="{00A6986B-FF7F-4853-8178-4C2D1AD1BF9D}"/>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53;p85">
                <a:extLst>
                  <a:ext uri="{FF2B5EF4-FFF2-40B4-BE49-F238E27FC236}">
                    <a16:creationId xmlns:a16="http://schemas.microsoft.com/office/drawing/2014/main" id="{3FFC8BB1-DCCC-4811-9433-8376E5950E53}"/>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54;p85">
                <a:extLst>
                  <a:ext uri="{FF2B5EF4-FFF2-40B4-BE49-F238E27FC236}">
                    <a16:creationId xmlns:a16="http://schemas.microsoft.com/office/drawing/2014/main" id="{2D73173E-49F7-4B65-92D0-03E2FF86E851}"/>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55;p85">
                <a:extLst>
                  <a:ext uri="{FF2B5EF4-FFF2-40B4-BE49-F238E27FC236}">
                    <a16:creationId xmlns:a16="http://schemas.microsoft.com/office/drawing/2014/main" id="{BBC5A0FB-056E-4256-AA8E-F308D0BDB369}"/>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56;p85">
                <a:extLst>
                  <a:ext uri="{FF2B5EF4-FFF2-40B4-BE49-F238E27FC236}">
                    <a16:creationId xmlns:a16="http://schemas.microsoft.com/office/drawing/2014/main" id="{F803297C-1902-49FB-8012-81F5B29828DD}"/>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7;p85">
                <a:extLst>
                  <a:ext uri="{FF2B5EF4-FFF2-40B4-BE49-F238E27FC236}">
                    <a16:creationId xmlns:a16="http://schemas.microsoft.com/office/drawing/2014/main" id="{C7F5DC28-D62B-430B-B274-FEB44FD350F2}"/>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8;p85">
                <a:extLst>
                  <a:ext uri="{FF2B5EF4-FFF2-40B4-BE49-F238E27FC236}">
                    <a16:creationId xmlns:a16="http://schemas.microsoft.com/office/drawing/2014/main" id="{89716B7F-5C7A-483E-AFD4-256334D7405C}"/>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59;p85">
                <a:extLst>
                  <a:ext uri="{FF2B5EF4-FFF2-40B4-BE49-F238E27FC236}">
                    <a16:creationId xmlns:a16="http://schemas.microsoft.com/office/drawing/2014/main" id="{962E0B67-158B-4DBB-8193-6B185280F406}"/>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60;p85">
                <a:extLst>
                  <a:ext uri="{FF2B5EF4-FFF2-40B4-BE49-F238E27FC236}">
                    <a16:creationId xmlns:a16="http://schemas.microsoft.com/office/drawing/2014/main" id="{73974C15-4590-46FB-BEAE-779309F3791A}"/>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61;p85">
                <a:extLst>
                  <a:ext uri="{FF2B5EF4-FFF2-40B4-BE49-F238E27FC236}">
                    <a16:creationId xmlns:a16="http://schemas.microsoft.com/office/drawing/2014/main" id="{941B2DCC-C50A-4244-B96F-52B5A50F788D}"/>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2;p85">
                <a:extLst>
                  <a:ext uri="{FF2B5EF4-FFF2-40B4-BE49-F238E27FC236}">
                    <a16:creationId xmlns:a16="http://schemas.microsoft.com/office/drawing/2014/main" id="{FC1CAA54-7E6C-4978-838D-D8CC6AC88DFC}"/>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63;p85">
                <a:extLst>
                  <a:ext uri="{FF2B5EF4-FFF2-40B4-BE49-F238E27FC236}">
                    <a16:creationId xmlns:a16="http://schemas.microsoft.com/office/drawing/2014/main" id="{665FF6D4-1024-417C-AB39-0F408EC984CE}"/>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64;p85">
                <a:extLst>
                  <a:ext uri="{FF2B5EF4-FFF2-40B4-BE49-F238E27FC236}">
                    <a16:creationId xmlns:a16="http://schemas.microsoft.com/office/drawing/2014/main" id="{63992714-8BBA-46A4-80B0-496F582C66A9}"/>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65;p85">
                <a:extLst>
                  <a:ext uri="{FF2B5EF4-FFF2-40B4-BE49-F238E27FC236}">
                    <a16:creationId xmlns:a16="http://schemas.microsoft.com/office/drawing/2014/main" id="{0B296FFD-6B2D-4C91-BB78-08E595135B6E}"/>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6;p85">
                <a:extLst>
                  <a:ext uri="{FF2B5EF4-FFF2-40B4-BE49-F238E27FC236}">
                    <a16:creationId xmlns:a16="http://schemas.microsoft.com/office/drawing/2014/main" id="{C91C76BE-0B81-4A49-8FB9-C2D8E199CCD9}"/>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67;p85">
                <a:extLst>
                  <a:ext uri="{FF2B5EF4-FFF2-40B4-BE49-F238E27FC236}">
                    <a16:creationId xmlns:a16="http://schemas.microsoft.com/office/drawing/2014/main" id="{57EC5B6F-9257-4311-8D67-F8DA39EEE848}"/>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ectangle 71">
              <a:extLst>
                <a:ext uri="{FF2B5EF4-FFF2-40B4-BE49-F238E27FC236}">
                  <a16:creationId xmlns:a16="http://schemas.microsoft.com/office/drawing/2014/main" id="{7FF060D5-0254-4379-972F-97A9A22C7884}"/>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 name="Group 103">
            <a:extLst>
              <a:ext uri="{FF2B5EF4-FFF2-40B4-BE49-F238E27FC236}">
                <a16:creationId xmlns:a16="http://schemas.microsoft.com/office/drawing/2014/main" id="{8E6BA541-4FC8-439B-97AB-E08A7C4F1BC8}"/>
              </a:ext>
            </a:extLst>
          </p:cNvPr>
          <p:cNvGrpSpPr/>
          <p:nvPr/>
        </p:nvGrpSpPr>
        <p:grpSpPr>
          <a:xfrm>
            <a:off x="11161540" y="-40782"/>
            <a:ext cx="609580" cy="1262458"/>
            <a:chOff x="914400" y="-249855"/>
            <a:chExt cx="1930759" cy="3998660"/>
          </a:xfrm>
        </p:grpSpPr>
        <p:grpSp>
          <p:nvGrpSpPr>
            <p:cNvPr id="105" name="Google Shape;2136;p85">
              <a:extLst>
                <a:ext uri="{FF2B5EF4-FFF2-40B4-BE49-F238E27FC236}">
                  <a16:creationId xmlns:a16="http://schemas.microsoft.com/office/drawing/2014/main" id="{CE15DF8C-17B4-4551-9D62-65E5FEEBEDA6}"/>
                </a:ext>
              </a:extLst>
            </p:cNvPr>
            <p:cNvGrpSpPr/>
            <p:nvPr/>
          </p:nvGrpSpPr>
          <p:grpSpPr>
            <a:xfrm>
              <a:off x="914400" y="466787"/>
              <a:ext cx="1930759" cy="3282018"/>
              <a:chOff x="4124475" y="1250559"/>
              <a:chExt cx="984913" cy="1674213"/>
            </a:xfrm>
          </p:grpSpPr>
          <p:sp>
            <p:nvSpPr>
              <p:cNvPr id="107" name="Google Shape;2137;p85">
                <a:extLst>
                  <a:ext uri="{FF2B5EF4-FFF2-40B4-BE49-F238E27FC236}">
                    <a16:creationId xmlns:a16="http://schemas.microsoft.com/office/drawing/2014/main" id="{DD6D394A-6A22-47C7-BB8D-32853CD63832}"/>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8;p85">
                <a:extLst>
                  <a:ext uri="{FF2B5EF4-FFF2-40B4-BE49-F238E27FC236}">
                    <a16:creationId xmlns:a16="http://schemas.microsoft.com/office/drawing/2014/main" id="{B6B28C39-EDCF-4AB4-811B-B2D2DAF06A96}"/>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9;p85">
                <a:extLst>
                  <a:ext uri="{FF2B5EF4-FFF2-40B4-BE49-F238E27FC236}">
                    <a16:creationId xmlns:a16="http://schemas.microsoft.com/office/drawing/2014/main" id="{C60D5245-DEFF-402A-AF2B-60CE00B7FE45}"/>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40;p85">
                <a:extLst>
                  <a:ext uri="{FF2B5EF4-FFF2-40B4-BE49-F238E27FC236}">
                    <a16:creationId xmlns:a16="http://schemas.microsoft.com/office/drawing/2014/main" id="{6EF98038-81A3-415D-AC7C-FA11CF0DAFA9}"/>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41;p85">
                <a:extLst>
                  <a:ext uri="{FF2B5EF4-FFF2-40B4-BE49-F238E27FC236}">
                    <a16:creationId xmlns:a16="http://schemas.microsoft.com/office/drawing/2014/main" id="{96518BC5-17D3-4FD7-862E-87DD69FE499A}"/>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42;p85">
                <a:extLst>
                  <a:ext uri="{FF2B5EF4-FFF2-40B4-BE49-F238E27FC236}">
                    <a16:creationId xmlns:a16="http://schemas.microsoft.com/office/drawing/2014/main" id="{33CEAC7F-169A-4D7E-B96E-6F545BF93F6A}"/>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43;p85">
                <a:extLst>
                  <a:ext uri="{FF2B5EF4-FFF2-40B4-BE49-F238E27FC236}">
                    <a16:creationId xmlns:a16="http://schemas.microsoft.com/office/drawing/2014/main" id="{BCD2E5A6-08C3-4F4E-87FD-C5149BC2D6D4}"/>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4;p85">
                <a:extLst>
                  <a:ext uri="{FF2B5EF4-FFF2-40B4-BE49-F238E27FC236}">
                    <a16:creationId xmlns:a16="http://schemas.microsoft.com/office/drawing/2014/main" id="{7533CDC4-01EB-4CEB-919F-3FA0BE879C75}"/>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45;p85">
                <a:extLst>
                  <a:ext uri="{FF2B5EF4-FFF2-40B4-BE49-F238E27FC236}">
                    <a16:creationId xmlns:a16="http://schemas.microsoft.com/office/drawing/2014/main" id="{9ED14BD6-4F3F-49E9-8E29-10C8B8C6C426}"/>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46;p85">
                <a:extLst>
                  <a:ext uri="{FF2B5EF4-FFF2-40B4-BE49-F238E27FC236}">
                    <a16:creationId xmlns:a16="http://schemas.microsoft.com/office/drawing/2014/main" id="{14A24926-876A-4620-B303-3CB431361912}"/>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47;p85">
                <a:extLst>
                  <a:ext uri="{FF2B5EF4-FFF2-40B4-BE49-F238E27FC236}">
                    <a16:creationId xmlns:a16="http://schemas.microsoft.com/office/drawing/2014/main" id="{387E45DD-501A-4B8E-9FB8-2E215254DF2D}"/>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48;p85">
                <a:extLst>
                  <a:ext uri="{FF2B5EF4-FFF2-40B4-BE49-F238E27FC236}">
                    <a16:creationId xmlns:a16="http://schemas.microsoft.com/office/drawing/2014/main" id="{1D9ED209-B4DA-4688-8425-3348E0E12F8D}"/>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49;p85">
                <a:extLst>
                  <a:ext uri="{FF2B5EF4-FFF2-40B4-BE49-F238E27FC236}">
                    <a16:creationId xmlns:a16="http://schemas.microsoft.com/office/drawing/2014/main" id="{349DC448-2317-4DC5-B8C6-95C2B8669885}"/>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50;p85">
                <a:extLst>
                  <a:ext uri="{FF2B5EF4-FFF2-40B4-BE49-F238E27FC236}">
                    <a16:creationId xmlns:a16="http://schemas.microsoft.com/office/drawing/2014/main" id="{E150ADD6-0D48-44D2-97FC-07D9723F1859}"/>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51;p85">
                <a:extLst>
                  <a:ext uri="{FF2B5EF4-FFF2-40B4-BE49-F238E27FC236}">
                    <a16:creationId xmlns:a16="http://schemas.microsoft.com/office/drawing/2014/main" id="{F77C5EB9-8B51-4584-88CB-C925BE025113}"/>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52;p85">
                <a:extLst>
                  <a:ext uri="{FF2B5EF4-FFF2-40B4-BE49-F238E27FC236}">
                    <a16:creationId xmlns:a16="http://schemas.microsoft.com/office/drawing/2014/main" id="{25D4C984-DB32-4394-8315-AC353B54DEAA}"/>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53;p85">
                <a:extLst>
                  <a:ext uri="{FF2B5EF4-FFF2-40B4-BE49-F238E27FC236}">
                    <a16:creationId xmlns:a16="http://schemas.microsoft.com/office/drawing/2014/main" id="{B1D9EFA2-9BD4-4FBD-A354-F32884F7AB6B}"/>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54;p85">
                <a:extLst>
                  <a:ext uri="{FF2B5EF4-FFF2-40B4-BE49-F238E27FC236}">
                    <a16:creationId xmlns:a16="http://schemas.microsoft.com/office/drawing/2014/main" id="{D21B7D74-4B55-43F8-92A7-7804E1073E93}"/>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55;p85">
                <a:extLst>
                  <a:ext uri="{FF2B5EF4-FFF2-40B4-BE49-F238E27FC236}">
                    <a16:creationId xmlns:a16="http://schemas.microsoft.com/office/drawing/2014/main" id="{B7A845AD-B5DF-4C46-B59D-CC0D9A8EF905}"/>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56;p85">
                <a:extLst>
                  <a:ext uri="{FF2B5EF4-FFF2-40B4-BE49-F238E27FC236}">
                    <a16:creationId xmlns:a16="http://schemas.microsoft.com/office/drawing/2014/main" id="{44AA5A04-3DF0-4006-B34F-5DBC7A8A92F3}"/>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57;p85">
                <a:extLst>
                  <a:ext uri="{FF2B5EF4-FFF2-40B4-BE49-F238E27FC236}">
                    <a16:creationId xmlns:a16="http://schemas.microsoft.com/office/drawing/2014/main" id="{2A3C37AD-5B04-4577-A51A-86EA7638C67F}"/>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58;p85">
                <a:extLst>
                  <a:ext uri="{FF2B5EF4-FFF2-40B4-BE49-F238E27FC236}">
                    <a16:creationId xmlns:a16="http://schemas.microsoft.com/office/drawing/2014/main" id="{3A001741-4620-42DE-9013-2746E49E46E5}"/>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59;p85">
                <a:extLst>
                  <a:ext uri="{FF2B5EF4-FFF2-40B4-BE49-F238E27FC236}">
                    <a16:creationId xmlns:a16="http://schemas.microsoft.com/office/drawing/2014/main" id="{32148C92-6D82-4322-B6C4-756BC07590D5}"/>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60;p85">
                <a:extLst>
                  <a:ext uri="{FF2B5EF4-FFF2-40B4-BE49-F238E27FC236}">
                    <a16:creationId xmlns:a16="http://schemas.microsoft.com/office/drawing/2014/main" id="{4A386AB1-DA09-4EF6-A400-6C95E9567462}"/>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61;p85">
                <a:extLst>
                  <a:ext uri="{FF2B5EF4-FFF2-40B4-BE49-F238E27FC236}">
                    <a16:creationId xmlns:a16="http://schemas.microsoft.com/office/drawing/2014/main" id="{34ECD7BC-BD8A-4E50-879D-76BE769CB674}"/>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62;p85">
                <a:extLst>
                  <a:ext uri="{FF2B5EF4-FFF2-40B4-BE49-F238E27FC236}">
                    <a16:creationId xmlns:a16="http://schemas.microsoft.com/office/drawing/2014/main" id="{EBE7ADBA-8798-4D75-8A1D-B1C6FEA78AD9}"/>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63;p85">
                <a:extLst>
                  <a:ext uri="{FF2B5EF4-FFF2-40B4-BE49-F238E27FC236}">
                    <a16:creationId xmlns:a16="http://schemas.microsoft.com/office/drawing/2014/main" id="{D4D93199-D977-494E-9699-8E3321C8B45E}"/>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64;p85">
                <a:extLst>
                  <a:ext uri="{FF2B5EF4-FFF2-40B4-BE49-F238E27FC236}">
                    <a16:creationId xmlns:a16="http://schemas.microsoft.com/office/drawing/2014/main" id="{30D14703-6ED2-4A35-9001-AB4A86546912}"/>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5;p85">
                <a:extLst>
                  <a:ext uri="{FF2B5EF4-FFF2-40B4-BE49-F238E27FC236}">
                    <a16:creationId xmlns:a16="http://schemas.microsoft.com/office/drawing/2014/main" id="{CB3AC710-5B06-441F-9C18-A542B46B1CD6}"/>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66;p85">
                <a:extLst>
                  <a:ext uri="{FF2B5EF4-FFF2-40B4-BE49-F238E27FC236}">
                    <a16:creationId xmlns:a16="http://schemas.microsoft.com/office/drawing/2014/main" id="{17C99722-4A29-4DEF-B280-B6869A834F39}"/>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7;p85">
                <a:extLst>
                  <a:ext uri="{FF2B5EF4-FFF2-40B4-BE49-F238E27FC236}">
                    <a16:creationId xmlns:a16="http://schemas.microsoft.com/office/drawing/2014/main" id="{25116939-05CF-4975-BCF3-7B97600D825B}"/>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Rectangle 105">
              <a:extLst>
                <a:ext uri="{FF2B5EF4-FFF2-40B4-BE49-F238E27FC236}">
                  <a16:creationId xmlns:a16="http://schemas.microsoft.com/office/drawing/2014/main" id="{A54FE450-59D0-4E54-9E80-17E4CD292324}"/>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3" name="Rectangle 142">
            <a:extLst>
              <a:ext uri="{FF2B5EF4-FFF2-40B4-BE49-F238E27FC236}">
                <a16:creationId xmlns:a16="http://schemas.microsoft.com/office/drawing/2014/main" id="{87294D30-23ED-4928-96C5-234F3430205A}"/>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146">
            <a:extLst>
              <a:ext uri="{FF2B5EF4-FFF2-40B4-BE49-F238E27FC236}">
                <a16:creationId xmlns:a16="http://schemas.microsoft.com/office/drawing/2014/main" id="{DCA38F45-1AAA-4B1E-8D4C-E911EB9D72C0}"/>
              </a:ext>
            </a:extLst>
          </p:cNvPr>
          <p:cNvSpPr/>
          <p:nvPr/>
        </p:nvSpPr>
        <p:spPr>
          <a:xfrm>
            <a:off x="2941375" y="1162394"/>
            <a:ext cx="5849825" cy="47404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7CAF24E1-5043-4081-BE3A-15CDEBA6852C}"/>
              </a:ext>
            </a:extLst>
          </p:cNvPr>
          <p:cNvSpPr txBox="1"/>
          <p:nvPr/>
        </p:nvSpPr>
        <p:spPr>
          <a:xfrm>
            <a:off x="3142638" y="1332482"/>
            <a:ext cx="5245824" cy="646331"/>
          </a:xfrm>
          <a:prstGeom prst="rect">
            <a:avLst/>
          </a:prstGeom>
          <a:noFill/>
        </p:spPr>
        <p:txBody>
          <a:bodyPr wrap="square" rtlCol="0">
            <a:spAutoFit/>
          </a:bodyPr>
          <a:lstStyle/>
          <a:p>
            <a:r>
              <a:rPr lang="en-US" sz="3600">
                <a:solidFill>
                  <a:srgbClr val="C00000"/>
                </a:solidFill>
                <a:latin typeface="Cambria" panose="02040503050406030204" pitchFamily="18" charset="0"/>
                <a:ea typeface="Cambria" panose="02040503050406030204" pitchFamily="18" charset="0"/>
              </a:rPr>
              <a:t>3. Điền </a:t>
            </a:r>
            <a:r>
              <a:rPr lang="en-US" sz="3600" b="1" i="1">
                <a:solidFill>
                  <a:srgbClr val="C00000"/>
                </a:solidFill>
                <a:latin typeface="Cambria" panose="02040503050406030204" pitchFamily="18" charset="0"/>
                <a:ea typeface="Cambria" panose="02040503050406030204" pitchFamily="18" charset="0"/>
              </a:rPr>
              <a:t>uynh</a:t>
            </a:r>
            <a:r>
              <a:rPr lang="en-US" sz="3600">
                <a:solidFill>
                  <a:srgbClr val="C00000"/>
                </a:solidFill>
                <a:latin typeface="Cambria" panose="02040503050406030204" pitchFamily="18" charset="0"/>
                <a:ea typeface="Cambria" panose="02040503050406030204" pitchFamily="18" charset="0"/>
              </a:rPr>
              <a:t> hay </a:t>
            </a:r>
            <a:r>
              <a:rPr lang="en-US" sz="3600" b="1" i="1">
                <a:solidFill>
                  <a:srgbClr val="C00000"/>
                </a:solidFill>
                <a:latin typeface="Cambria" panose="02040503050406030204" pitchFamily="18" charset="0"/>
                <a:ea typeface="Cambria" panose="02040503050406030204" pitchFamily="18" charset="0"/>
              </a:rPr>
              <a:t>uych</a:t>
            </a:r>
            <a:r>
              <a:rPr lang="en-US" sz="3600">
                <a:solidFill>
                  <a:srgbClr val="C00000"/>
                </a:solidFill>
                <a:latin typeface="Cambria" panose="02040503050406030204" pitchFamily="18" charset="0"/>
                <a:ea typeface="Cambria" panose="02040503050406030204" pitchFamily="18" charset="0"/>
              </a:rPr>
              <a:t>?</a:t>
            </a:r>
          </a:p>
        </p:txBody>
      </p:sp>
      <p:sp>
        <p:nvSpPr>
          <p:cNvPr id="149" name="TextBox 148">
            <a:extLst>
              <a:ext uri="{FF2B5EF4-FFF2-40B4-BE49-F238E27FC236}">
                <a16:creationId xmlns:a16="http://schemas.microsoft.com/office/drawing/2014/main" id="{D3A50CAE-FC89-46A8-AE14-3CDF96697A0D}"/>
              </a:ext>
            </a:extLst>
          </p:cNvPr>
          <p:cNvSpPr txBox="1"/>
          <p:nvPr/>
        </p:nvSpPr>
        <p:spPr>
          <a:xfrm>
            <a:off x="3178531" y="2237371"/>
            <a:ext cx="5245824" cy="2136354"/>
          </a:xfrm>
          <a:prstGeom prst="rect">
            <a:avLst/>
          </a:prstGeom>
          <a:noFill/>
        </p:spPr>
        <p:txBody>
          <a:bodyPr wrap="square" rtlCol="0">
            <a:spAutoFit/>
          </a:bodyPr>
          <a:lstStyle/>
          <a:p>
            <a:pPr>
              <a:lnSpc>
                <a:spcPct val="200000"/>
              </a:lnSpc>
            </a:pPr>
            <a:r>
              <a:rPr lang="en-US" sz="3600">
                <a:solidFill>
                  <a:srgbClr val="002060"/>
                </a:solidFill>
                <a:latin typeface="Cambria" panose="02040503050406030204" pitchFamily="18" charset="0"/>
                <a:ea typeface="Cambria" panose="02040503050406030204" pitchFamily="18" charset="0"/>
              </a:rPr>
              <a:t>Ngã …………….</a:t>
            </a:r>
          </a:p>
          <a:p>
            <a:pPr>
              <a:lnSpc>
                <a:spcPct val="200000"/>
              </a:lnSpc>
            </a:pPr>
            <a:r>
              <a:rPr lang="en-US" sz="3600">
                <a:solidFill>
                  <a:srgbClr val="002060"/>
                </a:solidFill>
                <a:latin typeface="Cambria" panose="02040503050406030204" pitchFamily="18" charset="0"/>
                <a:ea typeface="Cambria" panose="02040503050406030204" pitchFamily="18" charset="0"/>
              </a:rPr>
              <a:t>h……….. huỵch</a:t>
            </a:r>
          </a:p>
        </p:txBody>
      </p:sp>
      <p:sp>
        <p:nvSpPr>
          <p:cNvPr id="150" name="TextBox 149">
            <a:extLst>
              <a:ext uri="{FF2B5EF4-FFF2-40B4-BE49-F238E27FC236}">
                <a16:creationId xmlns:a16="http://schemas.microsoft.com/office/drawing/2014/main" id="{C2945947-76F6-4961-B457-A1BB77284374}"/>
              </a:ext>
            </a:extLst>
          </p:cNvPr>
          <p:cNvSpPr txBox="1"/>
          <p:nvPr/>
        </p:nvSpPr>
        <p:spPr>
          <a:xfrm>
            <a:off x="4264758" y="2578881"/>
            <a:ext cx="1648917"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uych</a:t>
            </a:r>
          </a:p>
        </p:txBody>
      </p:sp>
      <p:sp>
        <p:nvSpPr>
          <p:cNvPr id="151" name="TextBox 150">
            <a:extLst>
              <a:ext uri="{FF2B5EF4-FFF2-40B4-BE49-F238E27FC236}">
                <a16:creationId xmlns:a16="http://schemas.microsoft.com/office/drawing/2014/main" id="{C2960375-CBB9-4DA6-889D-FF7FC0F03E7E}"/>
              </a:ext>
            </a:extLst>
          </p:cNvPr>
          <p:cNvSpPr txBox="1"/>
          <p:nvPr/>
        </p:nvSpPr>
        <p:spPr>
          <a:xfrm>
            <a:off x="3443829" y="3647964"/>
            <a:ext cx="1648916"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uynh</a:t>
            </a:r>
          </a:p>
        </p:txBody>
      </p:sp>
      <p:sp>
        <p:nvSpPr>
          <p:cNvPr id="152" name="TextBox 151">
            <a:extLst>
              <a:ext uri="{FF2B5EF4-FFF2-40B4-BE49-F238E27FC236}">
                <a16:creationId xmlns:a16="http://schemas.microsoft.com/office/drawing/2014/main" id="{655FAD93-17B4-4A33-B7CF-C4A6544A4F8C}"/>
              </a:ext>
            </a:extLst>
          </p:cNvPr>
          <p:cNvSpPr txBox="1"/>
          <p:nvPr/>
        </p:nvSpPr>
        <p:spPr>
          <a:xfrm>
            <a:off x="4655597" y="2836495"/>
            <a:ext cx="71561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a:t>
            </a:r>
          </a:p>
        </p:txBody>
      </p:sp>
      <p:sp>
        <p:nvSpPr>
          <p:cNvPr id="153" name="TextBox 152">
            <a:extLst>
              <a:ext uri="{FF2B5EF4-FFF2-40B4-BE49-F238E27FC236}">
                <a16:creationId xmlns:a16="http://schemas.microsoft.com/office/drawing/2014/main" id="{F90BC41C-7D5C-499E-BF49-053B2ECF7339}"/>
              </a:ext>
            </a:extLst>
          </p:cNvPr>
          <p:cNvSpPr txBox="1"/>
          <p:nvPr/>
        </p:nvSpPr>
        <p:spPr>
          <a:xfrm>
            <a:off x="3787687" y="3523071"/>
            <a:ext cx="71561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a:t>
            </a:r>
          </a:p>
        </p:txBody>
      </p:sp>
      <p:pic>
        <p:nvPicPr>
          <p:cNvPr id="138" name="Audio 137">
            <a:hlinkClick r:id="" action="ppaction://media"/>
            <a:extLst>
              <a:ext uri="{FF2B5EF4-FFF2-40B4-BE49-F238E27FC236}">
                <a16:creationId xmlns:a16="http://schemas.microsoft.com/office/drawing/2014/main" id="{59C26D26-6C9D-4165-B1C6-0E8103459F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83582015"/>
      </p:ext>
    </p:extLst>
  </p:cSld>
  <p:clrMapOvr>
    <a:masterClrMapping/>
  </p:clrMapOvr>
  <mc:AlternateContent xmlns:mc="http://schemas.openxmlformats.org/markup-compatibility/2006" xmlns:p14="http://schemas.microsoft.com/office/powerpoint/2010/main">
    <mc:Choice Requires="p14">
      <p:transition spd="slow" p14:dur="800" advTm="76960">
        <p14:flythrough/>
      </p:transition>
    </mc:Choice>
    <mc:Fallback xmlns="">
      <p:transition spd="slow" advTm="76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0"/>
                                        </p:tgtEl>
                                        <p:attrNameLst>
                                          <p:attrName>style.visibility</p:attrName>
                                        </p:attrNameLst>
                                      </p:cBhvr>
                                      <p:to>
                                        <p:strVal val="visible"/>
                                      </p:to>
                                    </p:set>
                                    <p:animEffect transition="in" filter="fade">
                                      <p:cBhvr>
                                        <p:cTn id="11" dur="500"/>
                                        <p:tgtEl>
                                          <p:spTgt spid="1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8"/>
                </p:tgtEl>
              </p:cMediaNode>
            </p:audio>
          </p:childTnLst>
        </p:cTn>
      </p:par>
    </p:tnLst>
    <p:bldLst>
      <p:bldP spid="150" grpId="0"/>
      <p:bldP spid="1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图片 2">
            <a:extLst>
              <a:ext uri="{FF2B5EF4-FFF2-40B4-BE49-F238E27FC236}">
                <a16:creationId xmlns:a16="http://schemas.microsoft.com/office/drawing/2014/main" id="{95EB0019-BD85-486E-B34D-1FFDDFD3B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123" name="Group 122">
            <a:extLst>
              <a:ext uri="{FF2B5EF4-FFF2-40B4-BE49-F238E27FC236}">
                <a16:creationId xmlns:a16="http://schemas.microsoft.com/office/drawing/2014/main" id="{70E4AE78-07A7-41A8-9F3E-4B8251F579FB}"/>
              </a:ext>
            </a:extLst>
          </p:cNvPr>
          <p:cNvGrpSpPr/>
          <p:nvPr/>
        </p:nvGrpSpPr>
        <p:grpSpPr>
          <a:xfrm>
            <a:off x="10413267" y="-8685"/>
            <a:ext cx="1196855" cy="5620600"/>
            <a:chOff x="7727521" y="465439"/>
            <a:chExt cx="1196855" cy="5620600"/>
          </a:xfrm>
        </p:grpSpPr>
        <p:grpSp>
          <p:nvGrpSpPr>
            <p:cNvPr id="110" name="Group 109">
              <a:extLst>
                <a:ext uri="{FF2B5EF4-FFF2-40B4-BE49-F238E27FC236}">
                  <a16:creationId xmlns:a16="http://schemas.microsoft.com/office/drawing/2014/main" id="{DEAB861A-1628-4DD2-93D0-B9B92C298420}"/>
                </a:ext>
              </a:extLst>
            </p:cNvPr>
            <p:cNvGrpSpPr/>
            <p:nvPr/>
          </p:nvGrpSpPr>
          <p:grpSpPr>
            <a:xfrm>
              <a:off x="7727521" y="1541583"/>
              <a:ext cx="1196855" cy="4544456"/>
              <a:chOff x="9289945" y="-995537"/>
              <a:chExt cx="1740005" cy="6606793"/>
            </a:xfrm>
          </p:grpSpPr>
          <p:sp>
            <p:nvSpPr>
              <p:cNvPr id="6" name="Google Shape;2137;p85">
                <a:extLst>
                  <a:ext uri="{FF2B5EF4-FFF2-40B4-BE49-F238E27FC236}">
                    <a16:creationId xmlns:a16="http://schemas.microsoft.com/office/drawing/2014/main" id="{A28027E1-B971-481F-B55C-7A863043208D}"/>
                  </a:ext>
                </a:extLst>
              </p:cNvPr>
              <p:cNvSpPr/>
              <p:nvPr/>
            </p:nvSpPr>
            <p:spPr>
              <a:xfrm>
                <a:off x="9788327" y="5014869"/>
                <a:ext cx="745136" cy="149445"/>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38;p85">
                <a:extLst>
                  <a:ext uri="{FF2B5EF4-FFF2-40B4-BE49-F238E27FC236}">
                    <a16:creationId xmlns:a16="http://schemas.microsoft.com/office/drawing/2014/main" id="{45DE7E7A-C049-43F3-B114-CA441E6302DE}"/>
                  </a:ext>
                </a:extLst>
              </p:cNvPr>
              <p:cNvSpPr/>
              <p:nvPr/>
            </p:nvSpPr>
            <p:spPr>
              <a:xfrm>
                <a:off x="9862357"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39;p85">
                <a:extLst>
                  <a:ext uri="{FF2B5EF4-FFF2-40B4-BE49-F238E27FC236}">
                    <a16:creationId xmlns:a16="http://schemas.microsoft.com/office/drawing/2014/main" id="{D999D689-EB68-4CD4-A0C3-4A2C800BD61F}"/>
                  </a:ext>
                </a:extLst>
              </p:cNvPr>
              <p:cNvSpPr/>
              <p:nvPr/>
            </p:nvSpPr>
            <p:spPr>
              <a:xfrm>
                <a:off x="10420999"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40;p85">
                <a:extLst>
                  <a:ext uri="{FF2B5EF4-FFF2-40B4-BE49-F238E27FC236}">
                    <a16:creationId xmlns:a16="http://schemas.microsoft.com/office/drawing/2014/main" id="{D08FFC7B-EDBE-4029-8C81-6E4A06BBB03B}"/>
                  </a:ext>
                </a:extLst>
              </p:cNvPr>
              <p:cNvSpPr/>
              <p:nvPr/>
            </p:nvSpPr>
            <p:spPr>
              <a:xfrm>
                <a:off x="10197570"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41;p85">
                <a:extLst>
                  <a:ext uri="{FF2B5EF4-FFF2-40B4-BE49-F238E27FC236}">
                    <a16:creationId xmlns:a16="http://schemas.microsoft.com/office/drawing/2014/main" id="{62BEB105-339A-48B6-8D40-FB2FB547DCD6}"/>
                  </a:ext>
                </a:extLst>
              </p:cNvPr>
              <p:cNvSpPr/>
              <p:nvPr/>
            </p:nvSpPr>
            <p:spPr>
              <a:xfrm>
                <a:off x="10309262"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42;p85">
                <a:extLst>
                  <a:ext uri="{FF2B5EF4-FFF2-40B4-BE49-F238E27FC236}">
                    <a16:creationId xmlns:a16="http://schemas.microsoft.com/office/drawing/2014/main" id="{92224B6C-8F9D-49D1-A09E-837703F23B84}"/>
                  </a:ext>
                </a:extLst>
              </p:cNvPr>
              <p:cNvSpPr/>
              <p:nvPr/>
            </p:nvSpPr>
            <p:spPr>
              <a:xfrm>
                <a:off x="10085832"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43;p85">
                <a:extLst>
                  <a:ext uri="{FF2B5EF4-FFF2-40B4-BE49-F238E27FC236}">
                    <a16:creationId xmlns:a16="http://schemas.microsoft.com/office/drawing/2014/main" id="{123019EA-944A-4546-8117-DE756A2C166D}"/>
                  </a:ext>
                </a:extLst>
              </p:cNvPr>
              <p:cNvSpPr/>
              <p:nvPr/>
            </p:nvSpPr>
            <p:spPr>
              <a:xfrm>
                <a:off x="9974094"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66;p85">
                <a:extLst>
                  <a:ext uri="{FF2B5EF4-FFF2-40B4-BE49-F238E27FC236}">
                    <a16:creationId xmlns:a16="http://schemas.microsoft.com/office/drawing/2014/main" id="{34E3DB0F-B17A-40FA-8A52-3E706B42B37C}"/>
                  </a:ext>
                </a:extLst>
              </p:cNvPr>
              <p:cNvSpPr/>
              <p:nvPr/>
            </p:nvSpPr>
            <p:spPr>
              <a:xfrm>
                <a:off x="9918248" y="4475061"/>
                <a:ext cx="483957" cy="552387"/>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roup 36">
                <a:extLst>
                  <a:ext uri="{FF2B5EF4-FFF2-40B4-BE49-F238E27FC236}">
                    <a16:creationId xmlns:a16="http://schemas.microsoft.com/office/drawing/2014/main" id="{71DF2B69-E53D-4CAF-9E8D-3A8DA3B0B311}"/>
                  </a:ext>
                </a:extLst>
              </p:cNvPr>
              <p:cNvGrpSpPr/>
              <p:nvPr/>
            </p:nvGrpSpPr>
            <p:grpSpPr>
              <a:xfrm>
                <a:off x="9291823" y="2656685"/>
                <a:ext cx="1738127" cy="1856127"/>
                <a:chOff x="9291823" y="2656685"/>
                <a:chExt cx="1738127" cy="1856127"/>
              </a:xfrm>
            </p:grpSpPr>
            <p:sp>
              <p:nvSpPr>
                <p:cNvPr id="13" name="Google Shape;2144;p85">
                  <a:extLst>
                    <a:ext uri="{FF2B5EF4-FFF2-40B4-BE49-F238E27FC236}">
                      <a16:creationId xmlns:a16="http://schemas.microsoft.com/office/drawing/2014/main" id="{04BBD286-CCBE-49D9-9AFC-0C90A0D18029}"/>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45;p85">
                  <a:extLst>
                    <a:ext uri="{FF2B5EF4-FFF2-40B4-BE49-F238E27FC236}">
                      <a16:creationId xmlns:a16="http://schemas.microsoft.com/office/drawing/2014/main" id="{1DB9E777-572C-45A0-8326-A4CDDD7FCA16}"/>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46;p85">
                  <a:extLst>
                    <a:ext uri="{FF2B5EF4-FFF2-40B4-BE49-F238E27FC236}">
                      <a16:creationId xmlns:a16="http://schemas.microsoft.com/office/drawing/2014/main" id="{48342BDE-EEBC-49F0-AF9B-8978F5D465D3}"/>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47;p85">
                  <a:extLst>
                    <a:ext uri="{FF2B5EF4-FFF2-40B4-BE49-F238E27FC236}">
                      <a16:creationId xmlns:a16="http://schemas.microsoft.com/office/drawing/2014/main" id="{F4EFCC6A-7309-4557-9E57-D275FD1EA38E}"/>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48;p85">
                  <a:extLst>
                    <a:ext uri="{FF2B5EF4-FFF2-40B4-BE49-F238E27FC236}">
                      <a16:creationId xmlns:a16="http://schemas.microsoft.com/office/drawing/2014/main" id="{5F7E03AF-3414-42B2-B452-18C863FA7415}"/>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49;p85">
                  <a:extLst>
                    <a:ext uri="{FF2B5EF4-FFF2-40B4-BE49-F238E27FC236}">
                      <a16:creationId xmlns:a16="http://schemas.microsoft.com/office/drawing/2014/main" id="{49BF2669-2042-4DD1-B91B-13385B3BF0F5}"/>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50;p85">
                  <a:extLst>
                    <a:ext uri="{FF2B5EF4-FFF2-40B4-BE49-F238E27FC236}">
                      <a16:creationId xmlns:a16="http://schemas.microsoft.com/office/drawing/2014/main" id="{6177FD61-1F67-4B5A-80C4-D9754B24EE94}"/>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51;p85">
                  <a:extLst>
                    <a:ext uri="{FF2B5EF4-FFF2-40B4-BE49-F238E27FC236}">
                      <a16:creationId xmlns:a16="http://schemas.microsoft.com/office/drawing/2014/main" id="{AAEDADE8-E591-4456-929A-B7DFBAE19755}"/>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52;p85">
                  <a:extLst>
                    <a:ext uri="{FF2B5EF4-FFF2-40B4-BE49-F238E27FC236}">
                      <a16:creationId xmlns:a16="http://schemas.microsoft.com/office/drawing/2014/main" id="{8195BA67-C924-45C2-B387-1E6E68FCA39C}"/>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53;p85">
                  <a:extLst>
                    <a:ext uri="{FF2B5EF4-FFF2-40B4-BE49-F238E27FC236}">
                      <a16:creationId xmlns:a16="http://schemas.microsoft.com/office/drawing/2014/main" id="{A9F53256-81BD-4373-B480-BAF0CAFBD4A8}"/>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54;p85">
                  <a:extLst>
                    <a:ext uri="{FF2B5EF4-FFF2-40B4-BE49-F238E27FC236}">
                      <a16:creationId xmlns:a16="http://schemas.microsoft.com/office/drawing/2014/main" id="{4D299214-545D-4195-B2BB-2D1CF8F579EA}"/>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55;p85">
                  <a:extLst>
                    <a:ext uri="{FF2B5EF4-FFF2-40B4-BE49-F238E27FC236}">
                      <a16:creationId xmlns:a16="http://schemas.microsoft.com/office/drawing/2014/main" id="{1B522F16-1D44-4C31-8058-029C65F9E891}"/>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56;p85">
                  <a:extLst>
                    <a:ext uri="{FF2B5EF4-FFF2-40B4-BE49-F238E27FC236}">
                      <a16:creationId xmlns:a16="http://schemas.microsoft.com/office/drawing/2014/main" id="{2B001508-8090-42D5-A4B5-38829CE87BEB}"/>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57;p85">
                  <a:extLst>
                    <a:ext uri="{FF2B5EF4-FFF2-40B4-BE49-F238E27FC236}">
                      <a16:creationId xmlns:a16="http://schemas.microsoft.com/office/drawing/2014/main" id="{C0DA1D20-2EE3-4856-87FA-8BDA632D2A52}"/>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58;p85">
                  <a:extLst>
                    <a:ext uri="{FF2B5EF4-FFF2-40B4-BE49-F238E27FC236}">
                      <a16:creationId xmlns:a16="http://schemas.microsoft.com/office/drawing/2014/main" id="{CB9F0373-90A9-4C43-97CF-BE3236AA7B56}"/>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59;p85">
                  <a:extLst>
                    <a:ext uri="{FF2B5EF4-FFF2-40B4-BE49-F238E27FC236}">
                      <a16:creationId xmlns:a16="http://schemas.microsoft.com/office/drawing/2014/main" id="{5EB5CC86-D88A-417D-9131-98BC742C26C0}"/>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0;p85">
                  <a:extLst>
                    <a:ext uri="{FF2B5EF4-FFF2-40B4-BE49-F238E27FC236}">
                      <a16:creationId xmlns:a16="http://schemas.microsoft.com/office/drawing/2014/main" id="{A0F85FFD-A0E6-4518-B7CA-CE54C11ED560}"/>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1;p85">
                  <a:extLst>
                    <a:ext uri="{FF2B5EF4-FFF2-40B4-BE49-F238E27FC236}">
                      <a16:creationId xmlns:a16="http://schemas.microsoft.com/office/drawing/2014/main" id="{AD0D50F2-D9BA-4417-AEF8-06250600F5BB}"/>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62;p85">
                  <a:extLst>
                    <a:ext uri="{FF2B5EF4-FFF2-40B4-BE49-F238E27FC236}">
                      <a16:creationId xmlns:a16="http://schemas.microsoft.com/office/drawing/2014/main" id="{D5C63517-D974-431B-AD80-8AD59B9FE22F}"/>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63;p85">
                  <a:extLst>
                    <a:ext uri="{FF2B5EF4-FFF2-40B4-BE49-F238E27FC236}">
                      <a16:creationId xmlns:a16="http://schemas.microsoft.com/office/drawing/2014/main" id="{66118B4E-02F8-4B50-9556-8194ABA7E1E3}"/>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64;p85">
                  <a:extLst>
                    <a:ext uri="{FF2B5EF4-FFF2-40B4-BE49-F238E27FC236}">
                      <a16:creationId xmlns:a16="http://schemas.microsoft.com/office/drawing/2014/main" id="{33BB0121-3236-486B-8A48-58900A9F1626}"/>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65;p85">
                  <a:extLst>
                    <a:ext uri="{FF2B5EF4-FFF2-40B4-BE49-F238E27FC236}">
                      <a16:creationId xmlns:a16="http://schemas.microsoft.com/office/drawing/2014/main" id="{F1B4C459-A4CE-43B3-A58A-4F04F96E15C7}"/>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67;p85">
                  <a:extLst>
                    <a:ext uri="{FF2B5EF4-FFF2-40B4-BE49-F238E27FC236}">
                      <a16:creationId xmlns:a16="http://schemas.microsoft.com/office/drawing/2014/main" id="{AB0DF979-2EA5-43C3-BFD5-20B81CF598A0}"/>
                    </a:ext>
                  </a:extLst>
                </p:cNvPr>
                <p:cNvSpPr/>
                <p:nvPr/>
              </p:nvSpPr>
              <p:spPr>
                <a:xfrm>
                  <a:off x="10141678" y="4335377"/>
                  <a:ext cx="37060"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3E510C49-C89A-437F-B3D6-790F103FB07E}"/>
                  </a:ext>
                </a:extLst>
              </p:cNvPr>
              <p:cNvGrpSpPr/>
              <p:nvPr/>
            </p:nvGrpSpPr>
            <p:grpSpPr>
              <a:xfrm>
                <a:off x="9290624" y="822553"/>
                <a:ext cx="1738127" cy="1876894"/>
                <a:chOff x="9291823" y="2656685"/>
                <a:chExt cx="1738127" cy="1876894"/>
              </a:xfrm>
            </p:grpSpPr>
            <p:sp>
              <p:nvSpPr>
                <p:cNvPr id="39" name="Google Shape;2144;p85">
                  <a:extLst>
                    <a:ext uri="{FF2B5EF4-FFF2-40B4-BE49-F238E27FC236}">
                      <a16:creationId xmlns:a16="http://schemas.microsoft.com/office/drawing/2014/main" id="{92492368-FF66-45E5-975C-BB7B6FF89E72}"/>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45;p85">
                  <a:extLst>
                    <a:ext uri="{FF2B5EF4-FFF2-40B4-BE49-F238E27FC236}">
                      <a16:creationId xmlns:a16="http://schemas.microsoft.com/office/drawing/2014/main" id="{320CB869-0EF5-438C-B8DE-3E280D64BED3}"/>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46;p85">
                  <a:extLst>
                    <a:ext uri="{FF2B5EF4-FFF2-40B4-BE49-F238E27FC236}">
                      <a16:creationId xmlns:a16="http://schemas.microsoft.com/office/drawing/2014/main" id="{4044F592-F3A9-4701-B626-7FB16EB5C007}"/>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47;p85">
                  <a:extLst>
                    <a:ext uri="{FF2B5EF4-FFF2-40B4-BE49-F238E27FC236}">
                      <a16:creationId xmlns:a16="http://schemas.microsoft.com/office/drawing/2014/main" id="{5ADFBA9B-4DFA-4832-AF28-45FA73ABCC1C}"/>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48;p85">
                  <a:extLst>
                    <a:ext uri="{FF2B5EF4-FFF2-40B4-BE49-F238E27FC236}">
                      <a16:creationId xmlns:a16="http://schemas.microsoft.com/office/drawing/2014/main" id="{809B0260-9655-4B8C-AAA3-B8832BF4D591}"/>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49;p85">
                  <a:extLst>
                    <a:ext uri="{FF2B5EF4-FFF2-40B4-BE49-F238E27FC236}">
                      <a16:creationId xmlns:a16="http://schemas.microsoft.com/office/drawing/2014/main" id="{723DD9C6-5815-4B42-AF31-FA7F98E23805}"/>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50;p85">
                  <a:extLst>
                    <a:ext uri="{FF2B5EF4-FFF2-40B4-BE49-F238E27FC236}">
                      <a16:creationId xmlns:a16="http://schemas.microsoft.com/office/drawing/2014/main" id="{B7398C3A-C421-4771-9D00-A4DDE614B08C}"/>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51;p85">
                  <a:extLst>
                    <a:ext uri="{FF2B5EF4-FFF2-40B4-BE49-F238E27FC236}">
                      <a16:creationId xmlns:a16="http://schemas.microsoft.com/office/drawing/2014/main" id="{CEBA6D58-BA04-4EEF-AAEC-B02587E3FDE6}"/>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52;p85">
                  <a:extLst>
                    <a:ext uri="{FF2B5EF4-FFF2-40B4-BE49-F238E27FC236}">
                      <a16:creationId xmlns:a16="http://schemas.microsoft.com/office/drawing/2014/main" id="{F79EBBC1-C74B-4914-94A5-A07CFBF0488F}"/>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53;p85">
                  <a:extLst>
                    <a:ext uri="{FF2B5EF4-FFF2-40B4-BE49-F238E27FC236}">
                      <a16:creationId xmlns:a16="http://schemas.microsoft.com/office/drawing/2014/main" id="{E2D3CA53-9394-4476-BDB7-7F167C217D2B}"/>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54;p85">
                  <a:extLst>
                    <a:ext uri="{FF2B5EF4-FFF2-40B4-BE49-F238E27FC236}">
                      <a16:creationId xmlns:a16="http://schemas.microsoft.com/office/drawing/2014/main" id="{729D7298-B600-40D7-9757-B7B36904613E}"/>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55;p85">
                  <a:extLst>
                    <a:ext uri="{FF2B5EF4-FFF2-40B4-BE49-F238E27FC236}">
                      <a16:creationId xmlns:a16="http://schemas.microsoft.com/office/drawing/2014/main" id="{263280F0-491D-450D-82DA-AD28D54739F6}"/>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56;p85">
                  <a:extLst>
                    <a:ext uri="{FF2B5EF4-FFF2-40B4-BE49-F238E27FC236}">
                      <a16:creationId xmlns:a16="http://schemas.microsoft.com/office/drawing/2014/main" id="{1AAC42AE-4464-4489-AA54-1C6CD2F92F75}"/>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57;p85">
                  <a:extLst>
                    <a:ext uri="{FF2B5EF4-FFF2-40B4-BE49-F238E27FC236}">
                      <a16:creationId xmlns:a16="http://schemas.microsoft.com/office/drawing/2014/main" id="{49AD9098-2F34-4DB8-B4C2-1EF4132EA404}"/>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58;p85">
                  <a:extLst>
                    <a:ext uri="{FF2B5EF4-FFF2-40B4-BE49-F238E27FC236}">
                      <a16:creationId xmlns:a16="http://schemas.microsoft.com/office/drawing/2014/main" id="{46478298-31BA-4A54-AB72-0885F0464494}"/>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59;p85">
                  <a:extLst>
                    <a:ext uri="{FF2B5EF4-FFF2-40B4-BE49-F238E27FC236}">
                      <a16:creationId xmlns:a16="http://schemas.microsoft.com/office/drawing/2014/main" id="{CCB371FF-9419-4AB0-90BE-F777288490D0}"/>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60;p85">
                  <a:extLst>
                    <a:ext uri="{FF2B5EF4-FFF2-40B4-BE49-F238E27FC236}">
                      <a16:creationId xmlns:a16="http://schemas.microsoft.com/office/drawing/2014/main" id="{F08636C2-6E79-47B6-98BE-92063DE3A854}"/>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61;p85">
                  <a:extLst>
                    <a:ext uri="{FF2B5EF4-FFF2-40B4-BE49-F238E27FC236}">
                      <a16:creationId xmlns:a16="http://schemas.microsoft.com/office/drawing/2014/main" id="{C3579C25-E5A5-4906-BE66-F5707F38C111}"/>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62;p85">
                  <a:extLst>
                    <a:ext uri="{FF2B5EF4-FFF2-40B4-BE49-F238E27FC236}">
                      <a16:creationId xmlns:a16="http://schemas.microsoft.com/office/drawing/2014/main" id="{AFF1BADB-817A-48D8-8F7B-266983B51074}"/>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63;p85">
                  <a:extLst>
                    <a:ext uri="{FF2B5EF4-FFF2-40B4-BE49-F238E27FC236}">
                      <a16:creationId xmlns:a16="http://schemas.microsoft.com/office/drawing/2014/main" id="{D91CC67B-9F0E-4207-8E23-8F90D4C0102E}"/>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64;p85">
                  <a:extLst>
                    <a:ext uri="{FF2B5EF4-FFF2-40B4-BE49-F238E27FC236}">
                      <a16:creationId xmlns:a16="http://schemas.microsoft.com/office/drawing/2014/main" id="{3B1D77C6-E299-43A5-8D4D-0BF994E57B98}"/>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65;p85">
                  <a:extLst>
                    <a:ext uri="{FF2B5EF4-FFF2-40B4-BE49-F238E27FC236}">
                      <a16:creationId xmlns:a16="http://schemas.microsoft.com/office/drawing/2014/main" id="{CDD64699-3BE8-4132-83D9-977F131C54C5}"/>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67;p85">
                  <a:extLst>
                    <a:ext uri="{FF2B5EF4-FFF2-40B4-BE49-F238E27FC236}">
                      <a16:creationId xmlns:a16="http://schemas.microsoft.com/office/drawing/2014/main" id="{703B3195-C1B8-45C5-9B06-64F05E0E9B7E}"/>
                    </a:ext>
                  </a:extLst>
                </p:cNvPr>
                <p:cNvSpPr/>
                <p:nvPr/>
              </p:nvSpPr>
              <p:spPr>
                <a:xfrm>
                  <a:off x="10110524" y="4356144"/>
                  <a:ext cx="104675"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roup 85">
                <a:extLst>
                  <a:ext uri="{FF2B5EF4-FFF2-40B4-BE49-F238E27FC236}">
                    <a16:creationId xmlns:a16="http://schemas.microsoft.com/office/drawing/2014/main" id="{7D7719A3-AC5F-40C8-8B86-A9ECBF6A0735}"/>
                  </a:ext>
                </a:extLst>
              </p:cNvPr>
              <p:cNvGrpSpPr/>
              <p:nvPr/>
            </p:nvGrpSpPr>
            <p:grpSpPr>
              <a:xfrm>
                <a:off x="9289945" y="-995537"/>
                <a:ext cx="1738127" cy="1856127"/>
                <a:chOff x="9291823" y="2656685"/>
                <a:chExt cx="1738127" cy="1856127"/>
              </a:xfrm>
            </p:grpSpPr>
            <p:sp>
              <p:nvSpPr>
                <p:cNvPr id="87" name="Google Shape;2144;p85">
                  <a:extLst>
                    <a:ext uri="{FF2B5EF4-FFF2-40B4-BE49-F238E27FC236}">
                      <a16:creationId xmlns:a16="http://schemas.microsoft.com/office/drawing/2014/main" id="{84441885-8122-459B-993F-EE99EED877D5}"/>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45;p85">
                  <a:extLst>
                    <a:ext uri="{FF2B5EF4-FFF2-40B4-BE49-F238E27FC236}">
                      <a16:creationId xmlns:a16="http://schemas.microsoft.com/office/drawing/2014/main" id="{726D3921-B575-41BA-93AA-5830E76B405B}"/>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46;p85">
                  <a:extLst>
                    <a:ext uri="{FF2B5EF4-FFF2-40B4-BE49-F238E27FC236}">
                      <a16:creationId xmlns:a16="http://schemas.microsoft.com/office/drawing/2014/main" id="{7B3326F1-1922-45BB-B6F5-FB2346A495D5}"/>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47;p85">
                  <a:extLst>
                    <a:ext uri="{FF2B5EF4-FFF2-40B4-BE49-F238E27FC236}">
                      <a16:creationId xmlns:a16="http://schemas.microsoft.com/office/drawing/2014/main" id="{3CEDEB63-8517-451E-9FD0-D4046E1455F8}"/>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48;p85">
                  <a:extLst>
                    <a:ext uri="{FF2B5EF4-FFF2-40B4-BE49-F238E27FC236}">
                      <a16:creationId xmlns:a16="http://schemas.microsoft.com/office/drawing/2014/main" id="{CA2B6891-8F15-4B68-B462-3DCF7B9E3D6F}"/>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49;p85">
                  <a:extLst>
                    <a:ext uri="{FF2B5EF4-FFF2-40B4-BE49-F238E27FC236}">
                      <a16:creationId xmlns:a16="http://schemas.microsoft.com/office/drawing/2014/main" id="{CCD62E18-D855-44A6-B895-436C9FD7C6D3}"/>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0;p85">
                  <a:extLst>
                    <a:ext uri="{FF2B5EF4-FFF2-40B4-BE49-F238E27FC236}">
                      <a16:creationId xmlns:a16="http://schemas.microsoft.com/office/drawing/2014/main" id="{3C6FDBB6-436B-46B7-B03E-1EC7005743D0}"/>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1;p85">
                  <a:extLst>
                    <a:ext uri="{FF2B5EF4-FFF2-40B4-BE49-F238E27FC236}">
                      <a16:creationId xmlns:a16="http://schemas.microsoft.com/office/drawing/2014/main" id="{F368D9A0-0BAD-4870-A7DC-BBB5CC0724B2}"/>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52;p85">
                  <a:extLst>
                    <a:ext uri="{FF2B5EF4-FFF2-40B4-BE49-F238E27FC236}">
                      <a16:creationId xmlns:a16="http://schemas.microsoft.com/office/drawing/2014/main" id="{E9BFE5FC-13B1-44B1-813E-A8B3F384E9D6}"/>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53;p85">
                  <a:extLst>
                    <a:ext uri="{FF2B5EF4-FFF2-40B4-BE49-F238E27FC236}">
                      <a16:creationId xmlns:a16="http://schemas.microsoft.com/office/drawing/2014/main" id="{C872EDB1-0D29-4642-B7F1-258A33377517}"/>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54;p85">
                  <a:extLst>
                    <a:ext uri="{FF2B5EF4-FFF2-40B4-BE49-F238E27FC236}">
                      <a16:creationId xmlns:a16="http://schemas.microsoft.com/office/drawing/2014/main" id="{2B86C0EE-66D7-4985-8B6D-41E5244FDD33}"/>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55;p85">
                  <a:extLst>
                    <a:ext uri="{FF2B5EF4-FFF2-40B4-BE49-F238E27FC236}">
                      <a16:creationId xmlns:a16="http://schemas.microsoft.com/office/drawing/2014/main" id="{D4FDC1E0-03DC-4A61-9A31-B2892B832E5A}"/>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56;p85">
                  <a:extLst>
                    <a:ext uri="{FF2B5EF4-FFF2-40B4-BE49-F238E27FC236}">
                      <a16:creationId xmlns:a16="http://schemas.microsoft.com/office/drawing/2014/main" id="{E559E173-1BF9-4F6A-9B13-0D156557D552}"/>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57;p85">
                  <a:extLst>
                    <a:ext uri="{FF2B5EF4-FFF2-40B4-BE49-F238E27FC236}">
                      <a16:creationId xmlns:a16="http://schemas.microsoft.com/office/drawing/2014/main" id="{FDDC9B66-52AA-4368-B9B5-30E67E4BDEB4}"/>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58;p85">
                  <a:extLst>
                    <a:ext uri="{FF2B5EF4-FFF2-40B4-BE49-F238E27FC236}">
                      <a16:creationId xmlns:a16="http://schemas.microsoft.com/office/drawing/2014/main" id="{58ECDDFC-9EDF-4DB7-9589-173AD836FA64}"/>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59;p85">
                  <a:extLst>
                    <a:ext uri="{FF2B5EF4-FFF2-40B4-BE49-F238E27FC236}">
                      <a16:creationId xmlns:a16="http://schemas.microsoft.com/office/drawing/2014/main" id="{84A3273E-65AF-4B04-9D74-0B1DD9563E25}"/>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60;p85">
                  <a:extLst>
                    <a:ext uri="{FF2B5EF4-FFF2-40B4-BE49-F238E27FC236}">
                      <a16:creationId xmlns:a16="http://schemas.microsoft.com/office/drawing/2014/main" id="{BC34B31E-022E-4583-B3A2-2A045AC34086}"/>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61;p85">
                  <a:extLst>
                    <a:ext uri="{FF2B5EF4-FFF2-40B4-BE49-F238E27FC236}">
                      <a16:creationId xmlns:a16="http://schemas.microsoft.com/office/drawing/2014/main" id="{16B6E23E-09DF-4C15-97B8-C18F2D0752D7}"/>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2;p85">
                  <a:extLst>
                    <a:ext uri="{FF2B5EF4-FFF2-40B4-BE49-F238E27FC236}">
                      <a16:creationId xmlns:a16="http://schemas.microsoft.com/office/drawing/2014/main" id="{76743AD6-E9EA-4773-B5F1-A19A881D8EF2}"/>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63;p85">
                  <a:extLst>
                    <a:ext uri="{FF2B5EF4-FFF2-40B4-BE49-F238E27FC236}">
                      <a16:creationId xmlns:a16="http://schemas.microsoft.com/office/drawing/2014/main" id="{AAEDB286-1E3A-4E35-8099-1F560CCFFC82}"/>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64;p85">
                  <a:extLst>
                    <a:ext uri="{FF2B5EF4-FFF2-40B4-BE49-F238E27FC236}">
                      <a16:creationId xmlns:a16="http://schemas.microsoft.com/office/drawing/2014/main" id="{57051CFF-077D-408B-9231-E5B3E1E4D513}"/>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65;p85">
                  <a:extLst>
                    <a:ext uri="{FF2B5EF4-FFF2-40B4-BE49-F238E27FC236}">
                      <a16:creationId xmlns:a16="http://schemas.microsoft.com/office/drawing/2014/main" id="{C109AF29-BF60-4CD4-9D13-06116601299A}"/>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67;p85">
                  <a:extLst>
                    <a:ext uri="{FF2B5EF4-FFF2-40B4-BE49-F238E27FC236}">
                      <a16:creationId xmlns:a16="http://schemas.microsoft.com/office/drawing/2014/main" id="{206E5624-F851-4F8E-A97E-23CF421AE84C}"/>
                    </a:ext>
                  </a:extLst>
                </p:cNvPr>
                <p:cNvSpPr/>
                <p:nvPr/>
              </p:nvSpPr>
              <p:spPr>
                <a:xfrm>
                  <a:off x="10113980" y="4335377"/>
                  <a:ext cx="104675"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2197;p85">
              <a:extLst>
                <a:ext uri="{FF2B5EF4-FFF2-40B4-BE49-F238E27FC236}">
                  <a16:creationId xmlns:a16="http://schemas.microsoft.com/office/drawing/2014/main" id="{5ED2429B-C924-49C1-A466-55B0111B3792}"/>
                </a:ext>
              </a:extLst>
            </p:cNvPr>
            <p:cNvSpPr/>
            <p:nvPr/>
          </p:nvSpPr>
          <p:spPr>
            <a:xfrm>
              <a:off x="8275082" y="465439"/>
              <a:ext cx="69173" cy="1134018"/>
            </a:xfrm>
            <a:custGeom>
              <a:avLst/>
              <a:gdLst/>
              <a:ahLst/>
              <a:cxnLst/>
              <a:rect l="l" t="t" r="r" b="b"/>
              <a:pathLst>
                <a:path w="604" h="9902" extrusionOk="0">
                  <a:moveTo>
                    <a:pt x="302" y="1"/>
                  </a:moveTo>
                  <a:lnTo>
                    <a:pt x="181" y="16"/>
                  </a:lnTo>
                  <a:lnTo>
                    <a:pt x="15" y="167"/>
                  </a:lnTo>
                  <a:lnTo>
                    <a:pt x="0" y="303"/>
                  </a:lnTo>
                  <a:lnTo>
                    <a:pt x="0" y="9600"/>
                  </a:lnTo>
                  <a:lnTo>
                    <a:pt x="15" y="9720"/>
                  </a:lnTo>
                  <a:lnTo>
                    <a:pt x="181" y="9887"/>
                  </a:lnTo>
                  <a:lnTo>
                    <a:pt x="302" y="9902"/>
                  </a:lnTo>
                  <a:lnTo>
                    <a:pt x="423" y="9887"/>
                  </a:lnTo>
                  <a:lnTo>
                    <a:pt x="589" y="9720"/>
                  </a:lnTo>
                  <a:lnTo>
                    <a:pt x="604" y="9600"/>
                  </a:lnTo>
                  <a:lnTo>
                    <a:pt x="604" y="303"/>
                  </a:lnTo>
                  <a:lnTo>
                    <a:pt x="589" y="167"/>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14;p85">
              <a:extLst>
                <a:ext uri="{FF2B5EF4-FFF2-40B4-BE49-F238E27FC236}">
                  <a16:creationId xmlns:a16="http://schemas.microsoft.com/office/drawing/2014/main" id="{07533EB1-1CAC-4BCC-91E9-4B3247A5F7EB}"/>
                </a:ext>
              </a:extLst>
            </p:cNvPr>
            <p:cNvSpPr/>
            <p:nvPr/>
          </p:nvSpPr>
          <p:spPr>
            <a:xfrm>
              <a:off x="8162661" y="1011046"/>
              <a:ext cx="285278" cy="285280"/>
            </a:xfrm>
            <a:custGeom>
              <a:avLst/>
              <a:gdLst/>
              <a:ahLst/>
              <a:cxnLst/>
              <a:rect l="l" t="t" r="r" b="b"/>
              <a:pathLst>
                <a:path w="2491" h="2491" extrusionOk="0">
                  <a:moveTo>
                    <a:pt x="1253" y="0"/>
                  </a:moveTo>
                  <a:lnTo>
                    <a:pt x="996" y="15"/>
                  </a:lnTo>
                  <a:lnTo>
                    <a:pt x="559" y="196"/>
                  </a:lnTo>
                  <a:lnTo>
                    <a:pt x="212" y="543"/>
                  </a:lnTo>
                  <a:lnTo>
                    <a:pt x="31" y="981"/>
                  </a:lnTo>
                  <a:lnTo>
                    <a:pt x="0" y="1238"/>
                  </a:lnTo>
                  <a:lnTo>
                    <a:pt x="31" y="1494"/>
                  </a:lnTo>
                  <a:lnTo>
                    <a:pt x="212" y="1947"/>
                  </a:lnTo>
                  <a:lnTo>
                    <a:pt x="559" y="2279"/>
                  </a:lnTo>
                  <a:lnTo>
                    <a:pt x="996" y="2475"/>
                  </a:lnTo>
                  <a:lnTo>
                    <a:pt x="1253" y="2490"/>
                  </a:lnTo>
                  <a:lnTo>
                    <a:pt x="1510" y="2475"/>
                  </a:lnTo>
                  <a:lnTo>
                    <a:pt x="1947" y="2279"/>
                  </a:lnTo>
                  <a:lnTo>
                    <a:pt x="2294" y="1947"/>
                  </a:lnTo>
                  <a:lnTo>
                    <a:pt x="2476" y="1494"/>
                  </a:lnTo>
                  <a:lnTo>
                    <a:pt x="2491" y="1238"/>
                  </a:lnTo>
                  <a:lnTo>
                    <a:pt x="2476" y="981"/>
                  </a:lnTo>
                  <a:lnTo>
                    <a:pt x="2294" y="543"/>
                  </a:lnTo>
                  <a:lnTo>
                    <a:pt x="1947" y="196"/>
                  </a:lnTo>
                  <a:lnTo>
                    <a:pt x="1510" y="15"/>
                  </a:lnTo>
                  <a:lnTo>
                    <a:pt x="125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roup 123">
            <a:extLst>
              <a:ext uri="{FF2B5EF4-FFF2-40B4-BE49-F238E27FC236}">
                <a16:creationId xmlns:a16="http://schemas.microsoft.com/office/drawing/2014/main" id="{FAB66D01-96CF-4FA9-ACFF-BE7A9B5F0EE5}"/>
              </a:ext>
            </a:extLst>
          </p:cNvPr>
          <p:cNvGrpSpPr/>
          <p:nvPr/>
        </p:nvGrpSpPr>
        <p:grpSpPr>
          <a:xfrm>
            <a:off x="619581" y="-15280"/>
            <a:ext cx="1196855" cy="5620600"/>
            <a:chOff x="7727521" y="465439"/>
            <a:chExt cx="1196855" cy="5620600"/>
          </a:xfrm>
        </p:grpSpPr>
        <p:grpSp>
          <p:nvGrpSpPr>
            <p:cNvPr id="125" name="Group 124">
              <a:extLst>
                <a:ext uri="{FF2B5EF4-FFF2-40B4-BE49-F238E27FC236}">
                  <a16:creationId xmlns:a16="http://schemas.microsoft.com/office/drawing/2014/main" id="{6C059225-3B96-4976-A444-B40AC7D33C2A}"/>
                </a:ext>
              </a:extLst>
            </p:cNvPr>
            <p:cNvGrpSpPr/>
            <p:nvPr/>
          </p:nvGrpSpPr>
          <p:grpSpPr>
            <a:xfrm>
              <a:off x="7727521" y="1541583"/>
              <a:ext cx="1196855" cy="4544456"/>
              <a:chOff x="9289945" y="-995537"/>
              <a:chExt cx="1740005" cy="6606793"/>
            </a:xfrm>
          </p:grpSpPr>
          <p:sp>
            <p:nvSpPr>
              <p:cNvPr id="128" name="Google Shape;2137;p85">
                <a:extLst>
                  <a:ext uri="{FF2B5EF4-FFF2-40B4-BE49-F238E27FC236}">
                    <a16:creationId xmlns:a16="http://schemas.microsoft.com/office/drawing/2014/main" id="{A7BB66B3-7165-4A15-AB15-42073BC0E796}"/>
                  </a:ext>
                </a:extLst>
              </p:cNvPr>
              <p:cNvSpPr/>
              <p:nvPr/>
            </p:nvSpPr>
            <p:spPr>
              <a:xfrm>
                <a:off x="9788327" y="5014869"/>
                <a:ext cx="745136" cy="149445"/>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38;p85">
                <a:extLst>
                  <a:ext uri="{FF2B5EF4-FFF2-40B4-BE49-F238E27FC236}">
                    <a16:creationId xmlns:a16="http://schemas.microsoft.com/office/drawing/2014/main" id="{5CC4728B-CFD3-4D16-BB21-3848480839D3}"/>
                  </a:ext>
                </a:extLst>
              </p:cNvPr>
              <p:cNvSpPr/>
              <p:nvPr/>
            </p:nvSpPr>
            <p:spPr>
              <a:xfrm>
                <a:off x="9862357"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9;p85">
                <a:extLst>
                  <a:ext uri="{FF2B5EF4-FFF2-40B4-BE49-F238E27FC236}">
                    <a16:creationId xmlns:a16="http://schemas.microsoft.com/office/drawing/2014/main" id="{A1CE15EB-C935-42B4-B5EC-025A5C0305DE}"/>
                  </a:ext>
                </a:extLst>
              </p:cNvPr>
              <p:cNvSpPr/>
              <p:nvPr/>
            </p:nvSpPr>
            <p:spPr>
              <a:xfrm>
                <a:off x="10420999"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40;p85">
                <a:extLst>
                  <a:ext uri="{FF2B5EF4-FFF2-40B4-BE49-F238E27FC236}">
                    <a16:creationId xmlns:a16="http://schemas.microsoft.com/office/drawing/2014/main" id="{6AF1C110-86E2-4035-AE9D-732709DEA4B7}"/>
                  </a:ext>
                </a:extLst>
              </p:cNvPr>
              <p:cNvSpPr/>
              <p:nvPr/>
            </p:nvSpPr>
            <p:spPr>
              <a:xfrm>
                <a:off x="10197570"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41;p85">
                <a:extLst>
                  <a:ext uri="{FF2B5EF4-FFF2-40B4-BE49-F238E27FC236}">
                    <a16:creationId xmlns:a16="http://schemas.microsoft.com/office/drawing/2014/main" id="{DE06D530-D417-43F1-9EDD-EA121EC5953B}"/>
                  </a:ext>
                </a:extLst>
              </p:cNvPr>
              <p:cNvSpPr/>
              <p:nvPr/>
            </p:nvSpPr>
            <p:spPr>
              <a:xfrm>
                <a:off x="10309262" y="5164267"/>
                <a:ext cx="37753" cy="446989"/>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42;p85">
                <a:extLst>
                  <a:ext uri="{FF2B5EF4-FFF2-40B4-BE49-F238E27FC236}">
                    <a16:creationId xmlns:a16="http://schemas.microsoft.com/office/drawing/2014/main" id="{9458480C-DF87-463A-8678-E7153AEA8AA2}"/>
                  </a:ext>
                </a:extLst>
              </p:cNvPr>
              <p:cNvSpPr/>
              <p:nvPr/>
            </p:nvSpPr>
            <p:spPr>
              <a:xfrm>
                <a:off x="10085832"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43;p85">
                <a:extLst>
                  <a:ext uri="{FF2B5EF4-FFF2-40B4-BE49-F238E27FC236}">
                    <a16:creationId xmlns:a16="http://schemas.microsoft.com/office/drawing/2014/main" id="{ACEFCA8E-3DB3-416B-B1E9-8B4B09EB31EF}"/>
                  </a:ext>
                </a:extLst>
              </p:cNvPr>
              <p:cNvSpPr/>
              <p:nvPr/>
            </p:nvSpPr>
            <p:spPr>
              <a:xfrm>
                <a:off x="9974094" y="5164267"/>
                <a:ext cx="37753" cy="446989"/>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6;p85">
                <a:extLst>
                  <a:ext uri="{FF2B5EF4-FFF2-40B4-BE49-F238E27FC236}">
                    <a16:creationId xmlns:a16="http://schemas.microsoft.com/office/drawing/2014/main" id="{2AB96849-2E15-48E9-9663-D211BBC40B3D}"/>
                  </a:ext>
                </a:extLst>
              </p:cNvPr>
              <p:cNvSpPr/>
              <p:nvPr/>
            </p:nvSpPr>
            <p:spPr>
              <a:xfrm>
                <a:off x="9918248" y="4475061"/>
                <a:ext cx="483957" cy="552387"/>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roup 135">
                <a:extLst>
                  <a:ext uri="{FF2B5EF4-FFF2-40B4-BE49-F238E27FC236}">
                    <a16:creationId xmlns:a16="http://schemas.microsoft.com/office/drawing/2014/main" id="{F2A83B1E-92BD-492C-AABF-513A36143256}"/>
                  </a:ext>
                </a:extLst>
              </p:cNvPr>
              <p:cNvGrpSpPr/>
              <p:nvPr/>
            </p:nvGrpSpPr>
            <p:grpSpPr>
              <a:xfrm>
                <a:off x="9291823" y="2656685"/>
                <a:ext cx="1738127" cy="1856127"/>
                <a:chOff x="9291823" y="2656685"/>
                <a:chExt cx="1738127" cy="1856127"/>
              </a:xfrm>
            </p:grpSpPr>
            <p:sp>
              <p:nvSpPr>
                <p:cNvPr id="185" name="Google Shape;2144;p85">
                  <a:extLst>
                    <a:ext uri="{FF2B5EF4-FFF2-40B4-BE49-F238E27FC236}">
                      <a16:creationId xmlns:a16="http://schemas.microsoft.com/office/drawing/2014/main" id="{2B0E9399-1C05-4A7A-94A4-E994A338BEF0}"/>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45;p85">
                  <a:extLst>
                    <a:ext uri="{FF2B5EF4-FFF2-40B4-BE49-F238E27FC236}">
                      <a16:creationId xmlns:a16="http://schemas.microsoft.com/office/drawing/2014/main" id="{0631B918-2A81-4797-A1C7-B867FBF48A40}"/>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46;p85">
                  <a:extLst>
                    <a:ext uri="{FF2B5EF4-FFF2-40B4-BE49-F238E27FC236}">
                      <a16:creationId xmlns:a16="http://schemas.microsoft.com/office/drawing/2014/main" id="{858B342A-C723-475A-895A-78B776947612}"/>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47;p85">
                  <a:extLst>
                    <a:ext uri="{FF2B5EF4-FFF2-40B4-BE49-F238E27FC236}">
                      <a16:creationId xmlns:a16="http://schemas.microsoft.com/office/drawing/2014/main" id="{29AF51DC-D3EA-4408-B388-E4B099DA37A4}"/>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48;p85">
                  <a:extLst>
                    <a:ext uri="{FF2B5EF4-FFF2-40B4-BE49-F238E27FC236}">
                      <a16:creationId xmlns:a16="http://schemas.microsoft.com/office/drawing/2014/main" id="{3A4F3084-F12E-4C7E-8E9E-AFA1519C73A8}"/>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49;p85">
                  <a:extLst>
                    <a:ext uri="{FF2B5EF4-FFF2-40B4-BE49-F238E27FC236}">
                      <a16:creationId xmlns:a16="http://schemas.microsoft.com/office/drawing/2014/main" id="{44EDC7B8-E95A-4CF1-8030-C053C6F2C4FB}"/>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50;p85">
                  <a:extLst>
                    <a:ext uri="{FF2B5EF4-FFF2-40B4-BE49-F238E27FC236}">
                      <a16:creationId xmlns:a16="http://schemas.microsoft.com/office/drawing/2014/main" id="{4D6E8702-662A-4A9B-B728-596963D36ED9}"/>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51;p85">
                  <a:extLst>
                    <a:ext uri="{FF2B5EF4-FFF2-40B4-BE49-F238E27FC236}">
                      <a16:creationId xmlns:a16="http://schemas.microsoft.com/office/drawing/2014/main" id="{B7969930-32B4-4CDB-BA25-5DFE7CCBD2ED}"/>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52;p85">
                  <a:extLst>
                    <a:ext uri="{FF2B5EF4-FFF2-40B4-BE49-F238E27FC236}">
                      <a16:creationId xmlns:a16="http://schemas.microsoft.com/office/drawing/2014/main" id="{F9779FE9-B96E-4BFE-9A8A-A3D642C2AD9E}"/>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53;p85">
                  <a:extLst>
                    <a:ext uri="{FF2B5EF4-FFF2-40B4-BE49-F238E27FC236}">
                      <a16:creationId xmlns:a16="http://schemas.microsoft.com/office/drawing/2014/main" id="{2C9267CF-30C7-445C-ADFF-11593A86E143}"/>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54;p85">
                  <a:extLst>
                    <a:ext uri="{FF2B5EF4-FFF2-40B4-BE49-F238E27FC236}">
                      <a16:creationId xmlns:a16="http://schemas.microsoft.com/office/drawing/2014/main" id="{D291A5F9-FE9C-4129-AC9D-DE71018E3F0B}"/>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55;p85">
                  <a:extLst>
                    <a:ext uri="{FF2B5EF4-FFF2-40B4-BE49-F238E27FC236}">
                      <a16:creationId xmlns:a16="http://schemas.microsoft.com/office/drawing/2014/main" id="{99E2E71C-1106-4C65-A598-89B1EC64D7E3}"/>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56;p85">
                  <a:extLst>
                    <a:ext uri="{FF2B5EF4-FFF2-40B4-BE49-F238E27FC236}">
                      <a16:creationId xmlns:a16="http://schemas.microsoft.com/office/drawing/2014/main" id="{8A22615F-62D7-4F28-8C12-D2D1DB02A597}"/>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57;p85">
                  <a:extLst>
                    <a:ext uri="{FF2B5EF4-FFF2-40B4-BE49-F238E27FC236}">
                      <a16:creationId xmlns:a16="http://schemas.microsoft.com/office/drawing/2014/main" id="{4FD8F39F-799D-4899-80C3-BAE5C1181C3E}"/>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58;p85">
                  <a:extLst>
                    <a:ext uri="{FF2B5EF4-FFF2-40B4-BE49-F238E27FC236}">
                      <a16:creationId xmlns:a16="http://schemas.microsoft.com/office/drawing/2014/main" id="{2CB0EE12-347D-4877-998C-3C52C1DBF84B}"/>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59;p85">
                  <a:extLst>
                    <a:ext uri="{FF2B5EF4-FFF2-40B4-BE49-F238E27FC236}">
                      <a16:creationId xmlns:a16="http://schemas.microsoft.com/office/drawing/2014/main" id="{64A96019-1560-4F3B-AF39-2CEC061385A9}"/>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60;p85">
                  <a:extLst>
                    <a:ext uri="{FF2B5EF4-FFF2-40B4-BE49-F238E27FC236}">
                      <a16:creationId xmlns:a16="http://schemas.microsoft.com/office/drawing/2014/main" id="{F9E6566C-8C75-4D37-B406-8374280960B3}"/>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61;p85">
                  <a:extLst>
                    <a:ext uri="{FF2B5EF4-FFF2-40B4-BE49-F238E27FC236}">
                      <a16:creationId xmlns:a16="http://schemas.microsoft.com/office/drawing/2014/main" id="{12F77352-53EA-4062-B4AB-9FB98610E9F7}"/>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62;p85">
                  <a:extLst>
                    <a:ext uri="{FF2B5EF4-FFF2-40B4-BE49-F238E27FC236}">
                      <a16:creationId xmlns:a16="http://schemas.microsoft.com/office/drawing/2014/main" id="{022ECEAE-A1BC-4610-82EE-77B08F2728B5}"/>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63;p85">
                  <a:extLst>
                    <a:ext uri="{FF2B5EF4-FFF2-40B4-BE49-F238E27FC236}">
                      <a16:creationId xmlns:a16="http://schemas.microsoft.com/office/drawing/2014/main" id="{7E77BC93-DF9F-439A-B189-3D1E32D27F94}"/>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64;p85">
                  <a:extLst>
                    <a:ext uri="{FF2B5EF4-FFF2-40B4-BE49-F238E27FC236}">
                      <a16:creationId xmlns:a16="http://schemas.microsoft.com/office/drawing/2014/main" id="{80D13949-5C5E-4426-A210-B042B63C2339}"/>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65;p85">
                  <a:extLst>
                    <a:ext uri="{FF2B5EF4-FFF2-40B4-BE49-F238E27FC236}">
                      <a16:creationId xmlns:a16="http://schemas.microsoft.com/office/drawing/2014/main" id="{C41715A3-612A-408F-B7D9-207F3FA9557A}"/>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7;p85">
                  <a:extLst>
                    <a:ext uri="{FF2B5EF4-FFF2-40B4-BE49-F238E27FC236}">
                      <a16:creationId xmlns:a16="http://schemas.microsoft.com/office/drawing/2014/main" id="{74D4599C-936C-46AE-BD42-38C07E8CF84C}"/>
                    </a:ext>
                  </a:extLst>
                </p:cNvPr>
                <p:cNvSpPr/>
                <p:nvPr/>
              </p:nvSpPr>
              <p:spPr>
                <a:xfrm>
                  <a:off x="10141678" y="4335377"/>
                  <a:ext cx="37060"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roup 136">
                <a:extLst>
                  <a:ext uri="{FF2B5EF4-FFF2-40B4-BE49-F238E27FC236}">
                    <a16:creationId xmlns:a16="http://schemas.microsoft.com/office/drawing/2014/main" id="{AAA1C492-C954-455E-8001-676B80BB58F0}"/>
                  </a:ext>
                </a:extLst>
              </p:cNvPr>
              <p:cNvGrpSpPr/>
              <p:nvPr/>
            </p:nvGrpSpPr>
            <p:grpSpPr>
              <a:xfrm>
                <a:off x="9290624" y="822553"/>
                <a:ext cx="1738127" cy="1876894"/>
                <a:chOff x="9291823" y="2656685"/>
                <a:chExt cx="1738127" cy="1876894"/>
              </a:xfrm>
            </p:grpSpPr>
            <p:sp>
              <p:nvSpPr>
                <p:cNvPr id="162" name="Google Shape;2144;p85">
                  <a:extLst>
                    <a:ext uri="{FF2B5EF4-FFF2-40B4-BE49-F238E27FC236}">
                      <a16:creationId xmlns:a16="http://schemas.microsoft.com/office/drawing/2014/main" id="{B531985E-A0DC-4B61-A912-CF16F28C1D94}"/>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45;p85">
                  <a:extLst>
                    <a:ext uri="{FF2B5EF4-FFF2-40B4-BE49-F238E27FC236}">
                      <a16:creationId xmlns:a16="http://schemas.microsoft.com/office/drawing/2014/main" id="{CEBC7F97-1E37-4F2A-8175-26F1A49D5E84}"/>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46;p85">
                  <a:extLst>
                    <a:ext uri="{FF2B5EF4-FFF2-40B4-BE49-F238E27FC236}">
                      <a16:creationId xmlns:a16="http://schemas.microsoft.com/office/drawing/2014/main" id="{15FE49B0-84B7-49B2-8676-130AD8F880B6}"/>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47;p85">
                  <a:extLst>
                    <a:ext uri="{FF2B5EF4-FFF2-40B4-BE49-F238E27FC236}">
                      <a16:creationId xmlns:a16="http://schemas.microsoft.com/office/drawing/2014/main" id="{D70ED557-9A25-4F6D-BBAB-3D071C6949BB}"/>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48;p85">
                  <a:extLst>
                    <a:ext uri="{FF2B5EF4-FFF2-40B4-BE49-F238E27FC236}">
                      <a16:creationId xmlns:a16="http://schemas.microsoft.com/office/drawing/2014/main" id="{D79EBD30-43CC-45B8-8A63-B908A14F820A}"/>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49;p85">
                  <a:extLst>
                    <a:ext uri="{FF2B5EF4-FFF2-40B4-BE49-F238E27FC236}">
                      <a16:creationId xmlns:a16="http://schemas.microsoft.com/office/drawing/2014/main" id="{C3317FD2-25E9-4366-B25A-0B6FE93E6F3B}"/>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50;p85">
                  <a:extLst>
                    <a:ext uri="{FF2B5EF4-FFF2-40B4-BE49-F238E27FC236}">
                      <a16:creationId xmlns:a16="http://schemas.microsoft.com/office/drawing/2014/main" id="{E230B6A5-0BC7-45E0-B3B0-6E72C35BB0DA}"/>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51;p85">
                  <a:extLst>
                    <a:ext uri="{FF2B5EF4-FFF2-40B4-BE49-F238E27FC236}">
                      <a16:creationId xmlns:a16="http://schemas.microsoft.com/office/drawing/2014/main" id="{03345F5C-DC43-4E50-AD7A-BAC3BA696606}"/>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52;p85">
                  <a:extLst>
                    <a:ext uri="{FF2B5EF4-FFF2-40B4-BE49-F238E27FC236}">
                      <a16:creationId xmlns:a16="http://schemas.microsoft.com/office/drawing/2014/main" id="{E82650DF-6C2C-4A24-9244-081D55FA32E3}"/>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53;p85">
                  <a:extLst>
                    <a:ext uri="{FF2B5EF4-FFF2-40B4-BE49-F238E27FC236}">
                      <a16:creationId xmlns:a16="http://schemas.microsoft.com/office/drawing/2014/main" id="{3CD9FECC-1926-421E-A984-3F9732C830A8}"/>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54;p85">
                  <a:extLst>
                    <a:ext uri="{FF2B5EF4-FFF2-40B4-BE49-F238E27FC236}">
                      <a16:creationId xmlns:a16="http://schemas.microsoft.com/office/drawing/2014/main" id="{51036D5D-EFEB-4DA8-AADE-0D2A35C90122}"/>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55;p85">
                  <a:extLst>
                    <a:ext uri="{FF2B5EF4-FFF2-40B4-BE49-F238E27FC236}">
                      <a16:creationId xmlns:a16="http://schemas.microsoft.com/office/drawing/2014/main" id="{261B17FF-0FC4-4635-872B-9B3E62D7EE0C}"/>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56;p85">
                  <a:extLst>
                    <a:ext uri="{FF2B5EF4-FFF2-40B4-BE49-F238E27FC236}">
                      <a16:creationId xmlns:a16="http://schemas.microsoft.com/office/drawing/2014/main" id="{E1199137-C8D7-4E67-9E92-97C52F875D90}"/>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57;p85">
                  <a:extLst>
                    <a:ext uri="{FF2B5EF4-FFF2-40B4-BE49-F238E27FC236}">
                      <a16:creationId xmlns:a16="http://schemas.microsoft.com/office/drawing/2014/main" id="{66FA4A11-E98B-4C61-B586-B7CFBC0CE427}"/>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58;p85">
                  <a:extLst>
                    <a:ext uri="{FF2B5EF4-FFF2-40B4-BE49-F238E27FC236}">
                      <a16:creationId xmlns:a16="http://schemas.microsoft.com/office/drawing/2014/main" id="{34D314C4-ECFD-4218-8B35-B0800735B1D8}"/>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59;p85">
                  <a:extLst>
                    <a:ext uri="{FF2B5EF4-FFF2-40B4-BE49-F238E27FC236}">
                      <a16:creationId xmlns:a16="http://schemas.microsoft.com/office/drawing/2014/main" id="{CBDCA6C1-1AFA-4A16-BA5C-C671425E1171}"/>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60;p85">
                  <a:extLst>
                    <a:ext uri="{FF2B5EF4-FFF2-40B4-BE49-F238E27FC236}">
                      <a16:creationId xmlns:a16="http://schemas.microsoft.com/office/drawing/2014/main" id="{9B85319B-6B73-4F0F-9D05-399430C305C9}"/>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61;p85">
                  <a:extLst>
                    <a:ext uri="{FF2B5EF4-FFF2-40B4-BE49-F238E27FC236}">
                      <a16:creationId xmlns:a16="http://schemas.microsoft.com/office/drawing/2014/main" id="{8D6C95B4-2002-4433-A986-79F5F5528859}"/>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62;p85">
                  <a:extLst>
                    <a:ext uri="{FF2B5EF4-FFF2-40B4-BE49-F238E27FC236}">
                      <a16:creationId xmlns:a16="http://schemas.microsoft.com/office/drawing/2014/main" id="{CE0D58BD-62EB-4C94-BD3B-F6CD0CDA4397}"/>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63;p85">
                  <a:extLst>
                    <a:ext uri="{FF2B5EF4-FFF2-40B4-BE49-F238E27FC236}">
                      <a16:creationId xmlns:a16="http://schemas.microsoft.com/office/drawing/2014/main" id="{FF51B59B-2507-4338-947A-28E38B7B6AAB}"/>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64;p85">
                  <a:extLst>
                    <a:ext uri="{FF2B5EF4-FFF2-40B4-BE49-F238E27FC236}">
                      <a16:creationId xmlns:a16="http://schemas.microsoft.com/office/drawing/2014/main" id="{AA64DE46-8FC9-472B-A21F-B3C9DD718805}"/>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65;p85">
                  <a:extLst>
                    <a:ext uri="{FF2B5EF4-FFF2-40B4-BE49-F238E27FC236}">
                      <a16:creationId xmlns:a16="http://schemas.microsoft.com/office/drawing/2014/main" id="{7E2AE17B-AC81-4F42-BEB8-320C9D440162}"/>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67;p85">
                  <a:extLst>
                    <a:ext uri="{FF2B5EF4-FFF2-40B4-BE49-F238E27FC236}">
                      <a16:creationId xmlns:a16="http://schemas.microsoft.com/office/drawing/2014/main" id="{2B279CFE-D0E3-4B4A-B846-8FE53594FE35}"/>
                    </a:ext>
                  </a:extLst>
                </p:cNvPr>
                <p:cNvSpPr/>
                <p:nvPr/>
              </p:nvSpPr>
              <p:spPr>
                <a:xfrm>
                  <a:off x="10110524" y="4356144"/>
                  <a:ext cx="104675"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roup 137">
                <a:extLst>
                  <a:ext uri="{FF2B5EF4-FFF2-40B4-BE49-F238E27FC236}">
                    <a16:creationId xmlns:a16="http://schemas.microsoft.com/office/drawing/2014/main" id="{7BE0E187-3AE2-431D-9740-450B4EB10191}"/>
                  </a:ext>
                </a:extLst>
              </p:cNvPr>
              <p:cNvGrpSpPr/>
              <p:nvPr/>
            </p:nvGrpSpPr>
            <p:grpSpPr>
              <a:xfrm>
                <a:off x="9289945" y="-995537"/>
                <a:ext cx="1738127" cy="1856127"/>
                <a:chOff x="9291823" y="2656685"/>
                <a:chExt cx="1738127" cy="1856127"/>
              </a:xfrm>
            </p:grpSpPr>
            <p:sp>
              <p:nvSpPr>
                <p:cNvPr id="139" name="Google Shape;2144;p85">
                  <a:extLst>
                    <a:ext uri="{FF2B5EF4-FFF2-40B4-BE49-F238E27FC236}">
                      <a16:creationId xmlns:a16="http://schemas.microsoft.com/office/drawing/2014/main" id="{CD03528C-9138-4DD1-87C1-78B9F300014C}"/>
                    </a:ext>
                  </a:extLst>
                </p:cNvPr>
                <p:cNvSpPr/>
                <p:nvPr/>
              </p:nvSpPr>
              <p:spPr>
                <a:xfrm>
                  <a:off x="9291823" y="2656685"/>
                  <a:ext cx="1738127" cy="1738081"/>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45;p85">
                  <a:extLst>
                    <a:ext uri="{FF2B5EF4-FFF2-40B4-BE49-F238E27FC236}">
                      <a16:creationId xmlns:a16="http://schemas.microsoft.com/office/drawing/2014/main" id="{C4E9C501-439F-4776-8B22-7290C0586B64}"/>
                    </a:ext>
                  </a:extLst>
                </p:cNvPr>
                <p:cNvSpPr/>
                <p:nvPr/>
              </p:nvSpPr>
              <p:spPr>
                <a:xfrm>
                  <a:off x="9477590" y="2842404"/>
                  <a:ext cx="1366599" cy="1366647"/>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146;p85">
                  <a:extLst>
                    <a:ext uri="{FF2B5EF4-FFF2-40B4-BE49-F238E27FC236}">
                      <a16:creationId xmlns:a16="http://schemas.microsoft.com/office/drawing/2014/main" id="{604B0DF8-30D2-460B-B571-92C7D172BA28}"/>
                    </a:ext>
                  </a:extLst>
                </p:cNvPr>
                <p:cNvSpPr/>
                <p:nvPr/>
              </p:nvSpPr>
              <p:spPr>
                <a:xfrm>
                  <a:off x="10582337" y="3454159"/>
                  <a:ext cx="143891" cy="143151"/>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147;p85">
                  <a:extLst>
                    <a:ext uri="{FF2B5EF4-FFF2-40B4-BE49-F238E27FC236}">
                      <a16:creationId xmlns:a16="http://schemas.microsoft.com/office/drawing/2014/main" id="{3EBE3467-D4F9-4E6A-82DD-F40E4918C016}"/>
                    </a:ext>
                  </a:extLst>
                </p:cNvPr>
                <p:cNvSpPr/>
                <p:nvPr/>
              </p:nvSpPr>
              <p:spPr>
                <a:xfrm>
                  <a:off x="10089997" y="2960434"/>
                  <a:ext cx="143197" cy="143197"/>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48;p85">
                  <a:extLst>
                    <a:ext uri="{FF2B5EF4-FFF2-40B4-BE49-F238E27FC236}">
                      <a16:creationId xmlns:a16="http://schemas.microsoft.com/office/drawing/2014/main" id="{44668D1F-52AF-474A-B480-18F3A680667D}"/>
                    </a:ext>
                  </a:extLst>
                </p:cNvPr>
                <p:cNvSpPr/>
                <p:nvPr/>
              </p:nvSpPr>
              <p:spPr>
                <a:xfrm>
                  <a:off x="9892384" y="3059587"/>
                  <a:ext cx="537026" cy="290559"/>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49;p85">
                  <a:extLst>
                    <a:ext uri="{FF2B5EF4-FFF2-40B4-BE49-F238E27FC236}">
                      <a16:creationId xmlns:a16="http://schemas.microsoft.com/office/drawing/2014/main" id="{DFABB7A6-A18A-419F-892E-699E66BF49D1}"/>
                    </a:ext>
                  </a:extLst>
                </p:cNvPr>
                <p:cNvSpPr/>
                <p:nvPr/>
              </p:nvSpPr>
              <p:spPr>
                <a:xfrm>
                  <a:off x="10336514" y="3257197"/>
                  <a:ext cx="290559" cy="53776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50;p85">
                  <a:extLst>
                    <a:ext uri="{FF2B5EF4-FFF2-40B4-BE49-F238E27FC236}">
                      <a16:creationId xmlns:a16="http://schemas.microsoft.com/office/drawing/2014/main" id="{6549C2B7-696C-4920-BAEB-81CBA0F86E38}"/>
                    </a:ext>
                  </a:extLst>
                </p:cNvPr>
                <p:cNvSpPr/>
                <p:nvPr/>
              </p:nvSpPr>
              <p:spPr>
                <a:xfrm>
                  <a:off x="10261791" y="3404559"/>
                  <a:ext cx="93645" cy="94292"/>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51;p85">
                  <a:extLst>
                    <a:ext uri="{FF2B5EF4-FFF2-40B4-BE49-F238E27FC236}">
                      <a16:creationId xmlns:a16="http://schemas.microsoft.com/office/drawing/2014/main" id="{88907EFA-C2B3-4CCE-A7F1-99B42270696B}"/>
                    </a:ext>
                  </a:extLst>
                </p:cNvPr>
                <p:cNvSpPr/>
                <p:nvPr/>
              </p:nvSpPr>
              <p:spPr>
                <a:xfrm>
                  <a:off x="10187761" y="3329837"/>
                  <a:ext cx="94338" cy="94338"/>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52;p85">
                  <a:extLst>
                    <a:ext uri="{FF2B5EF4-FFF2-40B4-BE49-F238E27FC236}">
                      <a16:creationId xmlns:a16="http://schemas.microsoft.com/office/drawing/2014/main" id="{AB9815F0-8B80-42B5-9A16-553D637B42C9}"/>
                    </a:ext>
                  </a:extLst>
                </p:cNvPr>
                <p:cNvSpPr/>
                <p:nvPr/>
              </p:nvSpPr>
              <p:spPr>
                <a:xfrm>
                  <a:off x="9694079" y="3257197"/>
                  <a:ext cx="290513" cy="53776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53;p85">
                  <a:extLst>
                    <a:ext uri="{FF2B5EF4-FFF2-40B4-BE49-F238E27FC236}">
                      <a16:creationId xmlns:a16="http://schemas.microsoft.com/office/drawing/2014/main" id="{52008037-6239-4909-8648-8439C4CEBE8B}"/>
                    </a:ext>
                  </a:extLst>
                </p:cNvPr>
                <p:cNvSpPr/>
                <p:nvPr/>
              </p:nvSpPr>
              <p:spPr>
                <a:xfrm>
                  <a:off x="9595620" y="3454159"/>
                  <a:ext cx="143197" cy="143151"/>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54;p85">
                  <a:extLst>
                    <a:ext uri="{FF2B5EF4-FFF2-40B4-BE49-F238E27FC236}">
                      <a16:creationId xmlns:a16="http://schemas.microsoft.com/office/drawing/2014/main" id="{AA91249E-1869-4C4D-B6E1-2A72D6434C66}"/>
                    </a:ext>
                  </a:extLst>
                </p:cNvPr>
                <p:cNvSpPr/>
                <p:nvPr/>
              </p:nvSpPr>
              <p:spPr>
                <a:xfrm>
                  <a:off x="10039750" y="3330531"/>
                  <a:ext cx="93599" cy="93645"/>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55;p85">
                  <a:extLst>
                    <a:ext uri="{FF2B5EF4-FFF2-40B4-BE49-F238E27FC236}">
                      <a16:creationId xmlns:a16="http://schemas.microsoft.com/office/drawing/2014/main" id="{121DC4BF-01EA-4AAA-990A-8A6C66F5A8A5}"/>
                    </a:ext>
                  </a:extLst>
                </p:cNvPr>
                <p:cNvSpPr/>
                <p:nvPr/>
              </p:nvSpPr>
              <p:spPr>
                <a:xfrm>
                  <a:off x="9965720" y="3404559"/>
                  <a:ext cx="93599" cy="93599"/>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56;p85">
                  <a:extLst>
                    <a:ext uri="{FF2B5EF4-FFF2-40B4-BE49-F238E27FC236}">
                      <a16:creationId xmlns:a16="http://schemas.microsoft.com/office/drawing/2014/main" id="{7A74A7A1-6B8D-4D09-AF9B-4BB90238F3DF}"/>
                    </a:ext>
                  </a:extLst>
                </p:cNvPr>
                <p:cNvSpPr/>
                <p:nvPr/>
              </p:nvSpPr>
              <p:spPr>
                <a:xfrm>
                  <a:off x="10113779" y="3404559"/>
                  <a:ext cx="94292" cy="93599"/>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57;p85">
                  <a:extLst>
                    <a:ext uri="{FF2B5EF4-FFF2-40B4-BE49-F238E27FC236}">
                      <a16:creationId xmlns:a16="http://schemas.microsoft.com/office/drawing/2014/main" id="{06C2A852-D346-4AAB-8E32-FF5C4A8927DD}"/>
                    </a:ext>
                  </a:extLst>
                </p:cNvPr>
                <p:cNvSpPr/>
                <p:nvPr/>
              </p:nvSpPr>
              <p:spPr>
                <a:xfrm>
                  <a:off x="10039750" y="3478588"/>
                  <a:ext cx="94292" cy="93599"/>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58;p85">
                  <a:extLst>
                    <a:ext uri="{FF2B5EF4-FFF2-40B4-BE49-F238E27FC236}">
                      <a16:creationId xmlns:a16="http://schemas.microsoft.com/office/drawing/2014/main" id="{75C61CB2-7121-4120-9CE4-1D6199772EF5}"/>
                    </a:ext>
                  </a:extLst>
                </p:cNvPr>
                <p:cNvSpPr/>
                <p:nvPr/>
              </p:nvSpPr>
              <p:spPr>
                <a:xfrm>
                  <a:off x="9965720" y="3552616"/>
                  <a:ext cx="93599" cy="94292"/>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59;p85">
                  <a:extLst>
                    <a:ext uri="{FF2B5EF4-FFF2-40B4-BE49-F238E27FC236}">
                      <a16:creationId xmlns:a16="http://schemas.microsoft.com/office/drawing/2014/main" id="{E9E648D7-89DC-4E24-BAB1-6A0DD5A0E660}"/>
                    </a:ext>
                  </a:extLst>
                </p:cNvPr>
                <p:cNvSpPr/>
                <p:nvPr/>
              </p:nvSpPr>
              <p:spPr>
                <a:xfrm>
                  <a:off x="10188455" y="3478588"/>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60;p85">
                  <a:extLst>
                    <a:ext uri="{FF2B5EF4-FFF2-40B4-BE49-F238E27FC236}">
                      <a16:creationId xmlns:a16="http://schemas.microsoft.com/office/drawing/2014/main" id="{39743456-5725-4CA8-AA70-479122B62674}"/>
                    </a:ext>
                  </a:extLst>
                </p:cNvPr>
                <p:cNvSpPr/>
                <p:nvPr/>
              </p:nvSpPr>
              <p:spPr>
                <a:xfrm>
                  <a:off x="10114473" y="3552616"/>
                  <a:ext cx="93599" cy="93599"/>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61;p85">
                  <a:extLst>
                    <a:ext uri="{FF2B5EF4-FFF2-40B4-BE49-F238E27FC236}">
                      <a16:creationId xmlns:a16="http://schemas.microsoft.com/office/drawing/2014/main" id="{8EF5DD2D-1C53-4E7D-B411-EC4E1847B548}"/>
                    </a:ext>
                  </a:extLst>
                </p:cNvPr>
                <p:cNvSpPr/>
                <p:nvPr/>
              </p:nvSpPr>
              <p:spPr>
                <a:xfrm>
                  <a:off x="10039750" y="3626600"/>
                  <a:ext cx="94292" cy="94338"/>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62;p85">
                  <a:extLst>
                    <a:ext uri="{FF2B5EF4-FFF2-40B4-BE49-F238E27FC236}">
                      <a16:creationId xmlns:a16="http://schemas.microsoft.com/office/drawing/2014/main" id="{ED08D3C9-942C-4556-A9CF-777657BA1469}"/>
                    </a:ext>
                  </a:extLst>
                </p:cNvPr>
                <p:cNvSpPr/>
                <p:nvPr/>
              </p:nvSpPr>
              <p:spPr>
                <a:xfrm>
                  <a:off x="9892384" y="3701321"/>
                  <a:ext cx="537026" cy="290559"/>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63;p85">
                  <a:extLst>
                    <a:ext uri="{FF2B5EF4-FFF2-40B4-BE49-F238E27FC236}">
                      <a16:creationId xmlns:a16="http://schemas.microsoft.com/office/drawing/2014/main" id="{0BF041F2-3EE7-48BE-8228-C08712F37B7F}"/>
                    </a:ext>
                  </a:extLst>
                </p:cNvPr>
                <p:cNvSpPr/>
                <p:nvPr/>
              </p:nvSpPr>
              <p:spPr>
                <a:xfrm>
                  <a:off x="10261791" y="3553311"/>
                  <a:ext cx="93645" cy="93599"/>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64;p85">
                  <a:extLst>
                    <a:ext uri="{FF2B5EF4-FFF2-40B4-BE49-F238E27FC236}">
                      <a16:creationId xmlns:a16="http://schemas.microsoft.com/office/drawing/2014/main" id="{D6D6BEA0-2490-4286-B8EB-54E399B09219}"/>
                    </a:ext>
                  </a:extLst>
                </p:cNvPr>
                <p:cNvSpPr/>
                <p:nvPr/>
              </p:nvSpPr>
              <p:spPr>
                <a:xfrm>
                  <a:off x="10188455" y="3626600"/>
                  <a:ext cx="93645" cy="93645"/>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65;p85">
                  <a:extLst>
                    <a:ext uri="{FF2B5EF4-FFF2-40B4-BE49-F238E27FC236}">
                      <a16:creationId xmlns:a16="http://schemas.microsoft.com/office/drawing/2014/main" id="{265DE697-F53A-4AD4-BC83-EF0B09FCFFF0}"/>
                    </a:ext>
                  </a:extLst>
                </p:cNvPr>
                <p:cNvSpPr/>
                <p:nvPr/>
              </p:nvSpPr>
              <p:spPr>
                <a:xfrm>
                  <a:off x="10089302" y="3947838"/>
                  <a:ext cx="143197" cy="143197"/>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67;p85">
                  <a:extLst>
                    <a:ext uri="{FF2B5EF4-FFF2-40B4-BE49-F238E27FC236}">
                      <a16:creationId xmlns:a16="http://schemas.microsoft.com/office/drawing/2014/main" id="{7A385F93-8908-441E-BFF4-80F00D121C10}"/>
                    </a:ext>
                  </a:extLst>
                </p:cNvPr>
                <p:cNvSpPr/>
                <p:nvPr/>
              </p:nvSpPr>
              <p:spPr>
                <a:xfrm>
                  <a:off x="10113980" y="4335377"/>
                  <a:ext cx="104675" cy="177435"/>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97;p85">
              <a:extLst>
                <a:ext uri="{FF2B5EF4-FFF2-40B4-BE49-F238E27FC236}">
                  <a16:creationId xmlns:a16="http://schemas.microsoft.com/office/drawing/2014/main" id="{5EBD2B6C-0D08-4A21-96F1-9242873BA07A}"/>
                </a:ext>
              </a:extLst>
            </p:cNvPr>
            <p:cNvSpPr/>
            <p:nvPr/>
          </p:nvSpPr>
          <p:spPr>
            <a:xfrm>
              <a:off x="8275082" y="465439"/>
              <a:ext cx="69173" cy="1134018"/>
            </a:xfrm>
            <a:custGeom>
              <a:avLst/>
              <a:gdLst/>
              <a:ahLst/>
              <a:cxnLst/>
              <a:rect l="l" t="t" r="r" b="b"/>
              <a:pathLst>
                <a:path w="604" h="9902" extrusionOk="0">
                  <a:moveTo>
                    <a:pt x="302" y="1"/>
                  </a:moveTo>
                  <a:lnTo>
                    <a:pt x="181" y="16"/>
                  </a:lnTo>
                  <a:lnTo>
                    <a:pt x="15" y="167"/>
                  </a:lnTo>
                  <a:lnTo>
                    <a:pt x="0" y="303"/>
                  </a:lnTo>
                  <a:lnTo>
                    <a:pt x="0" y="9600"/>
                  </a:lnTo>
                  <a:lnTo>
                    <a:pt x="15" y="9720"/>
                  </a:lnTo>
                  <a:lnTo>
                    <a:pt x="181" y="9887"/>
                  </a:lnTo>
                  <a:lnTo>
                    <a:pt x="302" y="9902"/>
                  </a:lnTo>
                  <a:lnTo>
                    <a:pt x="423" y="9887"/>
                  </a:lnTo>
                  <a:lnTo>
                    <a:pt x="589" y="9720"/>
                  </a:lnTo>
                  <a:lnTo>
                    <a:pt x="604" y="9600"/>
                  </a:lnTo>
                  <a:lnTo>
                    <a:pt x="604" y="303"/>
                  </a:lnTo>
                  <a:lnTo>
                    <a:pt x="589" y="167"/>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14;p85">
              <a:extLst>
                <a:ext uri="{FF2B5EF4-FFF2-40B4-BE49-F238E27FC236}">
                  <a16:creationId xmlns:a16="http://schemas.microsoft.com/office/drawing/2014/main" id="{0F145AE6-8AB5-4A8A-B36F-3D1130E76487}"/>
                </a:ext>
              </a:extLst>
            </p:cNvPr>
            <p:cNvSpPr/>
            <p:nvPr/>
          </p:nvSpPr>
          <p:spPr>
            <a:xfrm>
              <a:off x="8162661" y="1011046"/>
              <a:ext cx="285278" cy="285280"/>
            </a:xfrm>
            <a:custGeom>
              <a:avLst/>
              <a:gdLst/>
              <a:ahLst/>
              <a:cxnLst/>
              <a:rect l="l" t="t" r="r" b="b"/>
              <a:pathLst>
                <a:path w="2491" h="2491" extrusionOk="0">
                  <a:moveTo>
                    <a:pt x="1253" y="0"/>
                  </a:moveTo>
                  <a:lnTo>
                    <a:pt x="996" y="15"/>
                  </a:lnTo>
                  <a:lnTo>
                    <a:pt x="559" y="196"/>
                  </a:lnTo>
                  <a:lnTo>
                    <a:pt x="212" y="543"/>
                  </a:lnTo>
                  <a:lnTo>
                    <a:pt x="31" y="981"/>
                  </a:lnTo>
                  <a:lnTo>
                    <a:pt x="0" y="1238"/>
                  </a:lnTo>
                  <a:lnTo>
                    <a:pt x="31" y="1494"/>
                  </a:lnTo>
                  <a:lnTo>
                    <a:pt x="212" y="1947"/>
                  </a:lnTo>
                  <a:lnTo>
                    <a:pt x="559" y="2279"/>
                  </a:lnTo>
                  <a:lnTo>
                    <a:pt x="996" y="2475"/>
                  </a:lnTo>
                  <a:lnTo>
                    <a:pt x="1253" y="2490"/>
                  </a:lnTo>
                  <a:lnTo>
                    <a:pt x="1510" y="2475"/>
                  </a:lnTo>
                  <a:lnTo>
                    <a:pt x="1947" y="2279"/>
                  </a:lnTo>
                  <a:lnTo>
                    <a:pt x="2294" y="1947"/>
                  </a:lnTo>
                  <a:lnTo>
                    <a:pt x="2476" y="1494"/>
                  </a:lnTo>
                  <a:lnTo>
                    <a:pt x="2491" y="1238"/>
                  </a:lnTo>
                  <a:lnTo>
                    <a:pt x="2476" y="981"/>
                  </a:lnTo>
                  <a:lnTo>
                    <a:pt x="2294" y="543"/>
                  </a:lnTo>
                  <a:lnTo>
                    <a:pt x="1947" y="196"/>
                  </a:lnTo>
                  <a:lnTo>
                    <a:pt x="1510" y="15"/>
                  </a:lnTo>
                  <a:lnTo>
                    <a:pt x="125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106;p85">
            <a:extLst>
              <a:ext uri="{FF2B5EF4-FFF2-40B4-BE49-F238E27FC236}">
                <a16:creationId xmlns:a16="http://schemas.microsoft.com/office/drawing/2014/main" id="{34C5C906-868C-4A66-A9DC-541C47194BAA}"/>
              </a:ext>
            </a:extLst>
          </p:cNvPr>
          <p:cNvSpPr/>
          <p:nvPr/>
        </p:nvSpPr>
        <p:spPr>
          <a:xfrm>
            <a:off x="2514950" y="1602567"/>
            <a:ext cx="7402495" cy="4357040"/>
          </a:xfrm>
          <a:custGeom>
            <a:avLst/>
            <a:gdLst/>
            <a:ahLst/>
            <a:cxnLst/>
            <a:rect l="l" t="t" r="r" b="b"/>
            <a:pathLst>
              <a:path w="59994" h="34276" extrusionOk="0">
                <a:moveTo>
                  <a:pt x="0" y="0"/>
                </a:moveTo>
                <a:lnTo>
                  <a:pt x="0" y="34275"/>
                </a:lnTo>
                <a:lnTo>
                  <a:pt x="59994" y="34275"/>
                </a:lnTo>
                <a:lnTo>
                  <a:pt x="59994" y="0"/>
                </a:lnTo>
                <a:close/>
              </a:path>
            </a:pathLst>
          </a:custGeom>
          <a:solidFill>
            <a:srgbClr val="DA0735"/>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0" name="Google Shape;2107;p85">
            <a:extLst>
              <a:ext uri="{FF2B5EF4-FFF2-40B4-BE49-F238E27FC236}">
                <a16:creationId xmlns:a16="http://schemas.microsoft.com/office/drawing/2014/main" id="{0A8BEAB6-66F0-4925-889A-912494D3AF50}"/>
              </a:ext>
            </a:extLst>
          </p:cNvPr>
          <p:cNvSpPr/>
          <p:nvPr/>
        </p:nvSpPr>
        <p:spPr>
          <a:xfrm>
            <a:off x="2514950" y="1750273"/>
            <a:ext cx="7402495" cy="4061626"/>
          </a:xfrm>
          <a:custGeom>
            <a:avLst/>
            <a:gdLst/>
            <a:ahLst/>
            <a:cxnLst/>
            <a:rect l="l" t="t" r="r" b="b"/>
            <a:pathLst>
              <a:path w="59994" h="31952" extrusionOk="0">
                <a:moveTo>
                  <a:pt x="0" y="0"/>
                </a:moveTo>
                <a:lnTo>
                  <a:pt x="0" y="31951"/>
                </a:lnTo>
                <a:lnTo>
                  <a:pt x="59994" y="31951"/>
                </a:lnTo>
                <a:lnTo>
                  <a:pt x="59994"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08;p85">
            <a:extLst>
              <a:ext uri="{FF2B5EF4-FFF2-40B4-BE49-F238E27FC236}">
                <a16:creationId xmlns:a16="http://schemas.microsoft.com/office/drawing/2014/main" id="{0106C2E1-B5B5-479C-B36E-6E1751AD131E}"/>
              </a:ext>
            </a:extLst>
          </p:cNvPr>
          <p:cNvSpPr/>
          <p:nvPr/>
        </p:nvSpPr>
        <p:spPr>
          <a:xfrm>
            <a:off x="9807592" y="1383799"/>
            <a:ext cx="408339" cy="4794454"/>
          </a:xfrm>
          <a:custGeom>
            <a:avLst/>
            <a:gdLst/>
            <a:ahLst/>
            <a:cxnLst/>
            <a:rect l="l" t="t" r="r" b="b"/>
            <a:pathLst>
              <a:path w="3443"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roup 282">
            <a:extLst>
              <a:ext uri="{FF2B5EF4-FFF2-40B4-BE49-F238E27FC236}">
                <a16:creationId xmlns:a16="http://schemas.microsoft.com/office/drawing/2014/main" id="{E3165FAD-77F5-41E4-B7EB-54EC00BC6095}"/>
              </a:ext>
            </a:extLst>
          </p:cNvPr>
          <p:cNvGrpSpPr/>
          <p:nvPr/>
        </p:nvGrpSpPr>
        <p:grpSpPr>
          <a:xfrm>
            <a:off x="9782516" y="950208"/>
            <a:ext cx="406442" cy="433716"/>
            <a:chOff x="9668216" y="950208"/>
            <a:chExt cx="406442" cy="433716"/>
          </a:xfrm>
        </p:grpSpPr>
        <p:sp>
          <p:nvSpPr>
            <p:cNvPr id="212" name="Google Shape;2109;p85">
              <a:extLst>
                <a:ext uri="{FF2B5EF4-FFF2-40B4-BE49-F238E27FC236}">
                  <a16:creationId xmlns:a16="http://schemas.microsoft.com/office/drawing/2014/main" id="{D8A4A2EE-4C2F-4DB9-B225-1AAAF7FD7030}"/>
                </a:ext>
              </a:extLst>
            </p:cNvPr>
            <p:cNvSpPr/>
            <p:nvPr/>
          </p:nvSpPr>
          <p:spPr>
            <a:xfrm>
              <a:off x="9668216" y="950208"/>
              <a:ext cx="406442" cy="214955"/>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55"/>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0;p85">
              <a:extLst>
                <a:ext uri="{FF2B5EF4-FFF2-40B4-BE49-F238E27FC236}">
                  <a16:creationId xmlns:a16="http://schemas.microsoft.com/office/drawing/2014/main" id="{1301C2E0-3252-408D-A451-F29D9A15A35E}"/>
                </a:ext>
              </a:extLst>
            </p:cNvPr>
            <p:cNvSpPr/>
            <p:nvPr/>
          </p:nvSpPr>
          <p:spPr>
            <a:xfrm>
              <a:off x="9772110" y="1165031"/>
              <a:ext cx="204111" cy="218893"/>
            </a:xfrm>
            <a:custGeom>
              <a:avLst/>
              <a:gdLst/>
              <a:ahLst/>
              <a:cxnLst/>
              <a:rect l="l" t="t" r="r" b="b"/>
              <a:pathLst>
                <a:path w="1721" h="1722" extrusionOk="0">
                  <a:moveTo>
                    <a:pt x="0" y="1"/>
                  </a:moveTo>
                  <a:lnTo>
                    <a:pt x="0"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roup 283">
            <a:extLst>
              <a:ext uri="{FF2B5EF4-FFF2-40B4-BE49-F238E27FC236}">
                <a16:creationId xmlns:a16="http://schemas.microsoft.com/office/drawing/2014/main" id="{073BEFC5-B951-433F-9F71-005418EA8E94}"/>
              </a:ext>
            </a:extLst>
          </p:cNvPr>
          <p:cNvGrpSpPr/>
          <p:nvPr/>
        </p:nvGrpSpPr>
        <p:grpSpPr>
          <a:xfrm>
            <a:off x="9795216" y="6178087"/>
            <a:ext cx="406442" cy="435628"/>
            <a:chOff x="9668216" y="6178087"/>
            <a:chExt cx="406442" cy="435628"/>
          </a:xfrm>
        </p:grpSpPr>
        <p:sp>
          <p:nvSpPr>
            <p:cNvPr id="214" name="Google Shape;2111;p85">
              <a:extLst>
                <a:ext uri="{FF2B5EF4-FFF2-40B4-BE49-F238E27FC236}">
                  <a16:creationId xmlns:a16="http://schemas.microsoft.com/office/drawing/2014/main" id="{A219F35C-5B4C-4DB6-A50F-63452BDA239B}"/>
                </a:ext>
              </a:extLst>
            </p:cNvPr>
            <p:cNvSpPr/>
            <p:nvPr/>
          </p:nvSpPr>
          <p:spPr>
            <a:xfrm>
              <a:off x="9772110" y="6178087"/>
              <a:ext cx="204111" cy="216988"/>
            </a:xfrm>
            <a:custGeom>
              <a:avLst/>
              <a:gdLst/>
              <a:ahLst/>
              <a:cxnLst/>
              <a:rect l="l" t="t" r="r" b="b"/>
              <a:pathLst>
                <a:path w="1721" h="1707" extrusionOk="0">
                  <a:moveTo>
                    <a:pt x="0" y="1"/>
                  </a:moveTo>
                  <a:lnTo>
                    <a:pt x="0"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2;p85">
              <a:extLst>
                <a:ext uri="{FF2B5EF4-FFF2-40B4-BE49-F238E27FC236}">
                  <a16:creationId xmlns:a16="http://schemas.microsoft.com/office/drawing/2014/main" id="{4F8A58EE-8539-417C-8B61-3370887377A9}"/>
                </a:ext>
              </a:extLst>
            </p:cNvPr>
            <p:cNvSpPr/>
            <p:nvPr/>
          </p:nvSpPr>
          <p:spPr>
            <a:xfrm>
              <a:off x="9668216" y="6398760"/>
              <a:ext cx="406442" cy="214955"/>
            </a:xfrm>
            <a:custGeom>
              <a:avLst/>
              <a:gdLst/>
              <a:ahLst/>
              <a:cxnLst/>
              <a:rect l="l" t="t" r="r" b="b"/>
              <a:pathLst>
                <a:path w="3427" h="1691" extrusionOk="0">
                  <a:moveTo>
                    <a:pt x="680" y="1"/>
                  </a:moveTo>
                  <a:lnTo>
                    <a:pt x="378" y="136"/>
                  </a:lnTo>
                  <a:lnTo>
                    <a:pt x="152" y="363"/>
                  </a:lnTo>
                  <a:lnTo>
                    <a:pt x="16" y="665"/>
                  </a:lnTo>
                  <a:lnTo>
                    <a:pt x="1" y="846"/>
                  </a:lnTo>
                  <a:lnTo>
                    <a:pt x="16" y="1012"/>
                  </a:lnTo>
                  <a:lnTo>
                    <a:pt x="152" y="1314"/>
                  </a:lnTo>
                  <a:lnTo>
                    <a:pt x="378" y="1555"/>
                  </a:lnTo>
                  <a:lnTo>
                    <a:pt x="680" y="1676"/>
                  </a:lnTo>
                  <a:lnTo>
                    <a:pt x="861" y="1691"/>
                  </a:lnTo>
                  <a:lnTo>
                    <a:pt x="2567" y="1691"/>
                  </a:lnTo>
                  <a:lnTo>
                    <a:pt x="2748" y="1676"/>
                  </a:lnTo>
                  <a:lnTo>
                    <a:pt x="3065" y="1540"/>
                  </a:lnTo>
                  <a:lnTo>
                    <a:pt x="3291" y="1314"/>
                  </a:lnTo>
                  <a:lnTo>
                    <a:pt x="3412" y="1012"/>
                  </a:lnTo>
                  <a:lnTo>
                    <a:pt x="3427" y="846"/>
                  </a:lnTo>
                  <a:lnTo>
                    <a:pt x="3412" y="665"/>
                  </a:lnTo>
                  <a:lnTo>
                    <a:pt x="3276" y="363"/>
                  </a:lnTo>
                  <a:lnTo>
                    <a:pt x="3050" y="136"/>
                  </a:lnTo>
                  <a:lnTo>
                    <a:pt x="2748"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13;p85">
            <a:extLst>
              <a:ext uri="{FF2B5EF4-FFF2-40B4-BE49-F238E27FC236}">
                <a16:creationId xmlns:a16="http://schemas.microsoft.com/office/drawing/2014/main" id="{24265789-B04F-4E80-91F3-02042AFBDEC2}"/>
              </a:ext>
            </a:extLst>
          </p:cNvPr>
          <p:cNvSpPr/>
          <p:nvPr/>
        </p:nvSpPr>
        <p:spPr>
          <a:xfrm>
            <a:off x="2110405" y="1383799"/>
            <a:ext cx="408222" cy="4794454"/>
          </a:xfrm>
          <a:custGeom>
            <a:avLst/>
            <a:gdLst/>
            <a:ahLst/>
            <a:cxnLst/>
            <a:rect l="l" t="t" r="r" b="b"/>
            <a:pathLst>
              <a:path w="3442" h="37717" extrusionOk="0">
                <a:moveTo>
                  <a:pt x="1" y="0"/>
                </a:moveTo>
                <a:lnTo>
                  <a:pt x="1" y="37717"/>
                </a:lnTo>
                <a:lnTo>
                  <a:pt x="3442" y="37717"/>
                </a:lnTo>
                <a:lnTo>
                  <a:pt x="3442" y="0"/>
                </a:lnTo>
                <a:close/>
              </a:path>
            </a:pathLst>
          </a:custGeom>
          <a:solidFill>
            <a:srgbClr val="A30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4;p85">
            <a:extLst>
              <a:ext uri="{FF2B5EF4-FFF2-40B4-BE49-F238E27FC236}">
                <a16:creationId xmlns:a16="http://schemas.microsoft.com/office/drawing/2014/main" id="{A3BD3E39-E0DB-4C09-9B25-CD2F3C38FF50}"/>
              </a:ext>
            </a:extLst>
          </p:cNvPr>
          <p:cNvSpPr/>
          <p:nvPr/>
        </p:nvSpPr>
        <p:spPr>
          <a:xfrm>
            <a:off x="2110405" y="950208"/>
            <a:ext cx="404662" cy="214955"/>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55"/>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5;p85">
            <a:extLst>
              <a:ext uri="{FF2B5EF4-FFF2-40B4-BE49-F238E27FC236}">
                <a16:creationId xmlns:a16="http://schemas.microsoft.com/office/drawing/2014/main" id="{E6356944-4276-4FFA-9107-DD8D9EE93A5D}"/>
              </a:ext>
            </a:extLst>
          </p:cNvPr>
          <p:cNvSpPr/>
          <p:nvPr/>
        </p:nvSpPr>
        <p:spPr>
          <a:xfrm>
            <a:off x="2210622" y="1165031"/>
            <a:ext cx="204228" cy="218893"/>
          </a:xfrm>
          <a:custGeom>
            <a:avLst/>
            <a:gdLst/>
            <a:ahLst/>
            <a:cxnLst/>
            <a:rect l="l" t="t" r="r" b="b"/>
            <a:pathLst>
              <a:path w="1722" h="1722" extrusionOk="0">
                <a:moveTo>
                  <a:pt x="1" y="1"/>
                </a:moveTo>
                <a:lnTo>
                  <a:pt x="1" y="1721"/>
                </a:lnTo>
                <a:lnTo>
                  <a:pt x="1721" y="1721"/>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6;p85">
            <a:extLst>
              <a:ext uri="{FF2B5EF4-FFF2-40B4-BE49-F238E27FC236}">
                <a16:creationId xmlns:a16="http://schemas.microsoft.com/office/drawing/2014/main" id="{D7A99B24-7589-43EE-A11A-004999955A13}"/>
              </a:ext>
            </a:extLst>
          </p:cNvPr>
          <p:cNvSpPr/>
          <p:nvPr/>
        </p:nvSpPr>
        <p:spPr>
          <a:xfrm>
            <a:off x="2210622" y="6178087"/>
            <a:ext cx="204228" cy="216988"/>
          </a:xfrm>
          <a:custGeom>
            <a:avLst/>
            <a:gdLst/>
            <a:ahLst/>
            <a:cxnLst/>
            <a:rect l="l" t="t" r="r" b="b"/>
            <a:pathLst>
              <a:path w="1722" h="1707" extrusionOk="0">
                <a:moveTo>
                  <a:pt x="1" y="1"/>
                </a:moveTo>
                <a:lnTo>
                  <a:pt x="1" y="1706"/>
                </a:lnTo>
                <a:lnTo>
                  <a:pt x="1721" y="1706"/>
                </a:lnTo>
                <a:lnTo>
                  <a:pt x="1721"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17;p85">
            <a:extLst>
              <a:ext uri="{FF2B5EF4-FFF2-40B4-BE49-F238E27FC236}">
                <a16:creationId xmlns:a16="http://schemas.microsoft.com/office/drawing/2014/main" id="{7BC9DFBA-6E0A-4EA8-A57B-BC7EDC14D7D4}"/>
              </a:ext>
            </a:extLst>
          </p:cNvPr>
          <p:cNvSpPr/>
          <p:nvPr/>
        </p:nvSpPr>
        <p:spPr>
          <a:xfrm>
            <a:off x="2110405" y="6398760"/>
            <a:ext cx="404662" cy="214955"/>
          </a:xfrm>
          <a:custGeom>
            <a:avLst/>
            <a:gdLst/>
            <a:ahLst/>
            <a:cxnLst/>
            <a:rect l="l" t="t" r="r" b="b"/>
            <a:pathLst>
              <a:path w="3412" h="1691" extrusionOk="0">
                <a:moveTo>
                  <a:pt x="680" y="1"/>
                </a:moveTo>
                <a:lnTo>
                  <a:pt x="378" y="136"/>
                </a:lnTo>
                <a:lnTo>
                  <a:pt x="136" y="363"/>
                </a:lnTo>
                <a:lnTo>
                  <a:pt x="16" y="665"/>
                </a:lnTo>
                <a:lnTo>
                  <a:pt x="1" y="846"/>
                </a:lnTo>
                <a:lnTo>
                  <a:pt x="16" y="1012"/>
                </a:lnTo>
                <a:lnTo>
                  <a:pt x="136" y="1314"/>
                </a:lnTo>
                <a:lnTo>
                  <a:pt x="378" y="1555"/>
                </a:lnTo>
                <a:lnTo>
                  <a:pt x="680" y="1676"/>
                </a:lnTo>
                <a:lnTo>
                  <a:pt x="846" y="1691"/>
                </a:lnTo>
                <a:lnTo>
                  <a:pt x="2566" y="1691"/>
                </a:lnTo>
                <a:lnTo>
                  <a:pt x="2747" y="1676"/>
                </a:lnTo>
                <a:lnTo>
                  <a:pt x="3049" y="1540"/>
                </a:lnTo>
                <a:lnTo>
                  <a:pt x="3276" y="1314"/>
                </a:lnTo>
                <a:lnTo>
                  <a:pt x="3396" y="1012"/>
                </a:lnTo>
                <a:lnTo>
                  <a:pt x="3411" y="846"/>
                </a:lnTo>
                <a:lnTo>
                  <a:pt x="3396" y="665"/>
                </a:lnTo>
                <a:lnTo>
                  <a:pt x="3276" y="363"/>
                </a:lnTo>
                <a:lnTo>
                  <a:pt x="3049" y="136"/>
                </a:lnTo>
                <a:lnTo>
                  <a:pt x="2747"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roup 266">
            <a:extLst>
              <a:ext uri="{FF2B5EF4-FFF2-40B4-BE49-F238E27FC236}">
                <a16:creationId xmlns:a16="http://schemas.microsoft.com/office/drawing/2014/main" id="{49BB9206-CA38-4042-9C03-BD96878E848C}"/>
              </a:ext>
            </a:extLst>
          </p:cNvPr>
          <p:cNvGrpSpPr/>
          <p:nvPr/>
        </p:nvGrpSpPr>
        <p:grpSpPr>
          <a:xfrm>
            <a:off x="2590145" y="1861498"/>
            <a:ext cx="7137670" cy="354048"/>
            <a:chOff x="2628245" y="1861498"/>
            <a:chExt cx="7137670" cy="354048"/>
          </a:xfrm>
        </p:grpSpPr>
        <p:sp>
          <p:nvSpPr>
            <p:cNvPr id="230" name="Google Shape;2127;p85">
              <a:extLst>
                <a:ext uri="{FF2B5EF4-FFF2-40B4-BE49-F238E27FC236}">
                  <a16:creationId xmlns:a16="http://schemas.microsoft.com/office/drawing/2014/main" id="{3C78D850-541F-4B50-83C1-E5741CB07941}"/>
                </a:ext>
              </a:extLst>
            </p:cNvPr>
            <p:cNvSpPr/>
            <p:nvPr/>
          </p:nvSpPr>
          <p:spPr>
            <a:xfrm>
              <a:off x="2628245"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27;p85">
              <a:extLst>
                <a:ext uri="{FF2B5EF4-FFF2-40B4-BE49-F238E27FC236}">
                  <a16:creationId xmlns:a16="http://schemas.microsoft.com/office/drawing/2014/main" id="{E35B9DD9-953E-4D6B-9074-73E8FFD6AD14}"/>
                </a:ext>
              </a:extLst>
            </p:cNvPr>
            <p:cNvSpPr/>
            <p:nvPr/>
          </p:nvSpPr>
          <p:spPr>
            <a:xfrm>
              <a:off x="3144419"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27;p85">
              <a:extLst>
                <a:ext uri="{FF2B5EF4-FFF2-40B4-BE49-F238E27FC236}">
                  <a16:creationId xmlns:a16="http://schemas.microsoft.com/office/drawing/2014/main" id="{FF2A70E2-1C9C-4D03-B2FB-19A2B07BB5F5}"/>
                </a:ext>
              </a:extLst>
            </p:cNvPr>
            <p:cNvSpPr/>
            <p:nvPr/>
          </p:nvSpPr>
          <p:spPr>
            <a:xfrm>
              <a:off x="3660594"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27;p85">
              <a:extLst>
                <a:ext uri="{FF2B5EF4-FFF2-40B4-BE49-F238E27FC236}">
                  <a16:creationId xmlns:a16="http://schemas.microsoft.com/office/drawing/2014/main" id="{FC046669-0B17-4C87-BF7A-7C85B2BF18D8}"/>
                </a:ext>
              </a:extLst>
            </p:cNvPr>
            <p:cNvSpPr/>
            <p:nvPr/>
          </p:nvSpPr>
          <p:spPr>
            <a:xfrm>
              <a:off x="4176768"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27;p85">
              <a:extLst>
                <a:ext uri="{FF2B5EF4-FFF2-40B4-BE49-F238E27FC236}">
                  <a16:creationId xmlns:a16="http://schemas.microsoft.com/office/drawing/2014/main" id="{8B23114F-6D5D-41E1-B47A-96C1C67C88EA}"/>
                </a:ext>
              </a:extLst>
            </p:cNvPr>
            <p:cNvSpPr/>
            <p:nvPr/>
          </p:nvSpPr>
          <p:spPr>
            <a:xfrm>
              <a:off x="4692943"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27;p85">
              <a:extLst>
                <a:ext uri="{FF2B5EF4-FFF2-40B4-BE49-F238E27FC236}">
                  <a16:creationId xmlns:a16="http://schemas.microsoft.com/office/drawing/2014/main" id="{5A6F0AFC-A7D2-4E16-BC1E-A768F435CE7C}"/>
                </a:ext>
              </a:extLst>
            </p:cNvPr>
            <p:cNvSpPr/>
            <p:nvPr/>
          </p:nvSpPr>
          <p:spPr>
            <a:xfrm>
              <a:off x="5209117"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27;p85">
              <a:extLst>
                <a:ext uri="{FF2B5EF4-FFF2-40B4-BE49-F238E27FC236}">
                  <a16:creationId xmlns:a16="http://schemas.microsoft.com/office/drawing/2014/main" id="{2D01C06C-63AD-462E-96FE-DF11DE64F447}"/>
                </a:ext>
              </a:extLst>
            </p:cNvPr>
            <p:cNvSpPr/>
            <p:nvPr/>
          </p:nvSpPr>
          <p:spPr>
            <a:xfrm>
              <a:off x="5725292"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27;p85">
              <a:extLst>
                <a:ext uri="{FF2B5EF4-FFF2-40B4-BE49-F238E27FC236}">
                  <a16:creationId xmlns:a16="http://schemas.microsoft.com/office/drawing/2014/main" id="{05F79795-B577-49BF-9841-3BD855552B15}"/>
                </a:ext>
              </a:extLst>
            </p:cNvPr>
            <p:cNvSpPr/>
            <p:nvPr/>
          </p:nvSpPr>
          <p:spPr>
            <a:xfrm>
              <a:off x="6241466"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27;p85">
              <a:extLst>
                <a:ext uri="{FF2B5EF4-FFF2-40B4-BE49-F238E27FC236}">
                  <a16:creationId xmlns:a16="http://schemas.microsoft.com/office/drawing/2014/main" id="{FEB6A067-4A13-4003-BAAB-78C3A0A389E5}"/>
                </a:ext>
              </a:extLst>
            </p:cNvPr>
            <p:cNvSpPr/>
            <p:nvPr/>
          </p:nvSpPr>
          <p:spPr>
            <a:xfrm>
              <a:off x="6757641"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27;p85">
              <a:extLst>
                <a:ext uri="{FF2B5EF4-FFF2-40B4-BE49-F238E27FC236}">
                  <a16:creationId xmlns:a16="http://schemas.microsoft.com/office/drawing/2014/main" id="{C059C72F-8D72-448A-B780-2F26A3FCC3AA}"/>
                </a:ext>
              </a:extLst>
            </p:cNvPr>
            <p:cNvSpPr/>
            <p:nvPr/>
          </p:nvSpPr>
          <p:spPr>
            <a:xfrm>
              <a:off x="7273815"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27;p85">
              <a:extLst>
                <a:ext uri="{FF2B5EF4-FFF2-40B4-BE49-F238E27FC236}">
                  <a16:creationId xmlns:a16="http://schemas.microsoft.com/office/drawing/2014/main" id="{19FD0926-7E95-4948-982E-B7BFF38BF01C}"/>
                </a:ext>
              </a:extLst>
            </p:cNvPr>
            <p:cNvSpPr/>
            <p:nvPr/>
          </p:nvSpPr>
          <p:spPr>
            <a:xfrm>
              <a:off x="7789990"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27;p85">
              <a:extLst>
                <a:ext uri="{FF2B5EF4-FFF2-40B4-BE49-F238E27FC236}">
                  <a16:creationId xmlns:a16="http://schemas.microsoft.com/office/drawing/2014/main" id="{A08D0E47-EC43-4A6B-833A-25527B977BD7}"/>
                </a:ext>
              </a:extLst>
            </p:cNvPr>
            <p:cNvSpPr/>
            <p:nvPr/>
          </p:nvSpPr>
          <p:spPr>
            <a:xfrm>
              <a:off x="8306164"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27;p85">
              <a:extLst>
                <a:ext uri="{FF2B5EF4-FFF2-40B4-BE49-F238E27FC236}">
                  <a16:creationId xmlns:a16="http://schemas.microsoft.com/office/drawing/2014/main" id="{FEF39CD3-C4B4-45B8-A9B6-F822DF6C8D09}"/>
                </a:ext>
              </a:extLst>
            </p:cNvPr>
            <p:cNvSpPr/>
            <p:nvPr/>
          </p:nvSpPr>
          <p:spPr>
            <a:xfrm>
              <a:off x="8822339"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27;p85">
              <a:extLst>
                <a:ext uri="{FF2B5EF4-FFF2-40B4-BE49-F238E27FC236}">
                  <a16:creationId xmlns:a16="http://schemas.microsoft.com/office/drawing/2014/main" id="{E18C923F-3956-45C3-AB92-1236A8FB67E9}"/>
                </a:ext>
              </a:extLst>
            </p:cNvPr>
            <p:cNvSpPr/>
            <p:nvPr/>
          </p:nvSpPr>
          <p:spPr>
            <a:xfrm>
              <a:off x="9338513"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TextBox 238">
            <a:extLst>
              <a:ext uri="{FF2B5EF4-FFF2-40B4-BE49-F238E27FC236}">
                <a16:creationId xmlns:a16="http://schemas.microsoft.com/office/drawing/2014/main" id="{339CE79C-486C-48A0-BE1F-EB6B6EA4585D}"/>
              </a:ext>
            </a:extLst>
          </p:cNvPr>
          <p:cNvSpPr txBox="1"/>
          <p:nvPr/>
        </p:nvSpPr>
        <p:spPr>
          <a:xfrm>
            <a:off x="3513222" y="3454614"/>
            <a:ext cx="5038809" cy="923330"/>
          </a:xfrm>
          <a:prstGeom prst="rect">
            <a:avLst/>
          </a:prstGeom>
          <a:noFill/>
        </p:spPr>
        <p:txBody>
          <a:bodyPr wrap="square" rtlCol="0">
            <a:spAutoFit/>
          </a:bodyPr>
          <a:lstStyle/>
          <a:p>
            <a:pPr algn="ctr"/>
            <a:r>
              <a:rPr lang="fr-FR" sz="5400" b="1">
                <a:solidFill>
                  <a:srgbClr val="DA0735"/>
                </a:solidFill>
                <a:latin typeface="Cambria" panose="02040503050406030204" pitchFamily="18" charset="0"/>
                <a:ea typeface="Cambria" panose="02040503050406030204" pitchFamily="18" charset="0"/>
                <a:cs typeface="Open Sans" panose="020B0606030504020204" pitchFamily="34" charset="0"/>
              </a:rPr>
              <a:t>GIẢI LAO</a:t>
            </a:r>
          </a:p>
        </p:txBody>
      </p:sp>
      <p:grpSp>
        <p:nvGrpSpPr>
          <p:cNvPr id="268" name="Group 267">
            <a:extLst>
              <a:ext uri="{FF2B5EF4-FFF2-40B4-BE49-F238E27FC236}">
                <a16:creationId xmlns:a16="http://schemas.microsoft.com/office/drawing/2014/main" id="{53CFC03B-5B6D-4C39-BF40-65CC4BCDE01A}"/>
              </a:ext>
            </a:extLst>
          </p:cNvPr>
          <p:cNvGrpSpPr/>
          <p:nvPr/>
        </p:nvGrpSpPr>
        <p:grpSpPr>
          <a:xfrm>
            <a:off x="2590145" y="5372038"/>
            <a:ext cx="7137670" cy="354048"/>
            <a:chOff x="2628245" y="1861498"/>
            <a:chExt cx="7137670" cy="354048"/>
          </a:xfrm>
        </p:grpSpPr>
        <p:sp>
          <p:nvSpPr>
            <p:cNvPr id="269" name="Google Shape;2127;p85">
              <a:extLst>
                <a:ext uri="{FF2B5EF4-FFF2-40B4-BE49-F238E27FC236}">
                  <a16:creationId xmlns:a16="http://schemas.microsoft.com/office/drawing/2014/main" id="{4D31C460-1D9A-41F7-823F-8FCDD899B8F4}"/>
                </a:ext>
              </a:extLst>
            </p:cNvPr>
            <p:cNvSpPr/>
            <p:nvPr/>
          </p:nvSpPr>
          <p:spPr>
            <a:xfrm>
              <a:off x="2628245"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27;p85">
              <a:extLst>
                <a:ext uri="{FF2B5EF4-FFF2-40B4-BE49-F238E27FC236}">
                  <a16:creationId xmlns:a16="http://schemas.microsoft.com/office/drawing/2014/main" id="{7661E879-A574-4745-AF0B-4087E90FEAAA}"/>
                </a:ext>
              </a:extLst>
            </p:cNvPr>
            <p:cNvSpPr/>
            <p:nvPr/>
          </p:nvSpPr>
          <p:spPr>
            <a:xfrm>
              <a:off x="3144419"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27;p85">
              <a:extLst>
                <a:ext uri="{FF2B5EF4-FFF2-40B4-BE49-F238E27FC236}">
                  <a16:creationId xmlns:a16="http://schemas.microsoft.com/office/drawing/2014/main" id="{102B7DBB-FDB2-47A2-826D-A8327CDDA42B}"/>
                </a:ext>
              </a:extLst>
            </p:cNvPr>
            <p:cNvSpPr/>
            <p:nvPr/>
          </p:nvSpPr>
          <p:spPr>
            <a:xfrm>
              <a:off x="3660594"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27;p85">
              <a:extLst>
                <a:ext uri="{FF2B5EF4-FFF2-40B4-BE49-F238E27FC236}">
                  <a16:creationId xmlns:a16="http://schemas.microsoft.com/office/drawing/2014/main" id="{EA732BFE-A7F0-442D-8D59-62F743FEC00E}"/>
                </a:ext>
              </a:extLst>
            </p:cNvPr>
            <p:cNvSpPr/>
            <p:nvPr/>
          </p:nvSpPr>
          <p:spPr>
            <a:xfrm>
              <a:off x="4176768"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27;p85">
              <a:extLst>
                <a:ext uri="{FF2B5EF4-FFF2-40B4-BE49-F238E27FC236}">
                  <a16:creationId xmlns:a16="http://schemas.microsoft.com/office/drawing/2014/main" id="{5E6D95E9-8D21-49E8-BAF2-0A312BB130C4}"/>
                </a:ext>
              </a:extLst>
            </p:cNvPr>
            <p:cNvSpPr/>
            <p:nvPr/>
          </p:nvSpPr>
          <p:spPr>
            <a:xfrm>
              <a:off x="4692943"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27;p85">
              <a:extLst>
                <a:ext uri="{FF2B5EF4-FFF2-40B4-BE49-F238E27FC236}">
                  <a16:creationId xmlns:a16="http://schemas.microsoft.com/office/drawing/2014/main" id="{371DC7A8-2733-488E-881D-72E08E758799}"/>
                </a:ext>
              </a:extLst>
            </p:cNvPr>
            <p:cNvSpPr/>
            <p:nvPr/>
          </p:nvSpPr>
          <p:spPr>
            <a:xfrm>
              <a:off x="5209117"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27;p85">
              <a:extLst>
                <a:ext uri="{FF2B5EF4-FFF2-40B4-BE49-F238E27FC236}">
                  <a16:creationId xmlns:a16="http://schemas.microsoft.com/office/drawing/2014/main" id="{6527A88B-0089-4A09-BCBF-281418142CB2}"/>
                </a:ext>
              </a:extLst>
            </p:cNvPr>
            <p:cNvSpPr/>
            <p:nvPr/>
          </p:nvSpPr>
          <p:spPr>
            <a:xfrm>
              <a:off x="5725292"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27;p85">
              <a:extLst>
                <a:ext uri="{FF2B5EF4-FFF2-40B4-BE49-F238E27FC236}">
                  <a16:creationId xmlns:a16="http://schemas.microsoft.com/office/drawing/2014/main" id="{374C3BB5-31F8-49F0-A9E4-1E239777C2BD}"/>
                </a:ext>
              </a:extLst>
            </p:cNvPr>
            <p:cNvSpPr/>
            <p:nvPr/>
          </p:nvSpPr>
          <p:spPr>
            <a:xfrm>
              <a:off x="6241466"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27;p85">
              <a:extLst>
                <a:ext uri="{FF2B5EF4-FFF2-40B4-BE49-F238E27FC236}">
                  <a16:creationId xmlns:a16="http://schemas.microsoft.com/office/drawing/2014/main" id="{756C1957-4433-472C-9BEE-629C7EBE438D}"/>
                </a:ext>
              </a:extLst>
            </p:cNvPr>
            <p:cNvSpPr/>
            <p:nvPr/>
          </p:nvSpPr>
          <p:spPr>
            <a:xfrm>
              <a:off x="6757641"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27;p85">
              <a:extLst>
                <a:ext uri="{FF2B5EF4-FFF2-40B4-BE49-F238E27FC236}">
                  <a16:creationId xmlns:a16="http://schemas.microsoft.com/office/drawing/2014/main" id="{ECF69DDD-64EA-4533-93BC-48FE5485498A}"/>
                </a:ext>
              </a:extLst>
            </p:cNvPr>
            <p:cNvSpPr/>
            <p:nvPr/>
          </p:nvSpPr>
          <p:spPr>
            <a:xfrm>
              <a:off x="7273815"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27;p85">
              <a:extLst>
                <a:ext uri="{FF2B5EF4-FFF2-40B4-BE49-F238E27FC236}">
                  <a16:creationId xmlns:a16="http://schemas.microsoft.com/office/drawing/2014/main" id="{DD14EE02-7E95-467A-A2F1-6F2E14C9A165}"/>
                </a:ext>
              </a:extLst>
            </p:cNvPr>
            <p:cNvSpPr/>
            <p:nvPr/>
          </p:nvSpPr>
          <p:spPr>
            <a:xfrm>
              <a:off x="7789990"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27;p85">
              <a:extLst>
                <a:ext uri="{FF2B5EF4-FFF2-40B4-BE49-F238E27FC236}">
                  <a16:creationId xmlns:a16="http://schemas.microsoft.com/office/drawing/2014/main" id="{C25CE183-1804-4D9C-A6D9-BB6A047EBD84}"/>
                </a:ext>
              </a:extLst>
            </p:cNvPr>
            <p:cNvSpPr/>
            <p:nvPr/>
          </p:nvSpPr>
          <p:spPr>
            <a:xfrm>
              <a:off x="8306164"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27;p85">
              <a:extLst>
                <a:ext uri="{FF2B5EF4-FFF2-40B4-BE49-F238E27FC236}">
                  <a16:creationId xmlns:a16="http://schemas.microsoft.com/office/drawing/2014/main" id="{8CE29A75-D9D8-4318-9AD8-E64B00437DBF}"/>
                </a:ext>
              </a:extLst>
            </p:cNvPr>
            <p:cNvSpPr/>
            <p:nvPr/>
          </p:nvSpPr>
          <p:spPr>
            <a:xfrm>
              <a:off x="8822339"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27;p85">
              <a:extLst>
                <a:ext uri="{FF2B5EF4-FFF2-40B4-BE49-F238E27FC236}">
                  <a16:creationId xmlns:a16="http://schemas.microsoft.com/office/drawing/2014/main" id="{CCE15EE2-F937-4A0F-97D2-AB0FD9D44FA5}"/>
                </a:ext>
              </a:extLst>
            </p:cNvPr>
            <p:cNvSpPr/>
            <p:nvPr/>
          </p:nvSpPr>
          <p:spPr>
            <a:xfrm>
              <a:off x="9338513" y="1861498"/>
              <a:ext cx="427402" cy="354048"/>
            </a:xfrm>
            <a:custGeom>
              <a:avLst/>
              <a:gdLst/>
              <a:ahLst/>
              <a:cxnLst/>
              <a:rect l="l" t="t" r="r" b="b"/>
              <a:pathLst>
                <a:path w="5781" h="4468" extrusionOk="0">
                  <a:moveTo>
                    <a:pt x="0" y="1"/>
                  </a:moveTo>
                  <a:lnTo>
                    <a:pt x="0" y="4468"/>
                  </a:lnTo>
                  <a:lnTo>
                    <a:pt x="544" y="4468"/>
                  </a:lnTo>
                  <a:lnTo>
                    <a:pt x="544" y="529"/>
                  </a:lnTo>
                  <a:lnTo>
                    <a:pt x="3940" y="529"/>
                  </a:lnTo>
                  <a:lnTo>
                    <a:pt x="3940" y="2612"/>
                  </a:lnTo>
                  <a:lnTo>
                    <a:pt x="3170" y="2612"/>
                  </a:lnTo>
                  <a:lnTo>
                    <a:pt x="3170" y="1298"/>
                  </a:lnTo>
                  <a:lnTo>
                    <a:pt x="1313" y="1298"/>
                  </a:lnTo>
                  <a:lnTo>
                    <a:pt x="1313" y="4468"/>
                  </a:lnTo>
                  <a:lnTo>
                    <a:pt x="5781" y="4468"/>
                  </a:lnTo>
                  <a:lnTo>
                    <a:pt x="5781" y="1"/>
                  </a:lnTo>
                  <a:lnTo>
                    <a:pt x="5238" y="1"/>
                  </a:lnTo>
                  <a:lnTo>
                    <a:pt x="5238" y="3925"/>
                  </a:lnTo>
                  <a:lnTo>
                    <a:pt x="1842" y="3925"/>
                  </a:lnTo>
                  <a:lnTo>
                    <a:pt x="1842" y="1842"/>
                  </a:lnTo>
                  <a:lnTo>
                    <a:pt x="2611" y="1842"/>
                  </a:lnTo>
                  <a:lnTo>
                    <a:pt x="2611" y="3140"/>
                  </a:lnTo>
                  <a:lnTo>
                    <a:pt x="4468" y="3140"/>
                  </a:lnTo>
                  <a:lnTo>
                    <a:pt x="446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Rectangle 285">
            <a:extLst>
              <a:ext uri="{FF2B5EF4-FFF2-40B4-BE49-F238E27FC236}">
                <a16:creationId xmlns:a16="http://schemas.microsoft.com/office/drawing/2014/main" id="{C7E06741-C623-4A29-AC31-C9E008BE1DC0}"/>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TextBox 286">
            <a:extLst>
              <a:ext uri="{FF2B5EF4-FFF2-40B4-BE49-F238E27FC236}">
                <a16:creationId xmlns:a16="http://schemas.microsoft.com/office/drawing/2014/main" id="{550777CF-778A-4055-B702-CC2A480754E5}"/>
              </a:ext>
            </a:extLst>
          </p:cNvPr>
          <p:cNvSpPr txBox="1"/>
          <p:nvPr/>
        </p:nvSpPr>
        <p:spPr>
          <a:xfrm>
            <a:off x="228175" y="6564291"/>
            <a:ext cx="4541834" cy="246221"/>
          </a:xfrm>
          <a:prstGeom prst="rect">
            <a:avLst/>
          </a:prstGeom>
          <a:noFill/>
        </p:spPr>
        <p:txBody>
          <a:bodyPr wrap="square" rtlCol="0">
            <a:spAutoFit/>
          </a:bodyPr>
          <a:lstStyle/>
          <a:p>
            <a:r>
              <a:rPr lang="fr-FR" sz="1000">
                <a:solidFill>
                  <a:schemeClr val="bg1"/>
                </a:solidFill>
                <a:latin typeface="Open Sans" panose="020B0606030504020204" pitchFamily="34" charset="0"/>
                <a:ea typeface="Open Sans" panose="020B0606030504020204" pitchFamily="34" charset="0"/>
                <a:cs typeface="Open Sans" panose="020B0606030504020204" pitchFamily="34" charset="0"/>
              </a:rPr>
              <a:t>Happy New Year 2021 | nguyenngocduong.vn</a:t>
            </a:r>
          </a:p>
        </p:txBody>
      </p:sp>
      <p:pic>
        <p:nvPicPr>
          <p:cNvPr id="2" name="Audio 1">
            <a:hlinkClick r:id="" action="ppaction://media"/>
            <a:extLst>
              <a:ext uri="{FF2B5EF4-FFF2-40B4-BE49-F238E27FC236}">
                <a16:creationId xmlns:a16="http://schemas.microsoft.com/office/drawing/2014/main" id="{CB90A067-6885-440E-A279-5202F8442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2475555"/>
      </p:ext>
    </p:extLst>
  </p:cSld>
  <p:clrMapOvr>
    <a:masterClrMapping/>
  </p:clrMapOvr>
  <mc:AlternateContent xmlns:mc="http://schemas.openxmlformats.org/markup-compatibility/2006" xmlns:p14="http://schemas.microsoft.com/office/powerpoint/2010/main">
    <mc:Choice Requires="p14">
      <p:transition spd="slow" p14:dur="800" advTm="16031">
        <p14:flythrough/>
      </p:transition>
    </mc:Choice>
    <mc:Fallback xmlns="">
      <p:transition spd="slow" advTm="16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图片 2">
            <a:extLst>
              <a:ext uri="{FF2B5EF4-FFF2-40B4-BE49-F238E27FC236}">
                <a16:creationId xmlns:a16="http://schemas.microsoft.com/office/drawing/2014/main" id="{74EE4A56-7019-4550-82ED-B18E35E11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89" name="Group 88">
            <a:extLst>
              <a:ext uri="{FF2B5EF4-FFF2-40B4-BE49-F238E27FC236}">
                <a16:creationId xmlns:a16="http://schemas.microsoft.com/office/drawing/2014/main" id="{0F9B5BCE-D6C5-4015-8829-3C76AC9B51BB}"/>
              </a:ext>
            </a:extLst>
          </p:cNvPr>
          <p:cNvGrpSpPr/>
          <p:nvPr/>
        </p:nvGrpSpPr>
        <p:grpSpPr>
          <a:xfrm>
            <a:off x="-967853" y="565287"/>
            <a:ext cx="3681721" cy="5807740"/>
            <a:chOff x="-967853" y="565287"/>
            <a:chExt cx="3681721" cy="5807740"/>
          </a:xfrm>
        </p:grpSpPr>
        <p:sp>
          <p:nvSpPr>
            <p:cNvPr id="48" name="Google Shape;2199;p85">
              <a:extLst>
                <a:ext uri="{FF2B5EF4-FFF2-40B4-BE49-F238E27FC236}">
                  <a16:creationId xmlns:a16="http://schemas.microsoft.com/office/drawing/2014/main" id="{67A42BCB-D76D-4C2C-BC74-22617177D549}"/>
                </a:ext>
              </a:extLst>
            </p:cNvPr>
            <p:cNvSpPr/>
            <p:nvPr/>
          </p:nvSpPr>
          <p:spPr>
            <a:xfrm rot="5400000">
              <a:off x="-1607408" y="2051758"/>
              <a:ext cx="5665961" cy="2834811"/>
            </a:xfrm>
            <a:custGeom>
              <a:avLst/>
              <a:gdLst/>
              <a:ahLst/>
              <a:cxnLst/>
              <a:rect l="l" t="t" r="r" b="b"/>
              <a:pathLst>
                <a:path w="49474" h="24753" extrusionOk="0">
                  <a:moveTo>
                    <a:pt x="24737" y="0"/>
                  </a:moveTo>
                  <a:lnTo>
                    <a:pt x="23469" y="16"/>
                  </a:lnTo>
                  <a:lnTo>
                    <a:pt x="20994" y="272"/>
                  </a:lnTo>
                  <a:lnTo>
                    <a:pt x="18579" y="770"/>
                  </a:lnTo>
                  <a:lnTo>
                    <a:pt x="16270" y="1495"/>
                  </a:lnTo>
                  <a:lnTo>
                    <a:pt x="14051" y="2445"/>
                  </a:lnTo>
                  <a:lnTo>
                    <a:pt x="11953" y="3592"/>
                  </a:lnTo>
                  <a:lnTo>
                    <a:pt x="9976" y="4936"/>
                  </a:lnTo>
                  <a:lnTo>
                    <a:pt x="8135" y="6445"/>
                  </a:lnTo>
                  <a:lnTo>
                    <a:pt x="6460" y="8135"/>
                  </a:lnTo>
                  <a:lnTo>
                    <a:pt x="4935" y="9962"/>
                  </a:lnTo>
                  <a:lnTo>
                    <a:pt x="3592" y="11939"/>
                  </a:lnTo>
                  <a:lnTo>
                    <a:pt x="2445" y="14037"/>
                  </a:lnTo>
                  <a:lnTo>
                    <a:pt x="1509" y="16255"/>
                  </a:lnTo>
                  <a:lnTo>
                    <a:pt x="785" y="18579"/>
                  </a:lnTo>
                  <a:lnTo>
                    <a:pt x="287" y="20979"/>
                  </a:lnTo>
                  <a:lnTo>
                    <a:pt x="30" y="23469"/>
                  </a:lnTo>
                  <a:lnTo>
                    <a:pt x="0" y="24737"/>
                  </a:lnTo>
                  <a:lnTo>
                    <a:pt x="0" y="24752"/>
                  </a:lnTo>
                  <a:lnTo>
                    <a:pt x="24737" y="24737"/>
                  </a:lnTo>
                  <a:lnTo>
                    <a:pt x="49474" y="24737"/>
                  </a:lnTo>
                  <a:lnTo>
                    <a:pt x="49444" y="23469"/>
                  </a:lnTo>
                  <a:lnTo>
                    <a:pt x="49187" y="20979"/>
                  </a:lnTo>
                  <a:lnTo>
                    <a:pt x="48689" y="18579"/>
                  </a:lnTo>
                  <a:lnTo>
                    <a:pt x="47965" y="16255"/>
                  </a:lnTo>
                  <a:lnTo>
                    <a:pt x="47029" y="14037"/>
                  </a:lnTo>
                  <a:lnTo>
                    <a:pt x="45882" y="11939"/>
                  </a:lnTo>
                  <a:lnTo>
                    <a:pt x="44539" y="9962"/>
                  </a:lnTo>
                  <a:lnTo>
                    <a:pt x="43014" y="8135"/>
                  </a:lnTo>
                  <a:lnTo>
                    <a:pt x="41339" y="6445"/>
                  </a:lnTo>
                  <a:lnTo>
                    <a:pt x="39498" y="4936"/>
                  </a:lnTo>
                  <a:lnTo>
                    <a:pt x="37521" y="3592"/>
                  </a:lnTo>
                  <a:lnTo>
                    <a:pt x="35423" y="2445"/>
                  </a:lnTo>
                  <a:lnTo>
                    <a:pt x="33204" y="1495"/>
                  </a:lnTo>
                  <a:lnTo>
                    <a:pt x="30895" y="770"/>
                  </a:lnTo>
                  <a:lnTo>
                    <a:pt x="28480" y="272"/>
                  </a:lnTo>
                  <a:lnTo>
                    <a:pt x="26005" y="16"/>
                  </a:lnTo>
                  <a:lnTo>
                    <a:pt x="24737"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00;p85">
              <a:extLst>
                <a:ext uri="{FF2B5EF4-FFF2-40B4-BE49-F238E27FC236}">
                  <a16:creationId xmlns:a16="http://schemas.microsoft.com/office/drawing/2014/main" id="{20ED9F9A-83F2-4DD3-8195-E9294599EF71}"/>
                </a:ext>
              </a:extLst>
            </p:cNvPr>
            <p:cNvSpPr/>
            <p:nvPr/>
          </p:nvSpPr>
          <p:spPr>
            <a:xfrm rot="5400000">
              <a:off x="-1607408" y="2051758"/>
              <a:ext cx="5665961" cy="2834811"/>
            </a:xfrm>
            <a:custGeom>
              <a:avLst/>
              <a:gdLst/>
              <a:ahLst/>
              <a:cxnLst/>
              <a:rect l="l" t="t" r="r" b="b"/>
              <a:pathLst>
                <a:path w="49474" h="24753" extrusionOk="0">
                  <a:moveTo>
                    <a:pt x="24737" y="0"/>
                  </a:moveTo>
                  <a:lnTo>
                    <a:pt x="23469" y="16"/>
                  </a:lnTo>
                  <a:lnTo>
                    <a:pt x="20994" y="272"/>
                  </a:lnTo>
                  <a:lnTo>
                    <a:pt x="18579" y="770"/>
                  </a:lnTo>
                  <a:lnTo>
                    <a:pt x="16270" y="1495"/>
                  </a:lnTo>
                  <a:lnTo>
                    <a:pt x="14051" y="2445"/>
                  </a:lnTo>
                  <a:lnTo>
                    <a:pt x="11953" y="3592"/>
                  </a:lnTo>
                  <a:lnTo>
                    <a:pt x="9976" y="4936"/>
                  </a:lnTo>
                  <a:lnTo>
                    <a:pt x="8135" y="6445"/>
                  </a:lnTo>
                  <a:lnTo>
                    <a:pt x="6460" y="8135"/>
                  </a:lnTo>
                  <a:lnTo>
                    <a:pt x="4935" y="9962"/>
                  </a:lnTo>
                  <a:lnTo>
                    <a:pt x="3592" y="11939"/>
                  </a:lnTo>
                  <a:lnTo>
                    <a:pt x="2445" y="14037"/>
                  </a:lnTo>
                  <a:lnTo>
                    <a:pt x="1509" y="16255"/>
                  </a:lnTo>
                  <a:lnTo>
                    <a:pt x="785" y="18579"/>
                  </a:lnTo>
                  <a:lnTo>
                    <a:pt x="287" y="20979"/>
                  </a:lnTo>
                  <a:lnTo>
                    <a:pt x="30" y="23469"/>
                  </a:lnTo>
                  <a:lnTo>
                    <a:pt x="0" y="24737"/>
                  </a:lnTo>
                  <a:lnTo>
                    <a:pt x="0" y="24752"/>
                  </a:lnTo>
                  <a:lnTo>
                    <a:pt x="24737" y="24737"/>
                  </a:lnTo>
                  <a:lnTo>
                    <a:pt x="49474" y="24737"/>
                  </a:lnTo>
                  <a:lnTo>
                    <a:pt x="49444" y="23469"/>
                  </a:lnTo>
                  <a:lnTo>
                    <a:pt x="49187" y="20979"/>
                  </a:lnTo>
                  <a:lnTo>
                    <a:pt x="48689" y="18579"/>
                  </a:lnTo>
                  <a:lnTo>
                    <a:pt x="47965" y="16255"/>
                  </a:lnTo>
                  <a:lnTo>
                    <a:pt x="47029" y="14037"/>
                  </a:lnTo>
                  <a:lnTo>
                    <a:pt x="45882" y="11939"/>
                  </a:lnTo>
                  <a:lnTo>
                    <a:pt x="44539" y="9962"/>
                  </a:lnTo>
                  <a:lnTo>
                    <a:pt x="43014" y="8135"/>
                  </a:lnTo>
                  <a:lnTo>
                    <a:pt x="41339" y="6445"/>
                  </a:lnTo>
                  <a:lnTo>
                    <a:pt x="39498" y="4936"/>
                  </a:lnTo>
                  <a:lnTo>
                    <a:pt x="37521" y="3592"/>
                  </a:lnTo>
                  <a:lnTo>
                    <a:pt x="35423" y="2445"/>
                  </a:lnTo>
                  <a:lnTo>
                    <a:pt x="33204" y="1495"/>
                  </a:lnTo>
                  <a:lnTo>
                    <a:pt x="30895" y="770"/>
                  </a:lnTo>
                  <a:lnTo>
                    <a:pt x="28480" y="272"/>
                  </a:lnTo>
                  <a:lnTo>
                    <a:pt x="26005" y="16"/>
                  </a:lnTo>
                  <a:lnTo>
                    <a:pt x="24737"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01;p85">
              <a:extLst>
                <a:ext uri="{FF2B5EF4-FFF2-40B4-BE49-F238E27FC236}">
                  <a16:creationId xmlns:a16="http://schemas.microsoft.com/office/drawing/2014/main" id="{E1098695-02B5-4332-8418-DF65167520E0}"/>
                </a:ext>
              </a:extLst>
            </p:cNvPr>
            <p:cNvSpPr/>
            <p:nvPr/>
          </p:nvSpPr>
          <p:spPr>
            <a:xfrm rot="5400000">
              <a:off x="-575550" y="3080178"/>
              <a:ext cx="1555694" cy="777962"/>
            </a:xfrm>
            <a:custGeom>
              <a:avLst/>
              <a:gdLst/>
              <a:ahLst/>
              <a:cxnLst/>
              <a:rect l="l" t="t" r="r" b="b"/>
              <a:pathLst>
                <a:path w="13584" h="6793" extrusionOk="0">
                  <a:moveTo>
                    <a:pt x="6792" y="0"/>
                  </a:moveTo>
                  <a:lnTo>
                    <a:pt x="6098" y="31"/>
                  </a:lnTo>
                  <a:lnTo>
                    <a:pt x="4770" y="302"/>
                  </a:lnTo>
                  <a:lnTo>
                    <a:pt x="3562" y="815"/>
                  </a:lnTo>
                  <a:lnTo>
                    <a:pt x="2475" y="1555"/>
                  </a:lnTo>
                  <a:lnTo>
                    <a:pt x="1555" y="2491"/>
                  </a:lnTo>
                  <a:lnTo>
                    <a:pt x="815" y="3562"/>
                  </a:lnTo>
                  <a:lnTo>
                    <a:pt x="302" y="4785"/>
                  </a:lnTo>
                  <a:lnTo>
                    <a:pt x="30" y="6098"/>
                  </a:lnTo>
                  <a:lnTo>
                    <a:pt x="0" y="6792"/>
                  </a:lnTo>
                  <a:lnTo>
                    <a:pt x="13584" y="6792"/>
                  </a:lnTo>
                  <a:lnTo>
                    <a:pt x="13554" y="6098"/>
                  </a:lnTo>
                  <a:lnTo>
                    <a:pt x="13282" y="4785"/>
                  </a:lnTo>
                  <a:lnTo>
                    <a:pt x="12769" y="3562"/>
                  </a:lnTo>
                  <a:lnTo>
                    <a:pt x="12029" y="2491"/>
                  </a:lnTo>
                  <a:lnTo>
                    <a:pt x="11109" y="1555"/>
                  </a:lnTo>
                  <a:lnTo>
                    <a:pt x="10022" y="815"/>
                  </a:lnTo>
                  <a:lnTo>
                    <a:pt x="8814" y="302"/>
                  </a:lnTo>
                  <a:lnTo>
                    <a:pt x="7486" y="31"/>
                  </a:lnTo>
                  <a:lnTo>
                    <a:pt x="6792" y="0"/>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02;p85">
              <a:extLst>
                <a:ext uri="{FF2B5EF4-FFF2-40B4-BE49-F238E27FC236}">
                  <a16:creationId xmlns:a16="http://schemas.microsoft.com/office/drawing/2014/main" id="{86B4B0F6-0D23-4FE6-A809-59139AFCE98F}"/>
                </a:ext>
              </a:extLst>
            </p:cNvPr>
            <p:cNvSpPr/>
            <p:nvPr/>
          </p:nvSpPr>
          <p:spPr>
            <a:xfrm rot="5400000">
              <a:off x="1509877" y="2408668"/>
              <a:ext cx="285278" cy="2122704"/>
            </a:xfrm>
            <a:custGeom>
              <a:avLst/>
              <a:gdLst/>
              <a:ahLst/>
              <a:cxnLst/>
              <a:rect l="l" t="t" r="r" b="b"/>
              <a:pathLst>
                <a:path w="2491" h="18535" extrusionOk="0">
                  <a:moveTo>
                    <a:pt x="0" y="1"/>
                  </a:moveTo>
                  <a:lnTo>
                    <a:pt x="619" y="18534"/>
                  </a:lnTo>
                  <a:lnTo>
                    <a:pt x="1857" y="18534"/>
                  </a:lnTo>
                  <a:lnTo>
                    <a:pt x="249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03;p85">
              <a:extLst>
                <a:ext uri="{FF2B5EF4-FFF2-40B4-BE49-F238E27FC236}">
                  <a16:creationId xmlns:a16="http://schemas.microsoft.com/office/drawing/2014/main" id="{825805B2-D866-4798-855C-EE248554F257}"/>
                </a:ext>
              </a:extLst>
            </p:cNvPr>
            <p:cNvSpPr/>
            <p:nvPr/>
          </p:nvSpPr>
          <p:spPr>
            <a:xfrm rot="5400000">
              <a:off x="1021544" y="1709502"/>
              <a:ext cx="1009531" cy="2043225"/>
            </a:xfrm>
            <a:custGeom>
              <a:avLst/>
              <a:gdLst/>
              <a:ahLst/>
              <a:cxnLst/>
              <a:rect l="l" t="t" r="r" b="b"/>
              <a:pathLst>
                <a:path w="8815" h="17841" extrusionOk="0">
                  <a:moveTo>
                    <a:pt x="2294" y="1"/>
                  </a:moveTo>
                  <a:lnTo>
                    <a:pt x="0" y="966"/>
                  </a:lnTo>
                  <a:lnTo>
                    <a:pt x="7683" y="17840"/>
                  </a:lnTo>
                  <a:lnTo>
                    <a:pt x="8814" y="17372"/>
                  </a:lnTo>
                  <a:lnTo>
                    <a:pt x="2294"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04;p85">
              <a:extLst>
                <a:ext uri="{FF2B5EF4-FFF2-40B4-BE49-F238E27FC236}">
                  <a16:creationId xmlns:a16="http://schemas.microsoft.com/office/drawing/2014/main" id="{46E24669-4D97-4597-9DBF-CBD927EBCA53}"/>
                </a:ext>
              </a:extLst>
            </p:cNvPr>
            <p:cNvSpPr/>
            <p:nvPr/>
          </p:nvSpPr>
          <p:spPr>
            <a:xfrm rot="5400000">
              <a:off x="312870" y="1315423"/>
              <a:ext cx="1650864" cy="1654301"/>
            </a:xfrm>
            <a:custGeom>
              <a:avLst/>
              <a:gdLst/>
              <a:ahLst/>
              <a:cxnLst/>
              <a:rect l="l" t="t" r="r" b="b"/>
              <a:pathLst>
                <a:path w="14415" h="14445" extrusionOk="0">
                  <a:moveTo>
                    <a:pt x="1736" y="1"/>
                  </a:moveTo>
                  <a:lnTo>
                    <a:pt x="1" y="1767"/>
                  </a:lnTo>
                  <a:lnTo>
                    <a:pt x="13554" y="14444"/>
                  </a:lnTo>
                  <a:lnTo>
                    <a:pt x="14414" y="13569"/>
                  </a:lnTo>
                  <a:lnTo>
                    <a:pt x="17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05;p85">
              <a:extLst>
                <a:ext uri="{FF2B5EF4-FFF2-40B4-BE49-F238E27FC236}">
                  <a16:creationId xmlns:a16="http://schemas.microsoft.com/office/drawing/2014/main" id="{787D12D2-CF0A-4A5C-AB57-0DA774891801}"/>
                </a:ext>
              </a:extLst>
            </p:cNvPr>
            <p:cNvSpPr/>
            <p:nvPr/>
          </p:nvSpPr>
          <p:spPr>
            <a:xfrm rot="5400000">
              <a:off x="-473509" y="1251459"/>
              <a:ext cx="2043109" cy="1009530"/>
            </a:xfrm>
            <a:custGeom>
              <a:avLst/>
              <a:gdLst/>
              <a:ahLst/>
              <a:cxnLst/>
              <a:rect l="l" t="t" r="r" b="b"/>
              <a:pathLst>
                <a:path w="17840" h="8815" extrusionOk="0">
                  <a:moveTo>
                    <a:pt x="936" y="1"/>
                  </a:moveTo>
                  <a:lnTo>
                    <a:pt x="0" y="2280"/>
                  </a:lnTo>
                  <a:lnTo>
                    <a:pt x="17357" y="8815"/>
                  </a:lnTo>
                  <a:lnTo>
                    <a:pt x="17840" y="7683"/>
                  </a:lnTo>
                  <a:lnTo>
                    <a:pt x="9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06;p85">
              <a:extLst>
                <a:ext uri="{FF2B5EF4-FFF2-40B4-BE49-F238E27FC236}">
                  <a16:creationId xmlns:a16="http://schemas.microsoft.com/office/drawing/2014/main" id="{AF58745E-A2AC-4CD6-ACFE-57AD0ECCA6D8}"/>
                </a:ext>
              </a:extLst>
            </p:cNvPr>
            <p:cNvSpPr/>
            <p:nvPr/>
          </p:nvSpPr>
          <p:spPr>
            <a:xfrm rot="5400000">
              <a:off x="-1181383" y="1556550"/>
              <a:ext cx="2126140" cy="143613"/>
            </a:xfrm>
            <a:custGeom>
              <a:avLst/>
              <a:gdLst/>
              <a:ahLst/>
              <a:cxnLst/>
              <a:rect l="l" t="t" r="r" b="b"/>
              <a:pathLst>
                <a:path w="18565" h="1254" extrusionOk="0">
                  <a:moveTo>
                    <a:pt x="0" y="1"/>
                  </a:moveTo>
                  <a:lnTo>
                    <a:pt x="0" y="1253"/>
                  </a:lnTo>
                  <a:lnTo>
                    <a:pt x="18564" y="1253"/>
                  </a:lnTo>
                  <a:lnTo>
                    <a:pt x="18564" y="619"/>
                  </a:lnTo>
                  <a:lnTo>
                    <a:pt x="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07;p85">
              <a:extLst>
                <a:ext uri="{FF2B5EF4-FFF2-40B4-BE49-F238E27FC236}">
                  <a16:creationId xmlns:a16="http://schemas.microsoft.com/office/drawing/2014/main" id="{5869E7B9-4B47-4F90-BFAF-8C07A9637276}"/>
                </a:ext>
              </a:extLst>
            </p:cNvPr>
            <p:cNvSpPr/>
            <p:nvPr/>
          </p:nvSpPr>
          <p:spPr>
            <a:xfrm rot="5400000">
              <a:off x="-1181383" y="5238150"/>
              <a:ext cx="2126140" cy="143613"/>
            </a:xfrm>
            <a:custGeom>
              <a:avLst/>
              <a:gdLst/>
              <a:ahLst/>
              <a:cxnLst/>
              <a:rect l="l" t="t" r="r" b="b"/>
              <a:pathLst>
                <a:path w="18565" h="1254" extrusionOk="0">
                  <a:moveTo>
                    <a:pt x="18565" y="1"/>
                  </a:moveTo>
                  <a:lnTo>
                    <a:pt x="1" y="619"/>
                  </a:lnTo>
                  <a:lnTo>
                    <a:pt x="1" y="1253"/>
                  </a:lnTo>
                  <a:lnTo>
                    <a:pt x="18565" y="1253"/>
                  </a:lnTo>
                  <a:lnTo>
                    <a:pt x="18565"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08;p85">
              <a:extLst>
                <a:ext uri="{FF2B5EF4-FFF2-40B4-BE49-F238E27FC236}">
                  <a16:creationId xmlns:a16="http://schemas.microsoft.com/office/drawing/2014/main" id="{51B36C6C-A25D-48D9-92E7-0611CABC6BF8}"/>
                </a:ext>
              </a:extLst>
            </p:cNvPr>
            <p:cNvSpPr/>
            <p:nvPr/>
          </p:nvSpPr>
          <p:spPr>
            <a:xfrm rot="5400000">
              <a:off x="-474368" y="4678192"/>
              <a:ext cx="2044827" cy="1009530"/>
            </a:xfrm>
            <a:custGeom>
              <a:avLst/>
              <a:gdLst/>
              <a:ahLst/>
              <a:cxnLst/>
              <a:rect l="l" t="t" r="r" b="b"/>
              <a:pathLst>
                <a:path w="17855" h="8815" extrusionOk="0">
                  <a:moveTo>
                    <a:pt x="16904" y="1"/>
                  </a:moveTo>
                  <a:lnTo>
                    <a:pt x="0" y="7683"/>
                  </a:lnTo>
                  <a:lnTo>
                    <a:pt x="498" y="8815"/>
                  </a:lnTo>
                  <a:lnTo>
                    <a:pt x="17855" y="2280"/>
                  </a:lnTo>
                  <a:lnTo>
                    <a:pt x="16904"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9;p85">
              <a:extLst>
                <a:ext uri="{FF2B5EF4-FFF2-40B4-BE49-F238E27FC236}">
                  <a16:creationId xmlns:a16="http://schemas.microsoft.com/office/drawing/2014/main" id="{BD943066-3741-4C18-B17C-ADEED9D028FD}"/>
                </a:ext>
              </a:extLst>
            </p:cNvPr>
            <p:cNvSpPr/>
            <p:nvPr/>
          </p:nvSpPr>
          <p:spPr>
            <a:xfrm rot="5400000">
              <a:off x="312870" y="3968599"/>
              <a:ext cx="1650864" cy="1654301"/>
            </a:xfrm>
            <a:custGeom>
              <a:avLst/>
              <a:gdLst/>
              <a:ahLst/>
              <a:cxnLst/>
              <a:rect l="l" t="t" r="r" b="b"/>
              <a:pathLst>
                <a:path w="14415" h="14445" extrusionOk="0">
                  <a:moveTo>
                    <a:pt x="12679" y="1"/>
                  </a:moveTo>
                  <a:lnTo>
                    <a:pt x="1" y="13569"/>
                  </a:lnTo>
                  <a:lnTo>
                    <a:pt x="876" y="14444"/>
                  </a:lnTo>
                  <a:lnTo>
                    <a:pt x="14414" y="1767"/>
                  </a:lnTo>
                  <a:lnTo>
                    <a:pt x="12679"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10;p85">
              <a:extLst>
                <a:ext uri="{FF2B5EF4-FFF2-40B4-BE49-F238E27FC236}">
                  <a16:creationId xmlns:a16="http://schemas.microsoft.com/office/drawing/2014/main" id="{CBFF143F-C034-49F6-AE9A-65020C21A2B0}"/>
                </a:ext>
              </a:extLst>
            </p:cNvPr>
            <p:cNvSpPr/>
            <p:nvPr/>
          </p:nvSpPr>
          <p:spPr>
            <a:xfrm rot="5400000">
              <a:off x="1021544" y="3185609"/>
              <a:ext cx="1009531" cy="2043225"/>
            </a:xfrm>
            <a:custGeom>
              <a:avLst/>
              <a:gdLst/>
              <a:ahLst/>
              <a:cxnLst/>
              <a:rect l="l" t="t" r="r" b="b"/>
              <a:pathLst>
                <a:path w="8815" h="17841" extrusionOk="0">
                  <a:moveTo>
                    <a:pt x="6536" y="1"/>
                  </a:moveTo>
                  <a:lnTo>
                    <a:pt x="1" y="17372"/>
                  </a:lnTo>
                  <a:lnTo>
                    <a:pt x="1132" y="17840"/>
                  </a:lnTo>
                  <a:lnTo>
                    <a:pt x="8815" y="966"/>
                  </a:lnTo>
                  <a:lnTo>
                    <a:pt x="65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11;p85">
              <a:extLst>
                <a:ext uri="{FF2B5EF4-FFF2-40B4-BE49-F238E27FC236}">
                  <a16:creationId xmlns:a16="http://schemas.microsoft.com/office/drawing/2014/main" id="{FAEBCFB2-A1EC-4D3C-B827-C3A75D7EA79D}"/>
                </a:ext>
              </a:extLst>
            </p:cNvPr>
            <p:cNvSpPr/>
            <p:nvPr/>
          </p:nvSpPr>
          <p:spPr>
            <a:xfrm rot="5400000">
              <a:off x="-1129503" y="3081114"/>
              <a:ext cx="1101147" cy="777848"/>
            </a:xfrm>
            <a:custGeom>
              <a:avLst/>
              <a:gdLst/>
              <a:ahLst/>
              <a:cxnLst/>
              <a:rect l="l" t="t" r="r" b="b"/>
              <a:pathLst>
                <a:path w="9615" h="6792" extrusionOk="0">
                  <a:moveTo>
                    <a:pt x="4815" y="0"/>
                  </a:moveTo>
                  <a:lnTo>
                    <a:pt x="1" y="4800"/>
                  </a:lnTo>
                  <a:lnTo>
                    <a:pt x="499" y="5268"/>
                  </a:lnTo>
                  <a:lnTo>
                    <a:pt x="1600" y="5992"/>
                  </a:lnTo>
                  <a:lnTo>
                    <a:pt x="2823" y="6505"/>
                  </a:lnTo>
                  <a:lnTo>
                    <a:pt x="4121" y="6762"/>
                  </a:lnTo>
                  <a:lnTo>
                    <a:pt x="4800" y="6792"/>
                  </a:lnTo>
                  <a:lnTo>
                    <a:pt x="5464" y="6762"/>
                  </a:lnTo>
                  <a:lnTo>
                    <a:pt x="6777" y="6505"/>
                  </a:lnTo>
                  <a:lnTo>
                    <a:pt x="8000" y="5992"/>
                  </a:lnTo>
                  <a:lnTo>
                    <a:pt x="9117" y="5268"/>
                  </a:lnTo>
                  <a:lnTo>
                    <a:pt x="9615" y="4800"/>
                  </a:lnTo>
                  <a:lnTo>
                    <a:pt x="4815" y="0"/>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12;p85">
              <a:extLst>
                <a:ext uri="{FF2B5EF4-FFF2-40B4-BE49-F238E27FC236}">
                  <a16:creationId xmlns:a16="http://schemas.microsoft.com/office/drawing/2014/main" id="{0EEFFED5-9F4B-40DA-93BA-EDE7D9EFFF3B}"/>
                </a:ext>
              </a:extLst>
            </p:cNvPr>
            <p:cNvSpPr/>
            <p:nvPr/>
          </p:nvSpPr>
          <p:spPr>
            <a:xfrm rot="5400000">
              <a:off x="-472762" y="3186534"/>
              <a:ext cx="567125" cy="565291"/>
            </a:xfrm>
            <a:custGeom>
              <a:avLst/>
              <a:gdLst/>
              <a:ahLst/>
              <a:cxnLst/>
              <a:rect l="l" t="t" r="r" b="b"/>
              <a:pathLst>
                <a:path w="4952" h="4936" extrusionOk="0">
                  <a:moveTo>
                    <a:pt x="2219" y="0"/>
                  </a:moveTo>
                  <a:lnTo>
                    <a:pt x="1736" y="106"/>
                  </a:lnTo>
                  <a:lnTo>
                    <a:pt x="1299" y="287"/>
                  </a:lnTo>
                  <a:lnTo>
                    <a:pt x="906" y="558"/>
                  </a:lnTo>
                  <a:lnTo>
                    <a:pt x="559" y="891"/>
                  </a:lnTo>
                  <a:lnTo>
                    <a:pt x="303" y="1283"/>
                  </a:lnTo>
                  <a:lnTo>
                    <a:pt x="106" y="1736"/>
                  </a:lnTo>
                  <a:lnTo>
                    <a:pt x="16" y="2219"/>
                  </a:lnTo>
                  <a:lnTo>
                    <a:pt x="1" y="2475"/>
                  </a:lnTo>
                  <a:lnTo>
                    <a:pt x="16" y="2717"/>
                  </a:lnTo>
                  <a:lnTo>
                    <a:pt x="106" y="3200"/>
                  </a:lnTo>
                  <a:lnTo>
                    <a:pt x="303" y="3652"/>
                  </a:lnTo>
                  <a:lnTo>
                    <a:pt x="559" y="4045"/>
                  </a:lnTo>
                  <a:lnTo>
                    <a:pt x="906" y="4377"/>
                  </a:lnTo>
                  <a:lnTo>
                    <a:pt x="1299" y="4649"/>
                  </a:lnTo>
                  <a:lnTo>
                    <a:pt x="1736" y="4830"/>
                  </a:lnTo>
                  <a:lnTo>
                    <a:pt x="2219" y="4935"/>
                  </a:lnTo>
                  <a:lnTo>
                    <a:pt x="2733" y="4935"/>
                  </a:lnTo>
                  <a:lnTo>
                    <a:pt x="3216" y="4830"/>
                  </a:lnTo>
                  <a:lnTo>
                    <a:pt x="3653" y="4649"/>
                  </a:lnTo>
                  <a:lnTo>
                    <a:pt x="4046" y="4377"/>
                  </a:lnTo>
                  <a:lnTo>
                    <a:pt x="4393" y="4045"/>
                  </a:lnTo>
                  <a:lnTo>
                    <a:pt x="4649" y="3652"/>
                  </a:lnTo>
                  <a:lnTo>
                    <a:pt x="4846" y="3200"/>
                  </a:lnTo>
                  <a:lnTo>
                    <a:pt x="4936" y="2717"/>
                  </a:lnTo>
                  <a:lnTo>
                    <a:pt x="4951" y="2475"/>
                  </a:lnTo>
                  <a:lnTo>
                    <a:pt x="4936" y="2219"/>
                  </a:lnTo>
                  <a:lnTo>
                    <a:pt x="4846" y="1736"/>
                  </a:lnTo>
                  <a:lnTo>
                    <a:pt x="4649" y="1283"/>
                  </a:lnTo>
                  <a:lnTo>
                    <a:pt x="4393" y="891"/>
                  </a:lnTo>
                  <a:lnTo>
                    <a:pt x="4046" y="558"/>
                  </a:lnTo>
                  <a:lnTo>
                    <a:pt x="3653" y="287"/>
                  </a:lnTo>
                  <a:lnTo>
                    <a:pt x="3216" y="106"/>
                  </a:lnTo>
                  <a:lnTo>
                    <a:pt x="273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13;p85">
              <a:extLst>
                <a:ext uri="{FF2B5EF4-FFF2-40B4-BE49-F238E27FC236}">
                  <a16:creationId xmlns:a16="http://schemas.microsoft.com/office/drawing/2014/main" id="{27BCA307-B4A8-41CB-9CF2-668E526489CF}"/>
                </a:ext>
              </a:extLst>
            </p:cNvPr>
            <p:cNvSpPr/>
            <p:nvPr/>
          </p:nvSpPr>
          <p:spPr>
            <a:xfrm rot="5400000">
              <a:off x="-331785" y="3325681"/>
              <a:ext cx="285278" cy="285280"/>
            </a:xfrm>
            <a:custGeom>
              <a:avLst/>
              <a:gdLst/>
              <a:ahLst/>
              <a:cxnLst/>
              <a:rect l="l" t="t" r="r" b="b"/>
              <a:pathLst>
                <a:path w="2491" h="2491" extrusionOk="0">
                  <a:moveTo>
                    <a:pt x="1253" y="1"/>
                  </a:moveTo>
                  <a:lnTo>
                    <a:pt x="996" y="16"/>
                  </a:lnTo>
                  <a:lnTo>
                    <a:pt x="559" y="212"/>
                  </a:lnTo>
                  <a:lnTo>
                    <a:pt x="212" y="544"/>
                  </a:lnTo>
                  <a:lnTo>
                    <a:pt x="31" y="997"/>
                  </a:lnTo>
                  <a:lnTo>
                    <a:pt x="0" y="1253"/>
                  </a:lnTo>
                  <a:lnTo>
                    <a:pt x="31" y="1495"/>
                  </a:lnTo>
                  <a:lnTo>
                    <a:pt x="212" y="1948"/>
                  </a:lnTo>
                  <a:lnTo>
                    <a:pt x="559" y="2280"/>
                  </a:lnTo>
                  <a:lnTo>
                    <a:pt x="996" y="2476"/>
                  </a:lnTo>
                  <a:lnTo>
                    <a:pt x="1253" y="2491"/>
                  </a:lnTo>
                  <a:lnTo>
                    <a:pt x="1510" y="2476"/>
                  </a:lnTo>
                  <a:lnTo>
                    <a:pt x="1947" y="2280"/>
                  </a:lnTo>
                  <a:lnTo>
                    <a:pt x="2294" y="1948"/>
                  </a:lnTo>
                  <a:lnTo>
                    <a:pt x="2476" y="1495"/>
                  </a:lnTo>
                  <a:lnTo>
                    <a:pt x="2491" y="1253"/>
                  </a:lnTo>
                  <a:lnTo>
                    <a:pt x="2476" y="997"/>
                  </a:lnTo>
                  <a:lnTo>
                    <a:pt x="2294" y="544"/>
                  </a:lnTo>
                  <a:lnTo>
                    <a:pt x="1947" y="212"/>
                  </a:lnTo>
                  <a:lnTo>
                    <a:pt x="1510" y="16"/>
                  </a:lnTo>
                  <a:lnTo>
                    <a:pt x="1253"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roup 75">
            <a:extLst>
              <a:ext uri="{FF2B5EF4-FFF2-40B4-BE49-F238E27FC236}">
                <a16:creationId xmlns:a16="http://schemas.microsoft.com/office/drawing/2014/main" id="{6E265597-8506-40A8-9931-3C0667E22F3B}"/>
              </a:ext>
            </a:extLst>
          </p:cNvPr>
          <p:cNvGrpSpPr/>
          <p:nvPr/>
        </p:nvGrpSpPr>
        <p:grpSpPr>
          <a:xfrm rot="16200000">
            <a:off x="10079374" y="776604"/>
            <a:ext cx="2262299" cy="579135"/>
            <a:chOff x="-4478490" y="3007630"/>
            <a:chExt cx="3605807" cy="923065"/>
          </a:xfrm>
        </p:grpSpPr>
        <p:sp>
          <p:nvSpPr>
            <p:cNvPr id="77" name="Google Shape;2196;p85">
              <a:extLst>
                <a:ext uri="{FF2B5EF4-FFF2-40B4-BE49-F238E27FC236}">
                  <a16:creationId xmlns:a16="http://schemas.microsoft.com/office/drawing/2014/main" id="{13C42524-1C45-4A1B-91C2-A943CBAD93E7}"/>
                </a:ext>
              </a:extLst>
            </p:cNvPr>
            <p:cNvSpPr/>
            <p:nvPr/>
          </p:nvSpPr>
          <p:spPr>
            <a:xfrm rot="5400000">
              <a:off x="-2919340" y="2941894"/>
              <a:ext cx="923065" cy="1054538"/>
            </a:xfrm>
            <a:custGeom>
              <a:avLst/>
              <a:gdLst/>
              <a:ahLst/>
              <a:cxnLst/>
              <a:rect l="l" t="t" r="r" b="b"/>
              <a:pathLst>
                <a:path w="8060" h="9208" extrusionOk="0">
                  <a:moveTo>
                    <a:pt x="4030" y="1404"/>
                  </a:moveTo>
                  <a:lnTo>
                    <a:pt x="4211" y="1902"/>
                  </a:lnTo>
                  <a:lnTo>
                    <a:pt x="4422" y="2461"/>
                  </a:lnTo>
                  <a:lnTo>
                    <a:pt x="4211" y="2612"/>
                  </a:lnTo>
                  <a:lnTo>
                    <a:pt x="4030" y="2762"/>
                  </a:lnTo>
                  <a:lnTo>
                    <a:pt x="3849" y="2596"/>
                  </a:lnTo>
                  <a:lnTo>
                    <a:pt x="3638" y="2461"/>
                  </a:lnTo>
                  <a:lnTo>
                    <a:pt x="3849" y="1917"/>
                  </a:lnTo>
                  <a:lnTo>
                    <a:pt x="4030" y="1404"/>
                  </a:lnTo>
                  <a:close/>
                  <a:moveTo>
                    <a:pt x="2113" y="2612"/>
                  </a:moveTo>
                  <a:lnTo>
                    <a:pt x="2581" y="2687"/>
                  </a:lnTo>
                  <a:lnTo>
                    <a:pt x="2808" y="2762"/>
                  </a:lnTo>
                  <a:lnTo>
                    <a:pt x="2506" y="3366"/>
                  </a:lnTo>
                  <a:lnTo>
                    <a:pt x="2053" y="4000"/>
                  </a:lnTo>
                  <a:lnTo>
                    <a:pt x="1766" y="4211"/>
                  </a:lnTo>
                  <a:lnTo>
                    <a:pt x="1630" y="4226"/>
                  </a:lnTo>
                  <a:lnTo>
                    <a:pt x="1585" y="4226"/>
                  </a:lnTo>
                  <a:lnTo>
                    <a:pt x="1404" y="4121"/>
                  </a:lnTo>
                  <a:lnTo>
                    <a:pt x="1162" y="3819"/>
                  </a:lnTo>
                  <a:lnTo>
                    <a:pt x="876" y="3200"/>
                  </a:lnTo>
                  <a:lnTo>
                    <a:pt x="710" y="2717"/>
                  </a:lnTo>
                  <a:lnTo>
                    <a:pt x="1313" y="2612"/>
                  </a:lnTo>
                  <a:close/>
                  <a:moveTo>
                    <a:pt x="6732" y="2612"/>
                  </a:moveTo>
                  <a:lnTo>
                    <a:pt x="7335" y="2717"/>
                  </a:lnTo>
                  <a:lnTo>
                    <a:pt x="7169" y="3200"/>
                  </a:lnTo>
                  <a:lnTo>
                    <a:pt x="6883" y="3819"/>
                  </a:lnTo>
                  <a:lnTo>
                    <a:pt x="6626" y="4121"/>
                  </a:lnTo>
                  <a:lnTo>
                    <a:pt x="6460" y="4226"/>
                  </a:lnTo>
                  <a:lnTo>
                    <a:pt x="6415" y="4226"/>
                  </a:lnTo>
                  <a:lnTo>
                    <a:pt x="6279" y="4211"/>
                  </a:lnTo>
                  <a:lnTo>
                    <a:pt x="6007" y="4000"/>
                  </a:lnTo>
                  <a:lnTo>
                    <a:pt x="5554" y="3366"/>
                  </a:lnTo>
                  <a:lnTo>
                    <a:pt x="5237" y="2747"/>
                  </a:lnTo>
                  <a:lnTo>
                    <a:pt x="5449" y="2687"/>
                  </a:lnTo>
                  <a:lnTo>
                    <a:pt x="5932" y="2612"/>
                  </a:lnTo>
                  <a:close/>
                  <a:moveTo>
                    <a:pt x="4030" y="3744"/>
                  </a:moveTo>
                  <a:lnTo>
                    <a:pt x="4136" y="3940"/>
                  </a:lnTo>
                  <a:lnTo>
                    <a:pt x="4241" y="4392"/>
                  </a:lnTo>
                  <a:lnTo>
                    <a:pt x="4241" y="4860"/>
                  </a:lnTo>
                  <a:lnTo>
                    <a:pt x="4136" y="5313"/>
                  </a:lnTo>
                  <a:lnTo>
                    <a:pt x="4030" y="5524"/>
                  </a:lnTo>
                  <a:lnTo>
                    <a:pt x="3924" y="5313"/>
                  </a:lnTo>
                  <a:lnTo>
                    <a:pt x="3819" y="4875"/>
                  </a:lnTo>
                  <a:lnTo>
                    <a:pt x="3819" y="4408"/>
                  </a:lnTo>
                  <a:lnTo>
                    <a:pt x="3924" y="3955"/>
                  </a:lnTo>
                  <a:lnTo>
                    <a:pt x="4030" y="3744"/>
                  </a:lnTo>
                  <a:close/>
                  <a:moveTo>
                    <a:pt x="3366" y="3019"/>
                  </a:moveTo>
                  <a:lnTo>
                    <a:pt x="3502" y="3110"/>
                  </a:lnTo>
                  <a:lnTo>
                    <a:pt x="3607" y="3215"/>
                  </a:lnTo>
                  <a:lnTo>
                    <a:pt x="3411" y="3532"/>
                  </a:lnTo>
                  <a:lnTo>
                    <a:pt x="3200" y="4257"/>
                  </a:lnTo>
                  <a:lnTo>
                    <a:pt x="3200" y="4996"/>
                  </a:lnTo>
                  <a:lnTo>
                    <a:pt x="3411" y="5706"/>
                  </a:lnTo>
                  <a:lnTo>
                    <a:pt x="3607" y="6038"/>
                  </a:lnTo>
                  <a:lnTo>
                    <a:pt x="3487" y="6143"/>
                  </a:lnTo>
                  <a:lnTo>
                    <a:pt x="3366" y="6234"/>
                  </a:lnTo>
                  <a:lnTo>
                    <a:pt x="3124" y="5721"/>
                  </a:lnTo>
                  <a:lnTo>
                    <a:pt x="2702" y="5087"/>
                  </a:lnTo>
                  <a:lnTo>
                    <a:pt x="2400" y="4755"/>
                  </a:lnTo>
                  <a:lnTo>
                    <a:pt x="2234" y="4619"/>
                  </a:lnTo>
                  <a:lnTo>
                    <a:pt x="2400" y="4498"/>
                  </a:lnTo>
                  <a:lnTo>
                    <a:pt x="2702" y="4166"/>
                  </a:lnTo>
                  <a:lnTo>
                    <a:pt x="3124" y="3517"/>
                  </a:lnTo>
                  <a:lnTo>
                    <a:pt x="3366" y="3019"/>
                  </a:lnTo>
                  <a:close/>
                  <a:moveTo>
                    <a:pt x="4679" y="3019"/>
                  </a:moveTo>
                  <a:lnTo>
                    <a:pt x="4920" y="3517"/>
                  </a:lnTo>
                  <a:lnTo>
                    <a:pt x="5343" y="4151"/>
                  </a:lnTo>
                  <a:lnTo>
                    <a:pt x="5645" y="4498"/>
                  </a:lnTo>
                  <a:lnTo>
                    <a:pt x="5811" y="4619"/>
                  </a:lnTo>
                  <a:lnTo>
                    <a:pt x="5494" y="4906"/>
                  </a:lnTo>
                  <a:lnTo>
                    <a:pt x="4920" y="5721"/>
                  </a:lnTo>
                  <a:lnTo>
                    <a:pt x="4679" y="6234"/>
                  </a:lnTo>
                  <a:lnTo>
                    <a:pt x="4543" y="6143"/>
                  </a:lnTo>
                  <a:lnTo>
                    <a:pt x="4422" y="6038"/>
                  </a:lnTo>
                  <a:lnTo>
                    <a:pt x="4634" y="5706"/>
                  </a:lnTo>
                  <a:lnTo>
                    <a:pt x="4845" y="4996"/>
                  </a:lnTo>
                  <a:lnTo>
                    <a:pt x="4845" y="4257"/>
                  </a:lnTo>
                  <a:lnTo>
                    <a:pt x="4634" y="3532"/>
                  </a:lnTo>
                  <a:lnTo>
                    <a:pt x="4422" y="3215"/>
                  </a:lnTo>
                  <a:lnTo>
                    <a:pt x="4543" y="3110"/>
                  </a:lnTo>
                  <a:lnTo>
                    <a:pt x="4679" y="3019"/>
                  </a:lnTo>
                  <a:close/>
                  <a:moveTo>
                    <a:pt x="6475" y="5026"/>
                  </a:moveTo>
                  <a:lnTo>
                    <a:pt x="6656" y="5117"/>
                  </a:lnTo>
                  <a:lnTo>
                    <a:pt x="6898" y="5419"/>
                  </a:lnTo>
                  <a:lnTo>
                    <a:pt x="7184" y="6038"/>
                  </a:lnTo>
                  <a:lnTo>
                    <a:pt x="7350" y="6536"/>
                  </a:lnTo>
                  <a:lnTo>
                    <a:pt x="6747" y="6626"/>
                  </a:lnTo>
                  <a:lnTo>
                    <a:pt x="5947" y="6626"/>
                  </a:lnTo>
                  <a:lnTo>
                    <a:pt x="5464" y="6551"/>
                  </a:lnTo>
                  <a:lnTo>
                    <a:pt x="5237" y="6490"/>
                  </a:lnTo>
                  <a:lnTo>
                    <a:pt x="5539" y="5887"/>
                  </a:lnTo>
                  <a:lnTo>
                    <a:pt x="5992" y="5253"/>
                  </a:lnTo>
                  <a:lnTo>
                    <a:pt x="6294" y="5041"/>
                  </a:lnTo>
                  <a:lnTo>
                    <a:pt x="6430" y="5026"/>
                  </a:lnTo>
                  <a:close/>
                  <a:moveTo>
                    <a:pt x="1660" y="5041"/>
                  </a:moveTo>
                  <a:lnTo>
                    <a:pt x="1781" y="5057"/>
                  </a:lnTo>
                  <a:lnTo>
                    <a:pt x="2053" y="5268"/>
                  </a:lnTo>
                  <a:lnTo>
                    <a:pt x="2506" y="5887"/>
                  </a:lnTo>
                  <a:lnTo>
                    <a:pt x="2823" y="6505"/>
                  </a:lnTo>
                  <a:lnTo>
                    <a:pt x="2596" y="6581"/>
                  </a:lnTo>
                  <a:lnTo>
                    <a:pt x="2113" y="6656"/>
                  </a:lnTo>
                  <a:lnTo>
                    <a:pt x="1313" y="6656"/>
                  </a:lnTo>
                  <a:lnTo>
                    <a:pt x="710" y="6551"/>
                  </a:lnTo>
                  <a:lnTo>
                    <a:pt x="876" y="6053"/>
                  </a:lnTo>
                  <a:lnTo>
                    <a:pt x="1162" y="5434"/>
                  </a:lnTo>
                  <a:lnTo>
                    <a:pt x="1419" y="5132"/>
                  </a:lnTo>
                  <a:lnTo>
                    <a:pt x="1600" y="5041"/>
                  </a:lnTo>
                  <a:close/>
                  <a:moveTo>
                    <a:pt x="4030" y="6490"/>
                  </a:moveTo>
                  <a:lnTo>
                    <a:pt x="4211" y="6656"/>
                  </a:lnTo>
                  <a:lnTo>
                    <a:pt x="4422" y="6792"/>
                  </a:lnTo>
                  <a:lnTo>
                    <a:pt x="4211" y="7351"/>
                  </a:lnTo>
                  <a:lnTo>
                    <a:pt x="4030" y="7849"/>
                  </a:lnTo>
                  <a:lnTo>
                    <a:pt x="3849" y="7351"/>
                  </a:lnTo>
                  <a:lnTo>
                    <a:pt x="3638" y="6792"/>
                  </a:lnTo>
                  <a:lnTo>
                    <a:pt x="3849" y="6656"/>
                  </a:lnTo>
                  <a:lnTo>
                    <a:pt x="4030" y="6490"/>
                  </a:lnTo>
                  <a:close/>
                  <a:moveTo>
                    <a:pt x="4030" y="1"/>
                  </a:moveTo>
                  <a:lnTo>
                    <a:pt x="3924" y="16"/>
                  </a:lnTo>
                  <a:lnTo>
                    <a:pt x="3758" y="136"/>
                  </a:lnTo>
                  <a:lnTo>
                    <a:pt x="3728" y="227"/>
                  </a:lnTo>
                  <a:lnTo>
                    <a:pt x="3426" y="1223"/>
                  </a:lnTo>
                  <a:lnTo>
                    <a:pt x="3064" y="2159"/>
                  </a:lnTo>
                  <a:lnTo>
                    <a:pt x="2808" y="2068"/>
                  </a:lnTo>
                  <a:lnTo>
                    <a:pt x="2219" y="1947"/>
                  </a:lnTo>
                  <a:lnTo>
                    <a:pt x="1510" y="1947"/>
                  </a:lnTo>
                  <a:lnTo>
                    <a:pt x="695" y="2038"/>
                  </a:lnTo>
                  <a:lnTo>
                    <a:pt x="242" y="2159"/>
                  </a:lnTo>
                  <a:lnTo>
                    <a:pt x="121" y="2204"/>
                  </a:lnTo>
                  <a:lnTo>
                    <a:pt x="46" y="2310"/>
                  </a:lnTo>
                  <a:lnTo>
                    <a:pt x="0" y="2430"/>
                  </a:lnTo>
                  <a:lnTo>
                    <a:pt x="15" y="2551"/>
                  </a:lnTo>
                  <a:lnTo>
                    <a:pt x="227" y="3291"/>
                  </a:lnTo>
                  <a:lnTo>
                    <a:pt x="604" y="4091"/>
                  </a:lnTo>
                  <a:lnTo>
                    <a:pt x="891" y="4468"/>
                  </a:lnTo>
                  <a:lnTo>
                    <a:pt x="1027" y="4604"/>
                  </a:lnTo>
                  <a:lnTo>
                    <a:pt x="891" y="4740"/>
                  </a:lnTo>
                  <a:lnTo>
                    <a:pt x="619" y="5117"/>
                  </a:lnTo>
                  <a:lnTo>
                    <a:pt x="242" y="5917"/>
                  </a:lnTo>
                  <a:lnTo>
                    <a:pt x="15" y="6656"/>
                  </a:lnTo>
                  <a:lnTo>
                    <a:pt x="0" y="6792"/>
                  </a:lnTo>
                  <a:lnTo>
                    <a:pt x="46" y="6898"/>
                  </a:lnTo>
                  <a:lnTo>
                    <a:pt x="121" y="7004"/>
                  </a:lnTo>
                  <a:lnTo>
                    <a:pt x="242" y="7049"/>
                  </a:lnTo>
                  <a:lnTo>
                    <a:pt x="695" y="7170"/>
                  </a:lnTo>
                  <a:lnTo>
                    <a:pt x="1525" y="7260"/>
                  </a:lnTo>
                  <a:lnTo>
                    <a:pt x="2219" y="7260"/>
                  </a:lnTo>
                  <a:lnTo>
                    <a:pt x="2808" y="7139"/>
                  </a:lnTo>
                  <a:lnTo>
                    <a:pt x="3064" y="7049"/>
                  </a:lnTo>
                  <a:lnTo>
                    <a:pt x="3426" y="7985"/>
                  </a:lnTo>
                  <a:lnTo>
                    <a:pt x="3728" y="8981"/>
                  </a:lnTo>
                  <a:lnTo>
                    <a:pt x="3773" y="9071"/>
                  </a:lnTo>
                  <a:lnTo>
                    <a:pt x="3924" y="9192"/>
                  </a:lnTo>
                  <a:lnTo>
                    <a:pt x="4030" y="9207"/>
                  </a:lnTo>
                  <a:lnTo>
                    <a:pt x="4136" y="9192"/>
                  </a:lnTo>
                  <a:lnTo>
                    <a:pt x="4287" y="9071"/>
                  </a:lnTo>
                  <a:lnTo>
                    <a:pt x="4332" y="8981"/>
                  </a:lnTo>
                  <a:lnTo>
                    <a:pt x="4634" y="7985"/>
                  </a:lnTo>
                  <a:lnTo>
                    <a:pt x="4996" y="7049"/>
                  </a:lnTo>
                  <a:lnTo>
                    <a:pt x="5253" y="7139"/>
                  </a:lnTo>
                  <a:lnTo>
                    <a:pt x="5841" y="7260"/>
                  </a:lnTo>
                  <a:lnTo>
                    <a:pt x="6550" y="7260"/>
                  </a:lnTo>
                  <a:lnTo>
                    <a:pt x="7365" y="7170"/>
                  </a:lnTo>
                  <a:lnTo>
                    <a:pt x="7818" y="7049"/>
                  </a:lnTo>
                  <a:lnTo>
                    <a:pt x="7939" y="7004"/>
                  </a:lnTo>
                  <a:lnTo>
                    <a:pt x="8014" y="6898"/>
                  </a:lnTo>
                  <a:lnTo>
                    <a:pt x="8060" y="6777"/>
                  </a:lnTo>
                  <a:lnTo>
                    <a:pt x="8045" y="6656"/>
                  </a:lnTo>
                  <a:lnTo>
                    <a:pt x="7833" y="5917"/>
                  </a:lnTo>
                  <a:lnTo>
                    <a:pt x="7456" y="5117"/>
                  </a:lnTo>
                  <a:lnTo>
                    <a:pt x="7169" y="4740"/>
                  </a:lnTo>
                  <a:lnTo>
                    <a:pt x="7033" y="4604"/>
                  </a:lnTo>
                  <a:lnTo>
                    <a:pt x="7169" y="4468"/>
                  </a:lnTo>
                  <a:lnTo>
                    <a:pt x="7441" y="4091"/>
                  </a:lnTo>
                  <a:lnTo>
                    <a:pt x="7818" y="3291"/>
                  </a:lnTo>
                  <a:lnTo>
                    <a:pt x="8045" y="2551"/>
                  </a:lnTo>
                  <a:lnTo>
                    <a:pt x="8060" y="2415"/>
                  </a:lnTo>
                  <a:lnTo>
                    <a:pt x="8014" y="2310"/>
                  </a:lnTo>
                  <a:lnTo>
                    <a:pt x="7939" y="2204"/>
                  </a:lnTo>
                  <a:lnTo>
                    <a:pt x="7818" y="2159"/>
                  </a:lnTo>
                  <a:lnTo>
                    <a:pt x="7365" y="2038"/>
                  </a:lnTo>
                  <a:lnTo>
                    <a:pt x="6535" y="1947"/>
                  </a:lnTo>
                  <a:lnTo>
                    <a:pt x="5841" y="1947"/>
                  </a:lnTo>
                  <a:lnTo>
                    <a:pt x="5253" y="2068"/>
                  </a:lnTo>
                  <a:lnTo>
                    <a:pt x="4996" y="2159"/>
                  </a:lnTo>
                  <a:lnTo>
                    <a:pt x="4634" y="1223"/>
                  </a:lnTo>
                  <a:lnTo>
                    <a:pt x="4332" y="227"/>
                  </a:lnTo>
                  <a:lnTo>
                    <a:pt x="4287" y="136"/>
                  </a:lnTo>
                  <a:lnTo>
                    <a:pt x="4136" y="16"/>
                  </a:lnTo>
                  <a:lnTo>
                    <a:pt x="403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97;p85">
              <a:extLst>
                <a:ext uri="{FF2B5EF4-FFF2-40B4-BE49-F238E27FC236}">
                  <a16:creationId xmlns:a16="http://schemas.microsoft.com/office/drawing/2014/main" id="{791F7C17-7AB1-431B-80BA-254834390D56}"/>
                </a:ext>
              </a:extLst>
            </p:cNvPr>
            <p:cNvSpPr/>
            <p:nvPr/>
          </p:nvSpPr>
          <p:spPr>
            <a:xfrm rot="5400000">
              <a:off x="-1474279" y="2902154"/>
              <a:ext cx="69173" cy="1134018"/>
            </a:xfrm>
            <a:custGeom>
              <a:avLst/>
              <a:gdLst/>
              <a:ahLst/>
              <a:cxnLst/>
              <a:rect l="l" t="t" r="r" b="b"/>
              <a:pathLst>
                <a:path w="604" h="9902" extrusionOk="0">
                  <a:moveTo>
                    <a:pt x="302" y="1"/>
                  </a:moveTo>
                  <a:lnTo>
                    <a:pt x="181" y="16"/>
                  </a:lnTo>
                  <a:lnTo>
                    <a:pt x="15" y="167"/>
                  </a:lnTo>
                  <a:lnTo>
                    <a:pt x="0" y="303"/>
                  </a:lnTo>
                  <a:lnTo>
                    <a:pt x="0" y="9600"/>
                  </a:lnTo>
                  <a:lnTo>
                    <a:pt x="15" y="9720"/>
                  </a:lnTo>
                  <a:lnTo>
                    <a:pt x="181" y="9887"/>
                  </a:lnTo>
                  <a:lnTo>
                    <a:pt x="302" y="9902"/>
                  </a:lnTo>
                  <a:lnTo>
                    <a:pt x="423" y="9887"/>
                  </a:lnTo>
                  <a:lnTo>
                    <a:pt x="589" y="9720"/>
                  </a:lnTo>
                  <a:lnTo>
                    <a:pt x="604" y="9600"/>
                  </a:lnTo>
                  <a:lnTo>
                    <a:pt x="604" y="303"/>
                  </a:lnTo>
                  <a:lnTo>
                    <a:pt x="589" y="167"/>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98;p85">
              <a:extLst>
                <a:ext uri="{FF2B5EF4-FFF2-40B4-BE49-F238E27FC236}">
                  <a16:creationId xmlns:a16="http://schemas.microsoft.com/office/drawing/2014/main" id="{A080FA20-2B5A-440F-8ABB-B3C34F74FA1A}"/>
                </a:ext>
              </a:extLst>
            </p:cNvPr>
            <p:cNvSpPr/>
            <p:nvPr/>
          </p:nvSpPr>
          <p:spPr>
            <a:xfrm rot="5400000">
              <a:off x="-3239893" y="3186518"/>
              <a:ext cx="69173" cy="565291"/>
            </a:xfrm>
            <a:custGeom>
              <a:avLst/>
              <a:gdLst/>
              <a:ahLst/>
              <a:cxnLst/>
              <a:rect l="l" t="t" r="r" b="b"/>
              <a:pathLst>
                <a:path w="604" h="4936" extrusionOk="0">
                  <a:moveTo>
                    <a:pt x="302" y="1"/>
                  </a:moveTo>
                  <a:lnTo>
                    <a:pt x="181" y="16"/>
                  </a:lnTo>
                  <a:lnTo>
                    <a:pt x="15" y="182"/>
                  </a:lnTo>
                  <a:lnTo>
                    <a:pt x="0" y="303"/>
                  </a:lnTo>
                  <a:lnTo>
                    <a:pt x="0" y="4634"/>
                  </a:lnTo>
                  <a:lnTo>
                    <a:pt x="15" y="4755"/>
                  </a:lnTo>
                  <a:lnTo>
                    <a:pt x="181" y="4921"/>
                  </a:lnTo>
                  <a:lnTo>
                    <a:pt x="302" y="4936"/>
                  </a:lnTo>
                  <a:lnTo>
                    <a:pt x="423" y="4921"/>
                  </a:lnTo>
                  <a:lnTo>
                    <a:pt x="589" y="4755"/>
                  </a:lnTo>
                  <a:lnTo>
                    <a:pt x="604" y="4634"/>
                  </a:lnTo>
                  <a:lnTo>
                    <a:pt x="604" y="303"/>
                  </a:lnTo>
                  <a:lnTo>
                    <a:pt x="589" y="182"/>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4;p85">
              <a:extLst>
                <a:ext uri="{FF2B5EF4-FFF2-40B4-BE49-F238E27FC236}">
                  <a16:creationId xmlns:a16="http://schemas.microsoft.com/office/drawing/2014/main" id="{A3AFFC02-F8B7-4BED-91BA-B53AF7D5F4C6}"/>
                </a:ext>
              </a:extLst>
            </p:cNvPr>
            <p:cNvSpPr/>
            <p:nvPr/>
          </p:nvSpPr>
          <p:spPr>
            <a:xfrm rot="5400000">
              <a:off x="-1479546" y="3325681"/>
              <a:ext cx="285278" cy="285280"/>
            </a:xfrm>
            <a:custGeom>
              <a:avLst/>
              <a:gdLst/>
              <a:ahLst/>
              <a:cxnLst/>
              <a:rect l="l" t="t" r="r" b="b"/>
              <a:pathLst>
                <a:path w="2491" h="2491" extrusionOk="0">
                  <a:moveTo>
                    <a:pt x="1253" y="0"/>
                  </a:moveTo>
                  <a:lnTo>
                    <a:pt x="996" y="15"/>
                  </a:lnTo>
                  <a:lnTo>
                    <a:pt x="559" y="196"/>
                  </a:lnTo>
                  <a:lnTo>
                    <a:pt x="212" y="543"/>
                  </a:lnTo>
                  <a:lnTo>
                    <a:pt x="31" y="981"/>
                  </a:lnTo>
                  <a:lnTo>
                    <a:pt x="0" y="1238"/>
                  </a:lnTo>
                  <a:lnTo>
                    <a:pt x="31" y="1494"/>
                  </a:lnTo>
                  <a:lnTo>
                    <a:pt x="212" y="1947"/>
                  </a:lnTo>
                  <a:lnTo>
                    <a:pt x="559" y="2279"/>
                  </a:lnTo>
                  <a:lnTo>
                    <a:pt x="996" y="2475"/>
                  </a:lnTo>
                  <a:lnTo>
                    <a:pt x="1253" y="2490"/>
                  </a:lnTo>
                  <a:lnTo>
                    <a:pt x="1510" y="2475"/>
                  </a:lnTo>
                  <a:lnTo>
                    <a:pt x="1947" y="2279"/>
                  </a:lnTo>
                  <a:lnTo>
                    <a:pt x="2294" y="1947"/>
                  </a:lnTo>
                  <a:lnTo>
                    <a:pt x="2476" y="1494"/>
                  </a:lnTo>
                  <a:lnTo>
                    <a:pt x="2491" y="1238"/>
                  </a:lnTo>
                  <a:lnTo>
                    <a:pt x="2476" y="981"/>
                  </a:lnTo>
                  <a:lnTo>
                    <a:pt x="2294" y="543"/>
                  </a:lnTo>
                  <a:lnTo>
                    <a:pt x="1947" y="196"/>
                  </a:lnTo>
                  <a:lnTo>
                    <a:pt x="1510" y="15"/>
                  </a:lnTo>
                  <a:lnTo>
                    <a:pt x="125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5;p85">
              <a:extLst>
                <a:ext uri="{FF2B5EF4-FFF2-40B4-BE49-F238E27FC236}">
                  <a16:creationId xmlns:a16="http://schemas.microsoft.com/office/drawing/2014/main" id="{641F95E6-8187-4BFD-BE20-0DD4C80D6EAA}"/>
                </a:ext>
              </a:extLst>
            </p:cNvPr>
            <p:cNvSpPr/>
            <p:nvPr/>
          </p:nvSpPr>
          <p:spPr>
            <a:xfrm rot="5400000">
              <a:off x="-3912330" y="3328278"/>
              <a:ext cx="850456" cy="281844"/>
            </a:xfrm>
            <a:custGeom>
              <a:avLst/>
              <a:gdLst/>
              <a:ahLst/>
              <a:cxnLst/>
              <a:rect l="l" t="t" r="r" b="b"/>
              <a:pathLst>
                <a:path w="7426" h="2461" extrusionOk="0">
                  <a:moveTo>
                    <a:pt x="921" y="0"/>
                  </a:moveTo>
                  <a:lnTo>
                    <a:pt x="740" y="15"/>
                  </a:lnTo>
                  <a:lnTo>
                    <a:pt x="408" y="151"/>
                  </a:lnTo>
                  <a:lnTo>
                    <a:pt x="151" y="408"/>
                  </a:lnTo>
                  <a:lnTo>
                    <a:pt x="15" y="740"/>
                  </a:lnTo>
                  <a:lnTo>
                    <a:pt x="0" y="921"/>
                  </a:lnTo>
                  <a:lnTo>
                    <a:pt x="0" y="2460"/>
                  </a:lnTo>
                  <a:lnTo>
                    <a:pt x="7426" y="2460"/>
                  </a:lnTo>
                  <a:lnTo>
                    <a:pt x="7426" y="921"/>
                  </a:lnTo>
                  <a:lnTo>
                    <a:pt x="7411" y="740"/>
                  </a:lnTo>
                  <a:lnTo>
                    <a:pt x="7275" y="408"/>
                  </a:lnTo>
                  <a:lnTo>
                    <a:pt x="7018" y="151"/>
                  </a:lnTo>
                  <a:lnTo>
                    <a:pt x="6686" y="15"/>
                  </a:lnTo>
                  <a:lnTo>
                    <a:pt x="650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6;p85">
              <a:extLst>
                <a:ext uri="{FF2B5EF4-FFF2-40B4-BE49-F238E27FC236}">
                  <a16:creationId xmlns:a16="http://schemas.microsoft.com/office/drawing/2014/main" id="{2C5F890C-D331-4A40-AAB3-1EF7E54688AB}"/>
                </a:ext>
              </a:extLst>
            </p:cNvPr>
            <p:cNvSpPr/>
            <p:nvPr/>
          </p:nvSpPr>
          <p:spPr>
            <a:xfrm rot="5400000">
              <a:off x="-4080051" y="2645552"/>
              <a:ext cx="53712" cy="850571"/>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17;p85">
              <a:extLst>
                <a:ext uri="{FF2B5EF4-FFF2-40B4-BE49-F238E27FC236}">
                  <a16:creationId xmlns:a16="http://schemas.microsoft.com/office/drawing/2014/main" id="{2A46DB69-9F80-40F1-834E-9E2B411CC934}"/>
                </a:ext>
              </a:extLst>
            </p:cNvPr>
            <p:cNvSpPr/>
            <p:nvPr/>
          </p:nvSpPr>
          <p:spPr>
            <a:xfrm rot="5400000">
              <a:off x="-4080051" y="3442296"/>
              <a:ext cx="53712" cy="850571"/>
            </a:xfrm>
            <a:custGeom>
              <a:avLst/>
              <a:gdLst/>
              <a:ahLst/>
              <a:cxnLst/>
              <a:rect l="l" t="t" r="r" b="b"/>
              <a:pathLst>
                <a:path w="469" h="7427" extrusionOk="0">
                  <a:moveTo>
                    <a:pt x="1" y="0"/>
                  </a:moveTo>
                  <a:lnTo>
                    <a:pt x="1" y="7426"/>
                  </a:lnTo>
                  <a:lnTo>
                    <a:pt x="469" y="7426"/>
                  </a:lnTo>
                  <a:lnTo>
                    <a:pt x="469"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18;p85">
              <a:extLst>
                <a:ext uri="{FF2B5EF4-FFF2-40B4-BE49-F238E27FC236}">
                  <a16:creationId xmlns:a16="http://schemas.microsoft.com/office/drawing/2014/main" id="{BA23843D-C0B2-4D2C-8225-401BB8E80FF5}"/>
                </a:ext>
              </a:extLst>
            </p:cNvPr>
            <p:cNvSpPr/>
            <p:nvPr/>
          </p:nvSpPr>
          <p:spPr>
            <a:xfrm rot="5400000">
              <a:off x="-4080051" y="3122546"/>
              <a:ext cx="53712" cy="850571"/>
            </a:xfrm>
            <a:custGeom>
              <a:avLst/>
              <a:gdLst/>
              <a:ahLst/>
              <a:cxnLst/>
              <a:rect l="l" t="t" r="r" b="b"/>
              <a:pathLst>
                <a:path w="469" h="7427" extrusionOk="0">
                  <a:moveTo>
                    <a:pt x="1" y="0"/>
                  </a:moveTo>
                  <a:lnTo>
                    <a:pt x="1" y="7426"/>
                  </a:lnTo>
                  <a:lnTo>
                    <a:pt x="469" y="7426"/>
                  </a:lnTo>
                  <a:lnTo>
                    <a:pt x="469"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19;p85">
              <a:extLst>
                <a:ext uri="{FF2B5EF4-FFF2-40B4-BE49-F238E27FC236}">
                  <a16:creationId xmlns:a16="http://schemas.microsoft.com/office/drawing/2014/main" id="{E5765973-1F0C-4B3B-82B6-A1D5BEBBBC9C}"/>
                </a:ext>
              </a:extLst>
            </p:cNvPr>
            <p:cNvSpPr/>
            <p:nvPr/>
          </p:nvSpPr>
          <p:spPr>
            <a:xfrm rot="5400000">
              <a:off x="-4080042" y="3283353"/>
              <a:ext cx="53712" cy="850571"/>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0;p85">
              <a:extLst>
                <a:ext uri="{FF2B5EF4-FFF2-40B4-BE49-F238E27FC236}">
                  <a16:creationId xmlns:a16="http://schemas.microsoft.com/office/drawing/2014/main" id="{1901CC42-89E3-4604-873C-E6D22F374799}"/>
                </a:ext>
              </a:extLst>
            </p:cNvPr>
            <p:cNvSpPr/>
            <p:nvPr/>
          </p:nvSpPr>
          <p:spPr>
            <a:xfrm rot="5400000">
              <a:off x="-4080046" y="2965266"/>
              <a:ext cx="53712" cy="850571"/>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1;p85">
              <a:extLst>
                <a:ext uri="{FF2B5EF4-FFF2-40B4-BE49-F238E27FC236}">
                  <a16:creationId xmlns:a16="http://schemas.microsoft.com/office/drawing/2014/main" id="{0F7D7F27-5490-45F0-82DD-9BDEBEE59B5E}"/>
                </a:ext>
              </a:extLst>
            </p:cNvPr>
            <p:cNvSpPr/>
            <p:nvPr/>
          </p:nvSpPr>
          <p:spPr>
            <a:xfrm rot="5400000">
              <a:off x="-4080919" y="2805725"/>
              <a:ext cx="55430" cy="850571"/>
            </a:xfrm>
            <a:custGeom>
              <a:avLst/>
              <a:gdLst/>
              <a:ahLst/>
              <a:cxnLst/>
              <a:rect l="l" t="t" r="r" b="b"/>
              <a:pathLst>
                <a:path w="484" h="7427" extrusionOk="0">
                  <a:moveTo>
                    <a:pt x="1" y="0"/>
                  </a:moveTo>
                  <a:lnTo>
                    <a:pt x="1" y="7426"/>
                  </a:lnTo>
                  <a:lnTo>
                    <a:pt x="484" y="7426"/>
                  </a:lnTo>
                  <a:lnTo>
                    <a:pt x="484"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Rectangle 87">
            <a:extLst>
              <a:ext uri="{FF2B5EF4-FFF2-40B4-BE49-F238E27FC236}">
                <a16:creationId xmlns:a16="http://schemas.microsoft.com/office/drawing/2014/main" id="{88411E9C-11EC-44D5-9288-55076F977D61}"/>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TextBox 90">
            <a:extLst>
              <a:ext uri="{FF2B5EF4-FFF2-40B4-BE49-F238E27FC236}">
                <a16:creationId xmlns:a16="http://schemas.microsoft.com/office/drawing/2014/main" id="{DA5C9451-DDA5-43ED-93DE-D19D3B599809}"/>
              </a:ext>
            </a:extLst>
          </p:cNvPr>
          <p:cNvSpPr txBox="1"/>
          <p:nvPr/>
        </p:nvSpPr>
        <p:spPr>
          <a:xfrm>
            <a:off x="2614728" y="121154"/>
            <a:ext cx="7051595" cy="924356"/>
          </a:xfrm>
          <a:prstGeom prst="rect">
            <a:avLst/>
          </a:prstGeom>
          <a:noFill/>
        </p:spPr>
        <p:txBody>
          <a:bodyPr wrap="square">
            <a:spAutoFit/>
          </a:bodyPr>
          <a:lstStyle/>
          <a:p>
            <a:pPr>
              <a:lnSpc>
                <a:spcPct val="200000"/>
              </a:lnSpc>
            </a:pPr>
            <a:r>
              <a:rPr lang="en-US" sz="3200">
                <a:solidFill>
                  <a:srgbClr val="C00000"/>
                </a:solidFill>
                <a:latin typeface="Cambria" panose="02040503050406030204" pitchFamily="18" charset="0"/>
                <a:ea typeface="Cambria" panose="02040503050406030204" pitchFamily="18" charset="0"/>
              </a:rPr>
              <a:t>4. Chọn từ ngữ để hoàn thiện câu:</a:t>
            </a:r>
          </a:p>
        </p:txBody>
      </p:sp>
      <p:sp>
        <p:nvSpPr>
          <p:cNvPr id="93" name="Rectangle 92">
            <a:extLst>
              <a:ext uri="{FF2B5EF4-FFF2-40B4-BE49-F238E27FC236}">
                <a16:creationId xmlns:a16="http://schemas.microsoft.com/office/drawing/2014/main" id="{C2A10BF3-E5EC-4D89-869B-6EA92AEC47D6}"/>
              </a:ext>
            </a:extLst>
          </p:cNvPr>
          <p:cNvSpPr/>
          <p:nvPr/>
        </p:nvSpPr>
        <p:spPr>
          <a:xfrm>
            <a:off x="2772190" y="1317141"/>
            <a:ext cx="6125606" cy="17260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23FD0F9-FFB8-45E6-A2D8-2E7F9F3C6F9E}"/>
              </a:ext>
            </a:extLst>
          </p:cNvPr>
          <p:cNvSpPr txBox="1"/>
          <p:nvPr/>
        </p:nvSpPr>
        <p:spPr>
          <a:xfrm>
            <a:off x="2908406" y="1049644"/>
            <a:ext cx="7051595" cy="1724575"/>
          </a:xfrm>
          <a:prstGeom prst="rect">
            <a:avLst/>
          </a:prstGeom>
          <a:noFill/>
        </p:spPr>
        <p:txBody>
          <a:bodyPr wrap="square">
            <a:spAutoFit/>
          </a:bodyPr>
          <a:lstStyle/>
          <a:p>
            <a:pPr>
              <a:lnSpc>
                <a:spcPct val="200000"/>
              </a:lnSpc>
            </a:pPr>
            <a:r>
              <a:rPr lang="en-US" sz="3200">
                <a:solidFill>
                  <a:srgbClr val="002060"/>
                </a:solidFill>
                <a:latin typeface="Cambria" panose="02040503050406030204" pitchFamily="18" charset="0"/>
                <a:ea typeface="Cambria" panose="02040503050406030204" pitchFamily="18" charset="0"/>
              </a:rPr>
              <a:t>quanh co                          phẳng lì</a:t>
            </a:r>
          </a:p>
          <a:p>
            <a:pPr>
              <a:lnSpc>
                <a:spcPct val="150000"/>
              </a:lnSpc>
            </a:pPr>
            <a:r>
              <a:rPr lang="en-US" sz="3200">
                <a:solidFill>
                  <a:srgbClr val="002060"/>
                </a:solidFill>
                <a:latin typeface="Cambria" panose="02040503050406030204" pitchFamily="18" charset="0"/>
                <a:ea typeface="Cambria" panose="02040503050406030204" pitchFamily="18" charset="0"/>
              </a:rPr>
              <a:t>rất đẹp</a:t>
            </a:r>
          </a:p>
        </p:txBody>
      </p:sp>
      <p:sp>
        <p:nvSpPr>
          <p:cNvPr id="95" name="TextBox 94">
            <a:extLst>
              <a:ext uri="{FF2B5EF4-FFF2-40B4-BE49-F238E27FC236}">
                <a16:creationId xmlns:a16="http://schemas.microsoft.com/office/drawing/2014/main" id="{3834E152-217E-4A80-B563-DF037F58AB8B}"/>
              </a:ext>
            </a:extLst>
          </p:cNvPr>
          <p:cNvSpPr txBox="1"/>
          <p:nvPr/>
        </p:nvSpPr>
        <p:spPr>
          <a:xfrm>
            <a:off x="2667531" y="3057000"/>
            <a:ext cx="8705471" cy="1909241"/>
          </a:xfrm>
          <a:prstGeom prst="rect">
            <a:avLst/>
          </a:prstGeom>
          <a:noFill/>
        </p:spPr>
        <p:txBody>
          <a:bodyPr wrap="square">
            <a:spAutoFit/>
          </a:bodyPr>
          <a:lstStyle/>
          <a:p>
            <a:pPr>
              <a:lnSpc>
                <a:spcPct val="200000"/>
              </a:lnSpc>
            </a:pPr>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Đường lên núi ……………….. nên mọi người cần đi cẩn thận hơn.</a:t>
            </a:r>
          </a:p>
        </p:txBody>
      </p:sp>
      <p:sp>
        <p:nvSpPr>
          <p:cNvPr id="96" name="TextBox 95">
            <a:extLst>
              <a:ext uri="{FF2B5EF4-FFF2-40B4-BE49-F238E27FC236}">
                <a16:creationId xmlns:a16="http://schemas.microsoft.com/office/drawing/2014/main" id="{4B6D93EB-D100-4A80-B34B-9ED7AE82AEE0}"/>
              </a:ext>
            </a:extLst>
          </p:cNvPr>
          <p:cNvSpPr txBox="1"/>
          <p:nvPr/>
        </p:nvSpPr>
        <p:spPr>
          <a:xfrm>
            <a:off x="6333316" y="3385542"/>
            <a:ext cx="1889309"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quanh co</a:t>
            </a:r>
          </a:p>
        </p:txBody>
      </p:sp>
      <p:pic>
        <p:nvPicPr>
          <p:cNvPr id="2" name="Audio 1">
            <a:hlinkClick r:id="" action="ppaction://media"/>
            <a:extLst>
              <a:ext uri="{FF2B5EF4-FFF2-40B4-BE49-F238E27FC236}">
                <a16:creationId xmlns:a16="http://schemas.microsoft.com/office/drawing/2014/main" id="{3B6698FC-6743-4137-B37D-1628A92300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7518764"/>
      </p:ext>
    </p:extLst>
  </p:cSld>
  <p:clrMapOvr>
    <a:masterClrMapping/>
  </p:clrMapOvr>
  <mc:AlternateContent xmlns:mc="http://schemas.openxmlformats.org/markup-compatibility/2006" xmlns:p14="http://schemas.microsoft.com/office/powerpoint/2010/main">
    <mc:Choice Requires="p14">
      <p:transition spd="slow" p14:dur="800" advTm="98462">
        <p14:flythrough/>
      </p:transition>
    </mc:Choice>
    <mc:Fallback xmlns="">
      <p:transition spd="slow" advTm="98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a:extLst>
              <a:ext uri="{FF2B5EF4-FFF2-40B4-BE49-F238E27FC236}">
                <a16:creationId xmlns:a16="http://schemas.microsoft.com/office/drawing/2014/main" id="{C95B1C61-BAFB-4B86-95D0-B30F6F277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2" name="Google Shape;2195;p85">
            <a:extLst>
              <a:ext uri="{FF2B5EF4-FFF2-40B4-BE49-F238E27FC236}">
                <a16:creationId xmlns:a16="http://schemas.microsoft.com/office/drawing/2014/main" id="{14789509-2744-4125-A392-B0FF747F8F1F}"/>
              </a:ext>
            </a:extLst>
          </p:cNvPr>
          <p:cNvGrpSpPr/>
          <p:nvPr/>
        </p:nvGrpSpPr>
        <p:grpSpPr>
          <a:xfrm>
            <a:off x="233044" y="219988"/>
            <a:ext cx="4177930" cy="5173970"/>
            <a:chOff x="6977750" y="2952125"/>
            <a:chExt cx="1267800" cy="1570050"/>
          </a:xfrm>
        </p:grpSpPr>
        <p:sp>
          <p:nvSpPr>
            <p:cNvPr id="3" name="Google Shape;2196;p85">
              <a:extLst>
                <a:ext uri="{FF2B5EF4-FFF2-40B4-BE49-F238E27FC236}">
                  <a16:creationId xmlns:a16="http://schemas.microsoft.com/office/drawing/2014/main" id="{8BDBC8FF-8D1C-4946-B9B9-3DF28A8925F8}"/>
                </a:ext>
              </a:extLst>
            </p:cNvPr>
            <p:cNvSpPr/>
            <p:nvPr/>
          </p:nvSpPr>
          <p:spPr>
            <a:xfrm>
              <a:off x="7510900" y="3965975"/>
              <a:ext cx="201500" cy="230200"/>
            </a:xfrm>
            <a:custGeom>
              <a:avLst/>
              <a:gdLst/>
              <a:ahLst/>
              <a:cxnLst/>
              <a:rect l="l" t="t" r="r" b="b"/>
              <a:pathLst>
                <a:path w="8060" h="9208" extrusionOk="0">
                  <a:moveTo>
                    <a:pt x="4030" y="1404"/>
                  </a:moveTo>
                  <a:lnTo>
                    <a:pt x="4211" y="1902"/>
                  </a:lnTo>
                  <a:lnTo>
                    <a:pt x="4422" y="2461"/>
                  </a:lnTo>
                  <a:lnTo>
                    <a:pt x="4211" y="2612"/>
                  </a:lnTo>
                  <a:lnTo>
                    <a:pt x="4030" y="2762"/>
                  </a:lnTo>
                  <a:lnTo>
                    <a:pt x="3849" y="2596"/>
                  </a:lnTo>
                  <a:lnTo>
                    <a:pt x="3638" y="2461"/>
                  </a:lnTo>
                  <a:lnTo>
                    <a:pt x="3849" y="1917"/>
                  </a:lnTo>
                  <a:lnTo>
                    <a:pt x="4030" y="1404"/>
                  </a:lnTo>
                  <a:close/>
                  <a:moveTo>
                    <a:pt x="2113" y="2612"/>
                  </a:moveTo>
                  <a:lnTo>
                    <a:pt x="2581" y="2687"/>
                  </a:lnTo>
                  <a:lnTo>
                    <a:pt x="2808" y="2762"/>
                  </a:lnTo>
                  <a:lnTo>
                    <a:pt x="2506" y="3366"/>
                  </a:lnTo>
                  <a:lnTo>
                    <a:pt x="2053" y="4000"/>
                  </a:lnTo>
                  <a:lnTo>
                    <a:pt x="1766" y="4211"/>
                  </a:lnTo>
                  <a:lnTo>
                    <a:pt x="1630" y="4226"/>
                  </a:lnTo>
                  <a:lnTo>
                    <a:pt x="1585" y="4226"/>
                  </a:lnTo>
                  <a:lnTo>
                    <a:pt x="1404" y="4121"/>
                  </a:lnTo>
                  <a:lnTo>
                    <a:pt x="1162" y="3819"/>
                  </a:lnTo>
                  <a:lnTo>
                    <a:pt x="876" y="3200"/>
                  </a:lnTo>
                  <a:lnTo>
                    <a:pt x="710" y="2717"/>
                  </a:lnTo>
                  <a:lnTo>
                    <a:pt x="1313" y="2612"/>
                  </a:lnTo>
                  <a:close/>
                  <a:moveTo>
                    <a:pt x="6732" y="2612"/>
                  </a:moveTo>
                  <a:lnTo>
                    <a:pt x="7335" y="2717"/>
                  </a:lnTo>
                  <a:lnTo>
                    <a:pt x="7169" y="3200"/>
                  </a:lnTo>
                  <a:lnTo>
                    <a:pt x="6883" y="3819"/>
                  </a:lnTo>
                  <a:lnTo>
                    <a:pt x="6626" y="4121"/>
                  </a:lnTo>
                  <a:lnTo>
                    <a:pt x="6460" y="4226"/>
                  </a:lnTo>
                  <a:lnTo>
                    <a:pt x="6415" y="4226"/>
                  </a:lnTo>
                  <a:lnTo>
                    <a:pt x="6279" y="4211"/>
                  </a:lnTo>
                  <a:lnTo>
                    <a:pt x="6007" y="4000"/>
                  </a:lnTo>
                  <a:lnTo>
                    <a:pt x="5554" y="3366"/>
                  </a:lnTo>
                  <a:lnTo>
                    <a:pt x="5237" y="2747"/>
                  </a:lnTo>
                  <a:lnTo>
                    <a:pt x="5449" y="2687"/>
                  </a:lnTo>
                  <a:lnTo>
                    <a:pt x="5932" y="2612"/>
                  </a:lnTo>
                  <a:close/>
                  <a:moveTo>
                    <a:pt x="4030" y="3744"/>
                  </a:moveTo>
                  <a:lnTo>
                    <a:pt x="4136" y="3940"/>
                  </a:lnTo>
                  <a:lnTo>
                    <a:pt x="4241" y="4392"/>
                  </a:lnTo>
                  <a:lnTo>
                    <a:pt x="4241" y="4860"/>
                  </a:lnTo>
                  <a:lnTo>
                    <a:pt x="4136" y="5313"/>
                  </a:lnTo>
                  <a:lnTo>
                    <a:pt x="4030" y="5524"/>
                  </a:lnTo>
                  <a:lnTo>
                    <a:pt x="3924" y="5313"/>
                  </a:lnTo>
                  <a:lnTo>
                    <a:pt x="3819" y="4875"/>
                  </a:lnTo>
                  <a:lnTo>
                    <a:pt x="3819" y="4408"/>
                  </a:lnTo>
                  <a:lnTo>
                    <a:pt x="3924" y="3955"/>
                  </a:lnTo>
                  <a:lnTo>
                    <a:pt x="4030" y="3744"/>
                  </a:lnTo>
                  <a:close/>
                  <a:moveTo>
                    <a:pt x="3366" y="3019"/>
                  </a:moveTo>
                  <a:lnTo>
                    <a:pt x="3502" y="3110"/>
                  </a:lnTo>
                  <a:lnTo>
                    <a:pt x="3607" y="3215"/>
                  </a:lnTo>
                  <a:lnTo>
                    <a:pt x="3411" y="3532"/>
                  </a:lnTo>
                  <a:lnTo>
                    <a:pt x="3200" y="4257"/>
                  </a:lnTo>
                  <a:lnTo>
                    <a:pt x="3200" y="4996"/>
                  </a:lnTo>
                  <a:lnTo>
                    <a:pt x="3411" y="5706"/>
                  </a:lnTo>
                  <a:lnTo>
                    <a:pt x="3607" y="6038"/>
                  </a:lnTo>
                  <a:lnTo>
                    <a:pt x="3487" y="6143"/>
                  </a:lnTo>
                  <a:lnTo>
                    <a:pt x="3366" y="6234"/>
                  </a:lnTo>
                  <a:lnTo>
                    <a:pt x="3124" y="5721"/>
                  </a:lnTo>
                  <a:lnTo>
                    <a:pt x="2702" y="5087"/>
                  </a:lnTo>
                  <a:lnTo>
                    <a:pt x="2400" y="4755"/>
                  </a:lnTo>
                  <a:lnTo>
                    <a:pt x="2234" y="4619"/>
                  </a:lnTo>
                  <a:lnTo>
                    <a:pt x="2400" y="4498"/>
                  </a:lnTo>
                  <a:lnTo>
                    <a:pt x="2702" y="4166"/>
                  </a:lnTo>
                  <a:lnTo>
                    <a:pt x="3124" y="3517"/>
                  </a:lnTo>
                  <a:lnTo>
                    <a:pt x="3366" y="3019"/>
                  </a:lnTo>
                  <a:close/>
                  <a:moveTo>
                    <a:pt x="4679" y="3019"/>
                  </a:moveTo>
                  <a:lnTo>
                    <a:pt x="4920" y="3517"/>
                  </a:lnTo>
                  <a:lnTo>
                    <a:pt x="5343" y="4151"/>
                  </a:lnTo>
                  <a:lnTo>
                    <a:pt x="5645" y="4498"/>
                  </a:lnTo>
                  <a:lnTo>
                    <a:pt x="5811" y="4619"/>
                  </a:lnTo>
                  <a:lnTo>
                    <a:pt x="5494" y="4906"/>
                  </a:lnTo>
                  <a:lnTo>
                    <a:pt x="4920" y="5721"/>
                  </a:lnTo>
                  <a:lnTo>
                    <a:pt x="4679" y="6234"/>
                  </a:lnTo>
                  <a:lnTo>
                    <a:pt x="4543" y="6143"/>
                  </a:lnTo>
                  <a:lnTo>
                    <a:pt x="4422" y="6038"/>
                  </a:lnTo>
                  <a:lnTo>
                    <a:pt x="4634" y="5706"/>
                  </a:lnTo>
                  <a:lnTo>
                    <a:pt x="4845" y="4996"/>
                  </a:lnTo>
                  <a:lnTo>
                    <a:pt x="4845" y="4257"/>
                  </a:lnTo>
                  <a:lnTo>
                    <a:pt x="4634" y="3532"/>
                  </a:lnTo>
                  <a:lnTo>
                    <a:pt x="4422" y="3215"/>
                  </a:lnTo>
                  <a:lnTo>
                    <a:pt x="4543" y="3110"/>
                  </a:lnTo>
                  <a:lnTo>
                    <a:pt x="4679" y="3019"/>
                  </a:lnTo>
                  <a:close/>
                  <a:moveTo>
                    <a:pt x="6475" y="5026"/>
                  </a:moveTo>
                  <a:lnTo>
                    <a:pt x="6656" y="5117"/>
                  </a:lnTo>
                  <a:lnTo>
                    <a:pt x="6898" y="5419"/>
                  </a:lnTo>
                  <a:lnTo>
                    <a:pt x="7184" y="6038"/>
                  </a:lnTo>
                  <a:lnTo>
                    <a:pt x="7350" y="6536"/>
                  </a:lnTo>
                  <a:lnTo>
                    <a:pt x="6747" y="6626"/>
                  </a:lnTo>
                  <a:lnTo>
                    <a:pt x="5947" y="6626"/>
                  </a:lnTo>
                  <a:lnTo>
                    <a:pt x="5464" y="6551"/>
                  </a:lnTo>
                  <a:lnTo>
                    <a:pt x="5237" y="6490"/>
                  </a:lnTo>
                  <a:lnTo>
                    <a:pt x="5539" y="5887"/>
                  </a:lnTo>
                  <a:lnTo>
                    <a:pt x="5992" y="5253"/>
                  </a:lnTo>
                  <a:lnTo>
                    <a:pt x="6294" y="5041"/>
                  </a:lnTo>
                  <a:lnTo>
                    <a:pt x="6430" y="5026"/>
                  </a:lnTo>
                  <a:close/>
                  <a:moveTo>
                    <a:pt x="1660" y="5041"/>
                  </a:moveTo>
                  <a:lnTo>
                    <a:pt x="1781" y="5057"/>
                  </a:lnTo>
                  <a:lnTo>
                    <a:pt x="2053" y="5268"/>
                  </a:lnTo>
                  <a:lnTo>
                    <a:pt x="2506" y="5887"/>
                  </a:lnTo>
                  <a:lnTo>
                    <a:pt x="2823" y="6505"/>
                  </a:lnTo>
                  <a:lnTo>
                    <a:pt x="2596" y="6581"/>
                  </a:lnTo>
                  <a:lnTo>
                    <a:pt x="2113" y="6656"/>
                  </a:lnTo>
                  <a:lnTo>
                    <a:pt x="1313" y="6656"/>
                  </a:lnTo>
                  <a:lnTo>
                    <a:pt x="710" y="6551"/>
                  </a:lnTo>
                  <a:lnTo>
                    <a:pt x="876" y="6053"/>
                  </a:lnTo>
                  <a:lnTo>
                    <a:pt x="1162" y="5434"/>
                  </a:lnTo>
                  <a:lnTo>
                    <a:pt x="1419" y="5132"/>
                  </a:lnTo>
                  <a:lnTo>
                    <a:pt x="1600" y="5041"/>
                  </a:lnTo>
                  <a:close/>
                  <a:moveTo>
                    <a:pt x="4030" y="6490"/>
                  </a:moveTo>
                  <a:lnTo>
                    <a:pt x="4211" y="6656"/>
                  </a:lnTo>
                  <a:lnTo>
                    <a:pt x="4422" y="6792"/>
                  </a:lnTo>
                  <a:lnTo>
                    <a:pt x="4211" y="7351"/>
                  </a:lnTo>
                  <a:lnTo>
                    <a:pt x="4030" y="7849"/>
                  </a:lnTo>
                  <a:lnTo>
                    <a:pt x="3849" y="7351"/>
                  </a:lnTo>
                  <a:lnTo>
                    <a:pt x="3638" y="6792"/>
                  </a:lnTo>
                  <a:lnTo>
                    <a:pt x="3849" y="6656"/>
                  </a:lnTo>
                  <a:lnTo>
                    <a:pt x="4030" y="6490"/>
                  </a:lnTo>
                  <a:close/>
                  <a:moveTo>
                    <a:pt x="4030" y="1"/>
                  </a:moveTo>
                  <a:lnTo>
                    <a:pt x="3924" y="16"/>
                  </a:lnTo>
                  <a:lnTo>
                    <a:pt x="3758" y="136"/>
                  </a:lnTo>
                  <a:lnTo>
                    <a:pt x="3728" y="227"/>
                  </a:lnTo>
                  <a:lnTo>
                    <a:pt x="3426" y="1223"/>
                  </a:lnTo>
                  <a:lnTo>
                    <a:pt x="3064" y="2159"/>
                  </a:lnTo>
                  <a:lnTo>
                    <a:pt x="2808" y="2068"/>
                  </a:lnTo>
                  <a:lnTo>
                    <a:pt x="2219" y="1947"/>
                  </a:lnTo>
                  <a:lnTo>
                    <a:pt x="1510" y="1947"/>
                  </a:lnTo>
                  <a:lnTo>
                    <a:pt x="695" y="2038"/>
                  </a:lnTo>
                  <a:lnTo>
                    <a:pt x="242" y="2159"/>
                  </a:lnTo>
                  <a:lnTo>
                    <a:pt x="121" y="2204"/>
                  </a:lnTo>
                  <a:lnTo>
                    <a:pt x="46" y="2310"/>
                  </a:lnTo>
                  <a:lnTo>
                    <a:pt x="0" y="2430"/>
                  </a:lnTo>
                  <a:lnTo>
                    <a:pt x="15" y="2551"/>
                  </a:lnTo>
                  <a:lnTo>
                    <a:pt x="227" y="3291"/>
                  </a:lnTo>
                  <a:lnTo>
                    <a:pt x="604" y="4091"/>
                  </a:lnTo>
                  <a:lnTo>
                    <a:pt x="891" y="4468"/>
                  </a:lnTo>
                  <a:lnTo>
                    <a:pt x="1027" y="4604"/>
                  </a:lnTo>
                  <a:lnTo>
                    <a:pt x="891" y="4740"/>
                  </a:lnTo>
                  <a:lnTo>
                    <a:pt x="619" y="5117"/>
                  </a:lnTo>
                  <a:lnTo>
                    <a:pt x="242" y="5917"/>
                  </a:lnTo>
                  <a:lnTo>
                    <a:pt x="15" y="6656"/>
                  </a:lnTo>
                  <a:lnTo>
                    <a:pt x="0" y="6792"/>
                  </a:lnTo>
                  <a:lnTo>
                    <a:pt x="46" y="6898"/>
                  </a:lnTo>
                  <a:lnTo>
                    <a:pt x="121" y="7004"/>
                  </a:lnTo>
                  <a:lnTo>
                    <a:pt x="242" y="7049"/>
                  </a:lnTo>
                  <a:lnTo>
                    <a:pt x="695" y="7170"/>
                  </a:lnTo>
                  <a:lnTo>
                    <a:pt x="1525" y="7260"/>
                  </a:lnTo>
                  <a:lnTo>
                    <a:pt x="2219" y="7260"/>
                  </a:lnTo>
                  <a:lnTo>
                    <a:pt x="2808" y="7139"/>
                  </a:lnTo>
                  <a:lnTo>
                    <a:pt x="3064" y="7049"/>
                  </a:lnTo>
                  <a:lnTo>
                    <a:pt x="3426" y="7985"/>
                  </a:lnTo>
                  <a:lnTo>
                    <a:pt x="3728" y="8981"/>
                  </a:lnTo>
                  <a:lnTo>
                    <a:pt x="3773" y="9071"/>
                  </a:lnTo>
                  <a:lnTo>
                    <a:pt x="3924" y="9192"/>
                  </a:lnTo>
                  <a:lnTo>
                    <a:pt x="4030" y="9207"/>
                  </a:lnTo>
                  <a:lnTo>
                    <a:pt x="4136" y="9192"/>
                  </a:lnTo>
                  <a:lnTo>
                    <a:pt x="4287" y="9071"/>
                  </a:lnTo>
                  <a:lnTo>
                    <a:pt x="4332" y="8981"/>
                  </a:lnTo>
                  <a:lnTo>
                    <a:pt x="4634" y="7985"/>
                  </a:lnTo>
                  <a:lnTo>
                    <a:pt x="4996" y="7049"/>
                  </a:lnTo>
                  <a:lnTo>
                    <a:pt x="5253" y="7139"/>
                  </a:lnTo>
                  <a:lnTo>
                    <a:pt x="5841" y="7260"/>
                  </a:lnTo>
                  <a:lnTo>
                    <a:pt x="6550" y="7260"/>
                  </a:lnTo>
                  <a:lnTo>
                    <a:pt x="7365" y="7170"/>
                  </a:lnTo>
                  <a:lnTo>
                    <a:pt x="7818" y="7049"/>
                  </a:lnTo>
                  <a:lnTo>
                    <a:pt x="7939" y="7004"/>
                  </a:lnTo>
                  <a:lnTo>
                    <a:pt x="8014" y="6898"/>
                  </a:lnTo>
                  <a:lnTo>
                    <a:pt x="8060" y="6777"/>
                  </a:lnTo>
                  <a:lnTo>
                    <a:pt x="8045" y="6656"/>
                  </a:lnTo>
                  <a:lnTo>
                    <a:pt x="7833" y="5917"/>
                  </a:lnTo>
                  <a:lnTo>
                    <a:pt x="7456" y="5117"/>
                  </a:lnTo>
                  <a:lnTo>
                    <a:pt x="7169" y="4740"/>
                  </a:lnTo>
                  <a:lnTo>
                    <a:pt x="7033" y="4604"/>
                  </a:lnTo>
                  <a:lnTo>
                    <a:pt x="7169" y="4468"/>
                  </a:lnTo>
                  <a:lnTo>
                    <a:pt x="7441" y="4091"/>
                  </a:lnTo>
                  <a:lnTo>
                    <a:pt x="7818" y="3291"/>
                  </a:lnTo>
                  <a:lnTo>
                    <a:pt x="8045" y="2551"/>
                  </a:lnTo>
                  <a:lnTo>
                    <a:pt x="8060" y="2415"/>
                  </a:lnTo>
                  <a:lnTo>
                    <a:pt x="8014" y="2310"/>
                  </a:lnTo>
                  <a:lnTo>
                    <a:pt x="7939" y="2204"/>
                  </a:lnTo>
                  <a:lnTo>
                    <a:pt x="7818" y="2159"/>
                  </a:lnTo>
                  <a:lnTo>
                    <a:pt x="7365" y="2038"/>
                  </a:lnTo>
                  <a:lnTo>
                    <a:pt x="6535" y="1947"/>
                  </a:lnTo>
                  <a:lnTo>
                    <a:pt x="5841" y="1947"/>
                  </a:lnTo>
                  <a:lnTo>
                    <a:pt x="5253" y="2068"/>
                  </a:lnTo>
                  <a:lnTo>
                    <a:pt x="4996" y="2159"/>
                  </a:lnTo>
                  <a:lnTo>
                    <a:pt x="4634" y="1223"/>
                  </a:lnTo>
                  <a:lnTo>
                    <a:pt x="4332" y="227"/>
                  </a:lnTo>
                  <a:lnTo>
                    <a:pt x="4287" y="136"/>
                  </a:lnTo>
                  <a:lnTo>
                    <a:pt x="4136" y="16"/>
                  </a:lnTo>
                  <a:lnTo>
                    <a:pt x="403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7;p85">
              <a:extLst>
                <a:ext uri="{FF2B5EF4-FFF2-40B4-BE49-F238E27FC236}">
                  <a16:creationId xmlns:a16="http://schemas.microsoft.com/office/drawing/2014/main" id="{851EA8E3-DE82-4DF3-A5A0-FEE9EFEB4B44}"/>
                </a:ext>
              </a:extLst>
            </p:cNvPr>
            <p:cNvSpPr/>
            <p:nvPr/>
          </p:nvSpPr>
          <p:spPr>
            <a:xfrm>
              <a:off x="7604100" y="3735050"/>
              <a:ext cx="15100" cy="247550"/>
            </a:xfrm>
            <a:custGeom>
              <a:avLst/>
              <a:gdLst/>
              <a:ahLst/>
              <a:cxnLst/>
              <a:rect l="l" t="t" r="r" b="b"/>
              <a:pathLst>
                <a:path w="604" h="9902" extrusionOk="0">
                  <a:moveTo>
                    <a:pt x="302" y="1"/>
                  </a:moveTo>
                  <a:lnTo>
                    <a:pt x="181" y="16"/>
                  </a:lnTo>
                  <a:lnTo>
                    <a:pt x="15" y="167"/>
                  </a:lnTo>
                  <a:lnTo>
                    <a:pt x="0" y="303"/>
                  </a:lnTo>
                  <a:lnTo>
                    <a:pt x="0" y="9600"/>
                  </a:lnTo>
                  <a:lnTo>
                    <a:pt x="15" y="9720"/>
                  </a:lnTo>
                  <a:lnTo>
                    <a:pt x="181" y="9887"/>
                  </a:lnTo>
                  <a:lnTo>
                    <a:pt x="302" y="9902"/>
                  </a:lnTo>
                  <a:lnTo>
                    <a:pt x="423" y="9887"/>
                  </a:lnTo>
                  <a:lnTo>
                    <a:pt x="589" y="9720"/>
                  </a:lnTo>
                  <a:lnTo>
                    <a:pt x="604" y="9600"/>
                  </a:lnTo>
                  <a:lnTo>
                    <a:pt x="604" y="303"/>
                  </a:lnTo>
                  <a:lnTo>
                    <a:pt x="589" y="167"/>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98;p85">
              <a:extLst>
                <a:ext uri="{FF2B5EF4-FFF2-40B4-BE49-F238E27FC236}">
                  <a16:creationId xmlns:a16="http://schemas.microsoft.com/office/drawing/2014/main" id="{84299276-0281-4036-93C1-3873862A007A}"/>
                </a:ext>
              </a:extLst>
            </p:cNvPr>
            <p:cNvSpPr/>
            <p:nvPr/>
          </p:nvSpPr>
          <p:spPr>
            <a:xfrm>
              <a:off x="7604100" y="4182550"/>
              <a:ext cx="15100" cy="123400"/>
            </a:xfrm>
            <a:custGeom>
              <a:avLst/>
              <a:gdLst/>
              <a:ahLst/>
              <a:cxnLst/>
              <a:rect l="l" t="t" r="r" b="b"/>
              <a:pathLst>
                <a:path w="604" h="4936" extrusionOk="0">
                  <a:moveTo>
                    <a:pt x="302" y="1"/>
                  </a:moveTo>
                  <a:lnTo>
                    <a:pt x="181" y="16"/>
                  </a:lnTo>
                  <a:lnTo>
                    <a:pt x="15" y="182"/>
                  </a:lnTo>
                  <a:lnTo>
                    <a:pt x="0" y="303"/>
                  </a:lnTo>
                  <a:lnTo>
                    <a:pt x="0" y="4634"/>
                  </a:lnTo>
                  <a:lnTo>
                    <a:pt x="15" y="4755"/>
                  </a:lnTo>
                  <a:lnTo>
                    <a:pt x="181" y="4921"/>
                  </a:lnTo>
                  <a:lnTo>
                    <a:pt x="302" y="4936"/>
                  </a:lnTo>
                  <a:lnTo>
                    <a:pt x="423" y="4921"/>
                  </a:lnTo>
                  <a:lnTo>
                    <a:pt x="589" y="4755"/>
                  </a:lnTo>
                  <a:lnTo>
                    <a:pt x="604" y="4634"/>
                  </a:lnTo>
                  <a:lnTo>
                    <a:pt x="604" y="303"/>
                  </a:lnTo>
                  <a:lnTo>
                    <a:pt x="589" y="182"/>
                  </a:lnTo>
                  <a:lnTo>
                    <a:pt x="423" y="16"/>
                  </a:lnTo>
                  <a:lnTo>
                    <a:pt x="30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9;p85">
              <a:extLst>
                <a:ext uri="{FF2B5EF4-FFF2-40B4-BE49-F238E27FC236}">
                  <a16:creationId xmlns:a16="http://schemas.microsoft.com/office/drawing/2014/main" id="{3B08590A-4DDC-4AA0-875A-7CC3465F80EA}"/>
                </a:ext>
              </a:extLst>
            </p:cNvPr>
            <p:cNvSpPr/>
            <p:nvPr/>
          </p:nvSpPr>
          <p:spPr>
            <a:xfrm>
              <a:off x="6993225" y="2967600"/>
              <a:ext cx="1236850" cy="618825"/>
            </a:xfrm>
            <a:custGeom>
              <a:avLst/>
              <a:gdLst/>
              <a:ahLst/>
              <a:cxnLst/>
              <a:rect l="l" t="t" r="r" b="b"/>
              <a:pathLst>
                <a:path w="49474" h="24753" extrusionOk="0">
                  <a:moveTo>
                    <a:pt x="24737" y="0"/>
                  </a:moveTo>
                  <a:lnTo>
                    <a:pt x="23469" y="16"/>
                  </a:lnTo>
                  <a:lnTo>
                    <a:pt x="20994" y="272"/>
                  </a:lnTo>
                  <a:lnTo>
                    <a:pt x="18579" y="770"/>
                  </a:lnTo>
                  <a:lnTo>
                    <a:pt x="16270" y="1495"/>
                  </a:lnTo>
                  <a:lnTo>
                    <a:pt x="14051" y="2445"/>
                  </a:lnTo>
                  <a:lnTo>
                    <a:pt x="11953" y="3592"/>
                  </a:lnTo>
                  <a:lnTo>
                    <a:pt x="9976" y="4936"/>
                  </a:lnTo>
                  <a:lnTo>
                    <a:pt x="8135" y="6445"/>
                  </a:lnTo>
                  <a:lnTo>
                    <a:pt x="6460" y="8135"/>
                  </a:lnTo>
                  <a:lnTo>
                    <a:pt x="4935" y="9962"/>
                  </a:lnTo>
                  <a:lnTo>
                    <a:pt x="3592" y="11939"/>
                  </a:lnTo>
                  <a:lnTo>
                    <a:pt x="2445" y="14037"/>
                  </a:lnTo>
                  <a:lnTo>
                    <a:pt x="1509" y="16255"/>
                  </a:lnTo>
                  <a:lnTo>
                    <a:pt x="785" y="18579"/>
                  </a:lnTo>
                  <a:lnTo>
                    <a:pt x="287" y="20979"/>
                  </a:lnTo>
                  <a:lnTo>
                    <a:pt x="30" y="23469"/>
                  </a:lnTo>
                  <a:lnTo>
                    <a:pt x="0" y="24737"/>
                  </a:lnTo>
                  <a:lnTo>
                    <a:pt x="0" y="24752"/>
                  </a:lnTo>
                  <a:lnTo>
                    <a:pt x="24737" y="24737"/>
                  </a:lnTo>
                  <a:lnTo>
                    <a:pt x="49474" y="24737"/>
                  </a:lnTo>
                  <a:lnTo>
                    <a:pt x="49444" y="23469"/>
                  </a:lnTo>
                  <a:lnTo>
                    <a:pt x="49187" y="20979"/>
                  </a:lnTo>
                  <a:lnTo>
                    <a:pt x="48689" y="18579"/>
                  </a:lnTo>
                  <a:lnTo>
                    <a:pt x="47965" y="16255"/>
                  </a:lnTo>
                  <a:lnTo>
                    <a:pt x="47029" y="14037"/>
                  </a:lnTo>
                  <a:lnTo>
                    <a:pt x="45882" y="11939"/>
                  </a:lnTo>
                  <a:lnTo>
                    <a:pt x="44539" y="9962"/>
                  </a:lnTo>
                  <a:lnTo>
                    <a:pt x="43014" y="8135"/>
                  </a:lnTo>
                  <a:lnTo>
                    <a:pt x="41339" y="6445"/>
                  </a:lnTo>
                  <a:lnTo>
                    <a:pt x="39498" y="4936"/>
                  </a:lnTo>
                  <a:lnTo>
                    <a:pt x="37521" y="3592"/>
                  </a:lnTo>
                  <a:lnTo>
                    <a:pt x="35423" y="2445"/>
                  </a:lnTo>
                  <a:lnTo>
                    <a:pt x="33204" y="1495"/>
                  </a:lnTo>
                  <a:lnTo>
                    <a:pt x="30895" y="770"/>
                  </a:lnTo>
                  <a:lnTo>
                    <a:pt x="28480" y="272"/>
                  </a:lnTo>
                  <a:lnTo>
                    <a:pt x="26005" y="16"/>
                  </a:lnTo>
                  <a:lnTo>
                    <a:pt x="24737"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00;p85">
              <a:extLst>
                <a:ext uri="{FF2B5EF4-FFF2-40B4-BE49-F238E27FC236}">
                  <a16:creationId xmlns:a16="http://schemas.microsoft.com/office/drawing/2014/main" id="{50225C4B-3C61-43BC-A702-4CFEC1556A5E}"/>
                </a:ext>
              </a:extLst>
            </p:cNvPr>
            <p:cNvSpPr/>
            <p:nvPr/>
          </p:nvSpPr>
          <p:spPr>
            <a:xfrm>
              <a:off x="6993225" y="2967600"/>
              <a:ext cx="1236850" cy="618825"/>
            </a:xfrm>
            <a:custGeom>
              <a:avLst/>
              <a:gdLst/>
              <a:ahLst/>
              <a:cxnLst/>
              <a:rect l="l" t="t" r="r" b="b"/>
              <a:pathLst>
                <a:path w="49474" h="24753" extrusionOk="0">
                  <a:moveTo>
                    <a:pt x="24737" y="0"/>
                  </a:moveTo>
                  <a:lnTo>
                    <a:pt x="23469" y="16"/>
                  </a:lnTo>
                  <a:lnTo>
                    <a:pt x="20994" y="272"/>
                  </a:lnTo>
                  <a:lnTo>
                    <a:pt x="18579" y="770"/>
                  </a:lnTo>
                  <a:lnTo>
                    <a:pt x="16270" y="1495"/>
                  </a:lnTo>
                  <a:lnTo>
                    <a:pt x="14051" y="2445"/>
                  </a:lnTo>
                  <a:lnTo>
                    <a:pt x="11953" y="3592"/>
                  </a:lnTo>
                  <a:lnTo>
                    <a:pt x="9976" y="4936"/>
                  </a:lnTo>
                  <a:lnTo>
                    <a:pt x="8135" y="6445"/>
                  </a:lnTo>
                  <a:lnTo>
                    <a:pt x="6460" y="8135"/>
                  </a:lnTo>
                  <a:lnTo>
                    <a:pt x="4935" y="9962"/>
                  </a:lnTo>
                  <a:lnTo>
                    <a:pt x="3592" y="11939"/>
                  </a:lnTo>
                  <a:lnTo>
                    <a:pt x="2445" y="14037"/>
                  </a:lnTo>
                  <a:lnTo>
                    <a:pt x="1509" y="16255"/>
                  </a:lnTo>
                  <a:lnTo>
                    <a:pt x="785" y="18579"/>
                  </a:lnTo>
                  <a:lnTo>
                    <a:pt x="287" y="20979"/>
                  </a:lnTo>
                  <a:lnTo>
                    <a:pt x="30" y="23469"/>
                  </a:lnTo>
                  <a:lnTo>
                    <a:pt x="0" y="24737"/>
                  </a:lnTo>
                  <a:lnTo>
                    <a:pt x="0" y="24752"/>
                  </a:lnTo>
                  <a:lnTo>
                    <a:pt x="24737" y="24737"/>
                  </a:lnTo>
                  <a:lnTo>
                    <a:pt x="49474" y="24737"/>
                  </a:lnTo>
                  <a:lnTo>
                    <a:pt x="49444" y="23469"/>
                  </a:lnTo>
                  <a:lnTo>
                    <a:pt x="49187" y="20979"/>
                  </a:lnTo>
                  <a:lnTo>
                    <a:pt x="48689" y="18579"/>
                  </a:lnTo>
                  <a:lnTo>
                    <a:pt x="47965" y="16255"/>
                  </a:lnTo>
                  <a:lnTo>
                    <a:pt x="47029" y="14037"/>
                  </a:lnTo>
                  <a:lnTo>
                    <a:pt x="45882" y="11939"/>
                  </a:lnTo>
                  <a:lnTo>
                    <a:pt x="44539" y="9962"/>
                  </a:lnTo>
                  <a:lnTo>
                    <a:pt x="43014" y="8135"/>
                  </a:lnTo>
                  <a:lnTo>
                    <a:pt x="41339" y="6445"/>
                  </a:lnTo>
                  <a:lnTo>
                    <a:pt x="39498" y="4936"/>
                  </a:lnTo>
                  <a:lnTo>
                    <a:pt x="37521" y="3592"/>
                  </a:lnTo>
                  <a:lnTo>
                    <a:pt x="35423" y="2445"/>
                  </a:lnTo>
                  <a:lnTo>
                    <a:pt x="33204" y="1495"/>
                  </a:lnTo>
                  <a:lnTo>
                    <a:pt x="30895" y="770"/>
                  </a:lnTo>
                  <a:lnTo>
                    <a:pt x="28480" y="272"/>
                  </a:lnTo>
                  <a:lnTo>
                    <a:pt x="26005" y="16"/>
                  </a:lnTo>
                  <a:lnTo>
                    <a:pt x="24737"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01;p85">
              <a:extLst>
                <a:ext uri="{FF2B5EF4-FFF2-40B4-BE49-F238E27FC236}">
                  <a16:creationId xmlns:a16="http://schemas.microsoft.com/office/drawing/2014/main" id="{2E5E44AB-24CA-4E36-B4EE-4FC4DCC6F0BF}"/>
                </a:ext>
              </a:extLst>
            </p:cNvPr>
            <p:cNvSpPr/>
            <p:nvPr/>
          </p:nvSpPr>
          <p:spPr>
            <a:xfrm>
              <a:off x="7441850" y="3415475"/>
              <a:ext cx="339600" cy="169825"/>
            </a:xfrm>
            <a:custGeom>
              <a:avLst/>
              <a:gdLst/>
              <a:ahLst/>
              <a:cxnLst/>
              <a:rect l="l" t="t" r="r" b="b"/>
              <a:pathLst>
                <a:path w="13584" h="6793" extrusionOk="0">
                  <a:moveTo>
                    <a:pt x="6792" y="0"/>
                  </a:moveTo>
                  <a:lnTo>
                    <a:pt x="6098" y="31"/>
                  </a:lnTo>
                  <a:lnTo>
                    <a:pt x="4770" y="302"/>
                  </a:lnTo>
                  <a:lnTo>
                    <a:pt x="3562" y="815"/>
                  </a:lnTo>
                  <a:lnTo>
                    <a:pt x="2475" y="1555"/>
                  </a:lnTo>
                  <a:lnTo>
                    <a:pt x="1555" y="2491"/>
                  </a:lnTo>
                  <a:lnTo>
                    <a:pt x="815" y="3562"/>
                  </a:lnTo>
                  <a:lnTo>
                    <a:pt x="302" y="4785"/>
                  </a:lnTo>
                  <a:lnTo>
                    <a:pt x="30" y="6098"/>
                  </a:lnTo>
                  <a:lnTo>
                    <a:pt x="0" y="6792"/>
                  </a:lnTo>
                  <a:lnTo>
                    <a:pt x="13584" y="6792"/>
                  </a:lnTo>
                  <a:lnTo>
                    <a:pt x="13554" y="6098"/>
                  </a:lnTo>
                  <a:lnTo>
                    <a:pt x="13282" y="4785"/>
                  </a:lnTo>
                  <a:lnTo>
                    <a:pt x="12769" y="3562"/>
                  </a:lnTo>
                  <a:lnTo>
                    <a:pt x="12029" y="2491"/>
                  </a:lnTo>
                  <a:lnTo>
                    <a:pt x="11109" y="1555"/>
                  </a:lnTo>
                  <a:lnTo>
                    <a:pt x="10022" y="815"/>
                  </a:lnTo>
                  <a:lnTo>
                    <a:pt x="8814" y="302"/>
                  </a:lnTo>
                  <a:lnTo>
                    <a:pt x="7486" y="31"/>
                  </a:lnTo>
                  <a:lnTo>
                    <a:pt x="6792" y="0"/>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02;p85">
              <a:extLst>
                <a:ext uri="{FF2B5EF4-FFF2-40B4-BE49-F238E27FC236}">
                  <a16:creationId xmlns:a16="http://schemas.microsoft.com/office/drawing/2014/main" id="{832F9623-8C45-4046-8B1F-4A110C08EEBD}"/>
                </a:ext>
              </a:extLst>
            </p:cNvPr>
            <p:cNvSpPr/>
            <p:nvPr/>
          </p:nvSpPr>
          <p:spPr>
            <a:xfrm>
              <a:off x="7580700" y="2952125"/>
              <a:ext cx="62275" cy="463375"/>
            </a:xfrm>
            <a:custGeom>
              <a:avLst/>
              <a:gdLst/>
              <a:ahLst/>
              <a:cxnLst/>
              <a:rect l="l" t="t" r="r" b="b"/>
              <a:pathLst>
                <a:path w="2491" h="18535" extrusionOk="0">
                  <a:moveTo>
                    <a:pt x="0" y="1"/>
                  </a:moveTo>
                  <a:lnTo>
                    <a:pt x="619" y="18534"/>
                  </a:lnTo>
                  <a:lnTo>
                    <a:pt x="1857" y="18534"/>
                  </a:lnTo>
                  <a:lnTo>
                    <a:pt x="249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03;p85">
              <a:extLst>
                <a:ext uri="{FF2B5EF4-FFF2-40B4-BE49-F238E27FC236}">
                  <a16:creationId xmlns:a16="http://schemas.microsoft.com/office/drawing/2014/main" id="{CE83608F-E12D-458B-99CB-42A8F9FD894B}"/>
                </a:ext>
              </a:extLst>
            </p:cNvPr>
            <p:cNvSpPr/>
            <p:nvPr/>
          </p:nvSpPr>
          <p:spPr>
            <a:xfrm>
              <a:off x="7340350" y="2988350"/>
              <a:ext cx="220375" cy="446025"/>
            </a:xfrm>
            <a:custGeom>
              <a:avLst/>
              <a:gdLst/>
              <a:ahLst/>
              <a:cxnLst/>
              <a:rect l="l" t="t" r="r" b="b"/>
              <a:pathLst>
                <a:path w="8815" h="17841" extrusionOk="0">
                  <a:moveTo>
                    <a:pt x="2294" y="1"/>
                  </a:moveTo>
                  <a:lnTo>
                    <a:pt x="0" y="966"/>
                  </a:lnTo>
                  <a:lnTo>
                    <a:pt x="7683" y="17840"/>
                  </a:lnTo>
                  <a:lnTo>
                    <a:pt x="8814" y="17372"/>
                  </a:lnTo>
                  <a:lnTo>
                    <a:pt x="2294"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04;p85">
              <a:extLst>
                <a:ext uri="{FF2B5EF4-FFF2-40B4-BE49-F238E27FC236}">
                  <a16:creationId xmlns:a16="http://schemas.microsoft.com/office/drawing/2014/main" id="{5B7389B8-94B6-44F0-8420-9315A2AAD634}"/>
                </a:ext>
              </a:extLst>
            </p:cNvPr>
            <p:cNvSpPr/>
            <p:nvPr/>
          </p:nvSpPr>
          <p:spPr>
            <a:xfrm>
              <a:off x="7141875" y="3115500"/>
              <a:ext cx="360375" cy="361125"/>
            </a:xfrm>
            <a:custGeom>
              <a:avLst/>
              <a:gdLst/>
              <a:ahLst/>
              <a:cxnLst/>
              <a:rect l="l" t="t" r="r" b="b"/>
              <a:pathLst>
                <a:path w="14415" h="14445" extrusionOk="0">
                  <a:moveTo>
                    <a:pt x="1736" y="1"/>
                  </a:moveTo>
                  <a:lnTo>
                    <a:pt x="1" y="1767"/>
                  </a:lnTo>
                  <a:lnTo>
                    <a:pt x="13554" y="14444"/>
                  </a:lnTo>
                  <a:lnTo>
                    <a:pt x="14414" y="13569"/>
                  </a:lnTo>
                  <a:lnTo>
                    <a:pt x="17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05;p85">
              <a:extLst>
                <a:ext uri="{FF2B5EF4-FFF2-40B4-BE49-F238E27FC236}">
                  <a16:creationId xmlns:a16="http://schemas.microsoft.com/office/drawing/2014/main" id="{1D98B5B3-F4F1-4AF1-B195-E049A69EB4C1}"/>
                </a:ext>
              </a:extLst>
            </p:cNvPr>
            <p:cNvSpPr/>
            <p:nvPr/>
          </p:nvSpPr>
          <p:spPr>
            <a:xfrm>
              <a:off x="7014725" y="3314725"/>
              <a:ext cx="446000" cy="220375"/>
            </a:xfrm>
            <a:custGeom>
              <a:avLst/>
              <a:gdLst/>
              <a:ahLst/>
              <a:cxnLst/>
              <a:rect l="l" t="t" r="r" b="b"/>
              <a:pathLst>
                <a:path w="17840" h="8815" extrusionOk="0">
                  <a:moveTo>
                    <a:pt x="936" y="1"/>
                  </a:moveTo>
                  <a:lnTo>
                    <a:pt x="0" y="2280"/>
                  </a:lnTo>
                  <a:lnTo>
                    <a:pt x="17357" y="8815"/>
                  </a:lnTo>
                  <a:lnTo>
                    <a:pt x="17840" y="7683"/>
                  </a:lnTo>
                  <a:lnTo>
                    <a:pt x="9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6;p85">
              <a:extLst>
                <a:ext uri="{FF2B5EF4-FFF2-40B4-BE49-F238E27FC236}">
                  <a16:creationId xmlns:a16="http://schemas.microsoft.com/office/drawing/2014/main" id="{E2F1CE63-D6ED-44E9-8540-2D413BC7D64F}"/>
                </a:ext>
              </a:extLst>
            </p:cNvPr>
            <p:cNvSpPr/>
            <p:nvPr/>
          </p:nvSpPr>
          <p:spPr>
            <a:xfrm>
              <a:off x="6977750" y="3554700"/>
              <a:ext cx="464125" cy="31350"/>
            </a:xfrm>
            <a:custGeom>
              <a:avLst/>
              <a:gdLst/>
              <a:ahLst/>
              <a:cxnLst/>
              <a:rect l="l" t="t" r="r" b="b"/>
              <a:pathLst>
                <a:path w="18565" h="1254" extrusionOk="0">
                  <a:moveTo>
                    <a:pt x="0" y="1"/>
                  </a:moveTo>
                  <a:lnTo>
                    <a:pt x="0" y="1253"/>
                  </a:lnTo>
                  <a:lnTo>
                    <a:pt x="18564" y="1253"/>
                  </a:lnTo>
                  <a:lnTo>
                    <a:pt x="18564" y="619"/>
                  </a:lnTo>
                  <a:lnTo>
                    <a:pt x="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07;p85">
              <a:extLst>
                <a:ext uri="{FF2B5EF4-FFF2-40B4-BE49-F238E27FC236}">
                  <a16:creationId xmlns:a16="http://schemas.microsoft.com/office/drawing/2014/main" id="{A3D53DD1-5679-45DB-AABB-E7800654B90B}"/>
                </a:ext>
              </a:extLst>
            </p:cNvPr>
            <p:cNvSpPr/>
            <p:nvPr/>
          </p:nvSpPr>
          <p:spPr>
            <a:xfrm>
              <a:off x="7781425" y="3554700"/>
              <a:ext cx="464125" cy="31350"/>
            </a:xfrm>
            <a:custGeom>
              <a:avLst/>
              <a:gdLst/>
              <a:ahLst/>
              <a:cxnLst/>
              <a:rect l="l" t="t" r="r" b="b"/>
              <a:pathLst>
                <a:path w="18565" h="1254" extrusionOk="0">
                  <a:moveTo>
                    <a:pt x="18565" y="1"/>
                  </a:moveTo>
                  <a:lnTo>
                    <a:pt x="1" y="619"/>
                  </a:lnTo>
                  <a:lnTo>
                    <a:pt x="1" y="1253"/>
                  </a:lnTo>
                  <a:lnTo>
                    <a:pt x="18565" y="1253"/>
                  </a:lnTo>
                  <a:lnTo>
                    <a:pt x="18565"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08;p85">
              <a:extLst>
                <a:ext uri="{FF2B5EF4-FFF2-40B4-BE49-F238E27FC236}">
                  <a16:creationId xmlns:a16="http://schemas.microsoft.com/office/drawing/2014/main" id="{98263F59-2C32-40D8-BEB8-B3211776E999}"/>
                </a:ext>
              </a:extLst>
            </p:cNvPr>
            <p:cNvSpPr/>
            <p:nvPr/>
          </p:nvSpPr>
          <p:spPr>
            <a:xfrm>
              <a:off x="7762575" y="3314725"/>
              <a:ext cx="446375" cy="220375"/>
            </a:xfrm>
            <a:custGeom>
              <a:avLst/>
              <a:gdLst/>
              <a:ahLst/>
              <a:cxnLst/>
              <a:rect l="l" t="t" r="r" b="b"/>
              <a:pathLst>
                <a:path w="17855" h="8815" extrusionOk="0">
                  <a:moveTo>
                    <a:pt x="16904" y="1"/>
                  </a:moveTo>
                  <a:lnTo>
                    <a:pt x="0" y="7683"/>
                  </a:lnTo>
                  <a:lnTo>
                    <a:pt x="498" y="8815"/>
                  </a:lnTo>
                  <a:lnTo>
                    <a:pt x="17855" y="2280"/>
                  </a:lnTo>
                  <a:lnTo>
                    <a:pt x="16904"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9;p85">
              <a:extLst>
                <a:ext uri="{FF2B5EF4-FFF2-40B4-BE49-F238E27FC236}">
                  <a16:creationId xmlns:a16="http://schemas.microsoft.com/office/drawing/2014/main" id="{BA6FD507-6AED-4F22-87A5-7F6FA9F898FE}"/>
                </a:ext>
              </a:extLst>
            </p:cNvPr>
            <p:cNvSpPr/>
            <p:nvPr/>
          </p:nvSpPr>
          <p:spPr>
            <a:xfrm>
              <a:off x="7721050" y="3115500"/>
              <a:ext cx="360375" cy="361125"/>
            </a:xfrm>
            <a:custGeom>
              <a:avLst/>
              <a:gdLst/>
              <a:ahLst/>
              <a:cxnLst/>
              <a:rect l="l" t="t" r="r" b="b"/>
              <a:pathLst>
                <a:path w="14415" h="14445" extrusionOk="0">
                  <a:moveTo>
                    <a:pt x="12679" y="1"/>
                  </a:moveTo>
                  <a:lnTo>
                    <a:pt x="1" y="13569"/>
                  </a:lnTo>
                  <a:lnTo>
                    <a:pt x="876" y="14444"/>
                  </a:lnTo>
                  <a:lnTo>
                    <a:pt x="14414" y="1767"/>
                  </a:lnTo>
                  <a:lnTo>
                    <a:pt x="12679"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0;p85">
              <a:extLst>
                <a:ext uri="{FF2B5EF4-FFF2-40B4-BE49-F238E27FC236}">
                  <a16:creationId xmlns:a16="http://schemas.microsoft.com/office/drawing/2014/main" id="{E83482B8-1D17-4FF1-ACC1-C03494C645C5}"/>
                </a:ext>
              </a:extLst>
            </p:cNvPr>
            <p:cNvSpPr/>
            <p:nvPr/>
          </p:nvSpPr>
          <p:spPr>
            <a:xfrm>
              <a:off x="7662575" y="2988350"/>
              <a:ext cx="220375" cy="446025"/>
            </a:xfrm>
            <a:custGeom>
              <a:avLst/>
              <a:gdLst/>
              <a:ahLst/>
              <a:cxnLst/>
              <a:rect l="l" t="t" r="r" b="b"/>
              <a:pathLst>
                <a:path w="8815" h="17841" extrusionOk="0">
                  <a:moveTo>
                    <a:pt x="6536" y="1"/>
                  </a:moveTo>
                  <a:lnTo>
                    <a:pt x="1" y="17372"/>
                  </a:lnTo>
                  <a:lnTo>
                    <a:pt x="1132" y="17840"/>
                  </a:lnTo>
                  <a:lnTo>
                    <a:pt x="8815" y="966"/>
                  </a:lnTo>
                  <a:lnTo>
                    <a:pt x="653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11;p85">
              <a:extLst>
                <a:ext uri="{FF2B5EF4-FFF2-40B4-BE49-F238E27FC236}">
                  <a16:creationId xmlns:a16="http://schemas.microsoft.com/office/drawing/2014/main" id="{B3760BC3-3E8C-4478-B54F-4DBF682B7170}"/>
                </a:ext>
              </a:extLst>
            </p:cNvPr>
            <p:cNvSpPr/>
            <p:nvPr/>
          </p:nvSpPr>
          <p:spPr>
            <a:xfrm>
              <a:off x="7491650" y="3586025"/>
              <a:ext cx="240375" cy="169800"/>
            </a:xfrm>
            <a:custGeom>
              <a:avLst/>
              <a:gdLst/>
              <a:ahLst/>
              <a:cxnLst/>
              <a:rect l="l" t="t" r="r" b="b"/>
              <a:pathLst>
                <a:path w="9615" h="6792" extrusionOk="0">
                  <a:moveTo>
                    <a:pt x="4815" y="0"/>
                  </a:moveTo>
                  <a:lnTo>
                    <a:pt x="1" y="4800"/>
                  </a:lnTo>
                  <a:lnTo>
                    <a:pt x="499" y="5268"/>
                  </a:lnTo>
                  <a:lnTo>
                    <a:pt x="1600" y="5992"/>
                  </a:lnTo>
                  <a:lnTo>
                    <a:pt x="2823" y="6505"/>
                  </a:lnTo>
                  <a:lnTo>
                    <a:pt x="4121" y="6762"/>
                  </a:lnTo>
                  <a:lnTo>
                    <a:pt x="4800" y="6792"/>
                  </a:lnTo>
                  <a:lnTo>
                    <a:pt x="5464" y="6762"/>
                  </a:lnTo>
                  <a:lnTo>
                    <a:pt x="6777" y="6505"/>
                  </a:lnTo>
                  <a:lnTo>
                    <a:pt x="8000" y="5992"/>
                  </a:lnTo>
                  <a:lnTo>
                    <a:pt x="9117" y="5268"/>
                  </a:lnTo>
                  <a:lnTo>
                    <a:pt x="9615" y="4800"/>
                  </a:lnTo>
                  <a:lnTo>
                    <a:pt x="4815" y="0"/>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2;p85">
              <a:extLst>
                <a:ext uri="{FF2B5EF4-FFF2-40B4-BE49-F238E27FC236}">
                  <a16:creationId xmlns:a16="http://schemas.microsoft.com/office/drawing/2014/main" id="{762FAE13-1D03-47D7-9C2C-628C2EEB33E0}"/>
                </a:ext>
              </a:extLst>
            </p:cNvPr>
            <p:cNvSpPr/>
            <p:nvPr/>
          </p:nvSpPr>
          <p:spPr>
            <a:xfrm>
              <a:off x="7549750" y="3524150"/>
              <a:ext cx="123800" cy="123400"/>
            </a:xfrm>
            <a:custGeom>
              <a:avLst/>
              <a:gdLst/>
              <a:ahLst/>
              <a:cxnLst/>
              <a:rect l="l" t="t" r="r" b="b"/>
              <a:pathLst>
                <a:path w="4952" h="4936" extrusionOk="0">
                  <a:moveTo>
                    <a:pt x="2219" y="0"/>
                  </a:moveTo>
                  <a:lnTo>
                    <a:pt x="1736" y="106"/>
                  </a:lnTo>
                  <a:lnTo>
                    <a:pt x="1299" y="287"/>
                  </a:lnTo>
                  <a:lnTo>
                    <a:pt x="906" y="558"/>
                  </a:lnTo>
                  <a:lnTo>
                    <a:pt x="559" y="891"/>
                  </a:lnTo>
                  <a:lnTo>
                    <a:pt x="303" y="1283"/>
                  </a:lnTo>
                  <a:lnTo>
                    <a:pt x="106" y="1736"/>
                  </a:lnTo>
                  <a:lnTo>
                    <a:pt x="16" y="2219"/>
                  </a:lnTo>
                  <a:lnTo>
                    <a:pt x="1" y="2475"/>
                  </a:lnTo>
                  <a:lnTo>
                    <a:pt x="16" y="2717"/>
                  </a:lnTo>
                  <a:lnTo>
                    <a:pt x="106" y="3200"/>
                  </a:lnTo>
                  <a:lnTo>
                    <a:pt x="303" y="3652"/>
                  </a:lnTo>
                  <a:lnTo>
                    <a:pt x="559" y="4045"/>
                  </a:lnTo>
                  <a:lnTo>
                    <a:pt x="906" y="4377"/>
                  </a:lnTo>
                  <a:lnTo>
                    <a:pt x="1299" y="4649"/>
                  </a:lnTo>
                  <a:lnTo>
                    <a:pt x="1736" y="4830"/>
                  </a:lnTo>
                  <a:lnTo>
                    <a:pt x="2219" y="4935"/>
                  </a:lnTo>
                  <a:lnTo>
                    <a:pt x="2733" y="4935"/>
                  </a:lnTo>
                  <a:lnTo>
                    <a:pt x="3216" y="4830"/>
                  </a:lnTo>
                  <a:lnTo>
                    <a:pt x="3653" y="4649"/>
                  </a:lnTo>
                  <a:lnTo>
                    <a:pt x="4046" y="4377"/>
                  </a:lnTo>
                  <a:lnTo>
                    <a:pt x="4393" y="4045"/>
                  </a:lnTo>
                  <a:lnTo>
                    <a:pt x="4649" y="3652"/>
                  </a:lnTo>
                  <a:lnTo>
                    <a:pt x="4846" y="3200"/>
                  </a:lnTo>
                  <a:lnTo>
                    <a:pt x="4936" y="2717"/>
                  </a:lnTo>
                  <a:lnTo>
                    <a:pt x="4951" y="2475"/>
                  </a:lnTo>
                  <a:lnTo>
                    <a:pt x="4936" y="2219"/>
                  </a:lnTo>
                  <a:lnTo>
                    <a:pt x="4846" y="1736"/>
                  </a:lnTo>
                  <a:lnTo>
                    <a:pt x="4649" y="1283"/>
                  </a:lnTo>
                  <a:lnTo>
                    <a:pt x="4393" y="891"/>
                  </a:lnTo>
                  <a:lnTo>
                    <a:pt x="4046" y="558"/>
                  </a:lnTo>
                  <a:lnTo>
                    <a:pt x="3653" y="287"/>
                  </a:lnTo>
                  <a:lnTo>
                    <a:pt x="3216" y="106"/>
                  </a:lnTo>
                  <a:lnTo>
                    <a:pt x="273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13;p85">
              <a:extLst>
                <a:ext uri="{FF2B5EF4-FFF2-40B4-BE49-F238E27FC236}">
                  <a16:creationId xmlns:a16="http://schemas.microsoft.com/office/drawing/2014/main" id="{E5186D89-78AC-427E-BF45-2D948F1F5BE3}"/>
                </a:ext>
              </a:extLst>
            </p:cNvPr>
            <p:cNvSpPr/>
            <p:nvPr/>
          </p:nvSpPr>
          <p:spPr>
            <a:xfrm>
              <a:off x="7580325" y="3554700"/>
              <a:ext cx="62275" cy="62275"/>
            </a:xfrm>
            <a:custGeom>
              <a:avLst/>
              <a:gdLst/>
              <a:ahLst/>
              <a:cxnLst/>
              <a:rect l="l" t="t" r="r" b="b"/>
              <a:pathLst>
                <a:path w="2491" h="2491" extrusionOk="0">
                  <a:moveTo>
                    <a:pt x="1253" y="1"/>
                  </a:moveTo>
                  <a:lnTo>
                    <a:pt x="996" y="16"/>
                  </a:lnTo>
                  <a:lnTo>
                    <a:pt x="559" y="212"/>
                  </a:lnTo>
                  <a:lnTo>
                    <a:pt x="212" y="544"/>
                  </a:lnTo>
                  <a:lnTo>
                    <a:pt x="31" y="997"/>
                  </a:lnTo>
                  <a:lnTo>
                    <a:pt x="0" y="1253"/>
                  </a:lnTo>
                  <a:lnTo>
                    <a:pt x="31" y="1495"/>
                  </a:lnTo>
                  <a:lnTo>
                    <a:pt x="212" y="1948"/>
                  </a:lnTo>
                  <a:lnTo>
                    <a:pt x="559" y="2280"/>
                  </a:lnTo>
                  <a:lnTo>
                    <a:pt x="996" y="2476"/>
                  </a:lnTo>
                  <a:lnTo>
                    <a:pt x="1253" y="2491"/>
                  </a:lnTo>
                  <a:lnTo>
                    <a:pt x="1510" y="2476"/>
                  </a:lnTo>
                  <a:lnTo>
                    <a:pt x="1947" y="2280"/>
                  </a:lnTo>
                  <a:lnTo>
                    <a:pt x="2294" y="1948"/>
                  </a:lnTo>
                  <a:lnTo>
                    <a:pt x="2476" y="1495"/>
                  </a:lnTo>
                  <a:lnTo>
                    <a:pt x="2491" y="1253"/>
                  </a:lnTo>
                  <a:lnTo>
                    <a:pt x="2476" y="997"/>
                  </a:lnTo>
                  <a:lnTo>
                    <a:pt x="2294" y="544"/>
                  </a:lnTo>
                  <a:lnTo>
                    <a:pt x="1947" y="212"/>
                  </a:lnTo>
                  <a:lnTo>
                    <a:pt x="1510" y="16"/>
                  </a:lnTo>
                  <a:lnTo>
                    <a:pt x="1253" y="1"/>
                  </a:lnTo>
                  <a:close/>
                </a:path>
              </a:pathLst>
            </a:custGeom>
            <a:solidFill>
              <a:srgbClr val="3F1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14;p85">
              <a:extLst>
                <a:ext uri="{FF2B5EF4-FFF2-40B4-BE49-F238E27FC236}">
                  <a16:creationId xmlns:a16="http://schemas.microsoft.com/office/drawing/2014/main" id="{48BB156B-D1B6-440F-8772-329BDFF03064}"/>
                </a:ext>
              </a:extLst>
            </p:cNvPr>
            <p:cNvSpPr/>
            <p:nvPr/>
          </p:nvSpPr>
          <p:spPr>
            <a:xfrm>
              <a:off x="7580325" y="3805250"/>
              <a:ext cx="62275" cy="62275"/>
            </a:xfrm>
            <a:custGeom>
              <a:avLst/>
              <a:gdLst/>
              <a:ahLst/>
              <a:cxnLst/>
              <a:rect l="l" t="t" r="r" b="b"/>
              <a:pathLst>
                <a:path w="2491" h="2491" extrusionOk="0">
                  <a:moveTo>
                    <a:pt x="1253" y="0"/>
                  </a:moveTo>
                  <a:lnTo>
                    <a:pt x="996" y="15"/>
                  </a:lnTo>
                  <a:lnTo>
                    <a:pt x="559" y="196"/>
                  </a:lnTo>
                  <a:lnTo>
                    <a:pt x="212" y="543"/>
                  </a:lnTo>
                  <a:lnTo>
                    <a:pt x="31" y="981"/>
                  </a:lnTo>
                  <a:lnTo>
                    <a:pt x="0" y="1238"/>
                  </a:lnTo>
                  <a:lnTo>
                    <a:pt x="31" y="1494"/>
                  </a:lnTo>
                  <a:lnTo>
                    <a:pt x="212" y="1947"/>
                  </a:lnTo>
                  <a:lnTo>
                    <a:pt x="559" y="2279"/>
                  </a:lnTo>
                  <a:lnTo>
                    <a:pt x="996" y="2475"/>
                  </a:lnTo>
                  <a:lnTo>
                    <a:pt x="1253" y="2490"/>
                  </a:lnTo>
                  <a:lnTo>
                    <a:pt x="1510" y="2475"/>
                  </a:lnTo>
                  <a:lnTo>
                    <a:pt x="1947" y="2279"/>
                  </a:lnTo>
                  <a:lnTo>
                    <a:pt x="2294" y="1947"/>
                  </a:lnTo>
                  <a:lnTo>
                    <a:pt x="2476" y="1494"/>
                  </a:lnTo>
                  <a:lnTo>
                    <a:pt x="2491" y="1238"/>
                  </a:lnTo>
                  <a:lnTo>
                    <a:pt x="2476" y="981"/>
                  </a:lnTo>
                  <a:lnTo>
                    <a:pt x="2294" y="543"/>
                  </a:lnTo>
                  <a:lnTo>
                    <a:pt x="1947" y="196"/>
                  </a:lnTo>
                  <a:lnTo>
                    <a:pt x="1510" y="15"/>
                  </a:lnTo>
                  <a:lnTo>
                    <a:pt x="1253"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15;p85">
              <a:extLst>
                <a:ext uri="{FF2B5EF4-FFF2-40B4-BE49-F238E27FC236}">
                  <a16:creationId xmlns:a16="http://schemas.microsoft.com/office/drawing/2014/main" id="{A5A5F4F7-91AF-430F-BB1F-2BF89DEE7623}"/>
                </a:ext>
              </a:extLst>
            </p:cNvPr>
            <p:cNvSpPr/>
            <p:nvPr/>
          </p:nvSpPr>
          <p:spPr>
            <a:xfrm>
              <a:off x="7518825" y="4275000"/>
              <a:ext cx="185650" cy="61525"/>
            </a:xfrm>
            <a:custGeom>
              <a:avLst/>
              <a:gdLst/>
              <a:ahLst/>
              <a:cxnLst/>
              <a:rect l="l" t="t" r="r" b="b"/>
              <a:pathLst>
                <a:path w="7426" h="2461" extrusionOk="0">
                  <a:moveTo>
                    <a:pt x="921" y="0"/>
                  </a:moveTo>
                  <a:lnTo>
                    <a:pt x="740" y="15"/>
                  </a:lnTo>
                  <a:lnTo>
                    <a:pt x="408" y="151"/>
                  </a:lnTo>
                  <a:lnTo>
                    <a:pt x="151" y="408"/>
                  </a:lnTo>
                  <a:lnTo>
                    <a:pt x="15" y="740"/>
                  </a:lnTo>
                  <a:lnTo>
                    <a:pt x="0" y="921"/>
                  </a:lnTo>
                  <a:lnTo>
                    <a:pt x="0" y="2460"/>
                  </a:lnTo>
                  <a:lnTo>
                    <a:pt x="7426" y="2460"/>
                  </a:lnTo>
                  <a:lnTo>
                    <a:pt x="7426" y="921"/>
                  </a:lnTo>
                  <a:lnTo>
                    <a:pt x="7411" y="740"/>
                  </a:lnTo>
                  <a:lnTo>
                    <a:pt x="7275" y="408"/>
                  </a:lnTo>
                  <a:lnTo>
                    <a:pt x="7018" y="151"/>
                  </a:lnTo>
                  <a:lnTo>
                    <a:pt x="6686" y="15"/>
                  </a:lnTo>
                  <a:lnTo>
                    <a:pt x="650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16;p85">
              <a:extLst>
                <a:ext uri="{FF2B5EF4-FFF2-40B4-BE49-F238E27FC236}">
                  <a16:creationId xmlns:a16="http://schemas.microsoft.com/office/drawing/2014/main" id="{5FFD158D-4BDF-43D9-993E-B0F083B8DA7B}"/>
                </a:ext>
              </a:extLst>
            </p:cNvPr>
            <p:cNvSpPr/>
            <p:nvPr/>
          </p:nvSpPr>
          <p:spPr>
            <a:xfrm>
              <a:off x="7518825" y="4336500"/>
              <a:ext cx="11725" cy="185675"/>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17;p85">
              <a:extLst>
                <a:ext uri="{FF2B5EF4-FFF2-40B4-BE49-F238E27FC236}">
                  <a16:creationId xmlns:a16="http://schemas.microsoft.com/office/drawing/2014/main" id="{06815F6D-7176-42F3-AD74-896C986443E5}"/>
                </a:ext>
              </a:extLst>
            </p:cNvPr>
            <p:cNvSpPr/>
            <p:nvPr/>
          </p:nvSpPr>
          <p:spPr>
            <a:xfrm>
              <a:off x="7692750" y="4336500"/>
              <a:ext cx="11725" cy="185675"/>
            </a:xfrm>
            <a:custGeom>
              <a:avLst/>
              <a:gdLst/>
              <a:ahLst/>
              <a:cxnLst/>
              <a:rect l="l" t="t" r="r" b="b"/>
              <a:pathLst>
                <a:path w="469" h="7427" extrusionOk="0">
                  <a:moveTo>
                    <a:pt x="1" y="0"/>
                  </a:moveTo>
                  <a:lnTo>
                    <a:pt x="1" y="7426"/>
                  </a:lnTo>
                  <a:lnTo>
                    <a:pt x="469" y="7426"/>
                  </a:lnTo>
                  <a:lnTo>
                    <a:pt x="469"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18;p85">
              <a:extLst>
                <a:ext uri="{FF2B5EF4-FFF2-40B4-BE49-F238E27FC236}">
                  <a16:creationId xmlns:a16="http://schemas.microsoft.com/office/drawing/2014/main" id="{28200590-A375-4296-8C2F-1220BABB31F4}"/>
                </a:ext>
              </a:extLst>
            </p:cNvPr>
            <p:cNvSpPr/>
            <p:nvPr/>
          </p:nvSpPr>
          <p:spPr>
            <a:xfrm>
              <a:off x="7622950" y="4336500"/>
              <a:ext cx="11725" cy="185675"/>
            </a:xfrm>
            <a:custGeom>
              <a:avLst/>
              <a:gdLst/>
              <a:ahLst/>
              <a:cxnLst/>
              <a:rect l="l" t="t" r="r" b="b"/>
              <a:pathLst>
                <a:path w="469" h="7427" extrusionOk="0">
                  <a:moveTo>
                    <a:pt x="1" y="0"/>
                  </a:moveTo>
                  <a:lnTo>
                    <a:pt x="1" y="7426"/>
                  </a:lnTo>
                  <a:lnTo>
                    <a:pt x="469" y="7426"/>
                  </a:lnTo>
                  <a:lnTo>
                    <a:pt x="469"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19;p85">
              <a:extLst>
                <a:ext uri="{FF2B5EF4-FFF2-40B4-BE49-F238E27FC236}">
                  <a16:creationId xmlns:a16="http://schemas.microsoft.com/office/drawing/2014/main" id="{133903E2-61F5-4794-832C-F6DB160C75B5}"/>
                </a:ext>
              </a:extLst>
            </p:cNvPr>
            <p:cNvSpPr/>
            <p:nvPr/>
          </p:nvSpPr>
          <p:spPr>
            <a:xfrm>
              <a:off x="7658050" y="4336500"/>
              <a:ext cx="11725" cy="185675"/>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20;p85">
              <a:extLst>
                <a:ext uri="{FF2B5EF4-FFF2-40B4-BE49-F238E27FC236}">
                  <a16:creationId xmlns:a16="http://schemas.microsoft.com/office/drawing/2014/main" id="{75CC652E-37A0-4CD5-AA3E-AECCB5377BD7}"/>
                </a:ext>
              </a:extLst>
            </p:cNvPr>
            <p:cNvSpPr/>
            <p:nvPr/>
          </p:nvSpPr>
          <p:spPr>
            <a:xfrm>
              <a:off x="7588625" y="4336500"/>
              <a:ext cx="11725" cy="185675"/>
            </a:xfrm>
            <a:custGeom>
              <a:avLst/>
              <a:gdLst/>
              <a:ahLst/>
              <a:cxnLst/>
              <a:rect l="l" t="t" r="r" b="b"/>
              <a:pathLst>
                <a:path w="469" h="7427" extrusionOk="0">
                  <a:moveTo>
                    <a:pt x="0" y="0"/>
                  </a:moveTo>
                  <a:lnTo>
                    <a:pt x="0" y="7426"/>
                  </a:lnTo>
                  <a:lnTo>
                    <a:pt x="468" y="7426"/>
                  </a:lnTo>
                  <a:lnTo>
                    <a:pt x="468"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21;p85">
              <a:extLst>
                <a:ext uri="{FF2B5EF4-FFF2-40B4-BE49-F238E27FC236}">
                  <a16:creationId xmlns:a16="http://schemas.microsoft.com/office/drawing/2014/main" id="{7068C97A-5B9F-4CC5-A59E-6032EF0FEAA8}"/>
                </a:ext>
              </a:extLst>
            </p:cNvPr>
            <p:cNvSpPr/>
            <p:nvPr/>
          </p:nvSpPr>
          <p:spPr>
            <a:xfrm>
              <a:off x="7553525" y="4336500"/>
              <a:ext cx="12100" cy="185675"/>
            </a:xfrm>
            <a:custGeom>
              <a:avLst/>
              <a:gdLst/>
              <a:ahLst/>
              <a:cxnLst/>
              <a:rect l="l" t="t" r="r" b="b"/>
              <a:pathLst>
                <a:path w="484" h="7427" extrusionOk="0">
                  <a:moveTo>
                    <a:pt x="1" y="0"/>
                  </a:moveTo>
                  <a:lnTo>
                    <a:pt x="1" y="7426"/>
                  </a:lnTo>
                  <a:lnTo>
                    <a:pt x="484" y="7426"/>
                  </a:lnTo>
                  <a:lnTo>
                    <a:pt x="484" y="0"/>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descr="A picture containing flower&#10;&#10;Description automatically generated">
            <a:extLst>
              <a:ext uri="{FF2B5EF4-FFF2-40B4-BE49-F238E27FC236}">
                <a16:creationId xmlns:a16="http://schemas.microsoft.com/office/drawing/2014/main" id="{C009022E-0294-4657-A2EC-3EB11965C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1947" y="219988"/>
            <a:ext cx="3384236" cy="2015148"/>
          </a:xfrm>
          <a:prstGeom prst="rect">
            <a:avLst/>
          </a:prstGeom>
        </p:spPr>
      </p:pic>
      <p:sp>
        <p:nvSpPr>
          <p:cNvPr id="39" name="TextBox 38">
            <a:extLst>
              <a:ext uri="{FF2B5EF4-FFF2-40B4-BE49-F238E27FC236}">
                <a16:creationId xmlns:a16="http://schemas.microsoft.com/office/drawing/2014/main" id="{2275FD11-4D7F-41CF-AD50-52A2F7DE9ADF}"/>
              </a:ext>
            </a:extLst>
          </p:cNvPr>
          <p:cNvSpPr txBox="1"/>
          <p:nvPr/>
        </p:nvSpPr>
        <p:spPr>
          <a:xfrm>
            <a:off x="2742498" y="2686199"/>
            <a:ext cx="9537975" cy="2647904"/>
          </a:xfrm>
          <a:prstGeom prst="rect">
            <a:avLst/>
          </a:prstGeom>
          <a:noFill/>
        </p:spPr>
        <p:txBody>
          <a:bodyPr wrap="square" rtlCol="0">
            <a:spAutoFit/>
          </a:bodyPr>
          <a:lstStyle/>
          <a:p>
            <a:pPr marL="742950" indent="-742950">
              <a:lnSpc>
                <a:spcPct val="200000"/>
              </a:lnSpc>
              <a:buAutoNum type="alphaLcPeriod"/>
            </a:pPr>
            <a:r>
              <a:rPr lang="en-US" sz="3200">
                <a:solidFill>
                  <a:srgbClr val="002060"/>
                </a:solidFill>
                <a:latin typeface="Cambria" panose="02040503050406030204" pitchFamily="18" charset="0"/>
                <a:ea typeface="Cambria" panose="02040503050406030204" pitchFamily="18" charset="0"/>
              </a:rPr>
              <a:t>cùng/ thăm/ cả nhà/ Lan/ đi/ bảo tàng.</a:t>
            </a:r>
          </a:p>
          <a:p>
            <a:pPr marL="742950" indent="-742950">
              <a:lnSpc>
                <a:spcPct val="150000"/>
              </a:lnSpc>
              <a:buAutoNum type="alphaLcPeriod"/>
            </a:pPr>
            <a:endParaRPr lang="en-US" sz="3200">
              <a:solidFill>
                <a:srgbClr val="002060"/>
              </a:solidFill>
              <a:latin typeface="Cambria" panose="02040503050406030204" pitchFamily="18" charset="0"/>
              <a:ea typeface="Cambria" panose="02040503050406030204" pitchFamily="18" charset="0"/>
            </a:endParaRPr>
          </a:p>
          <a:p>
            <a:pPr marL="742950" indent="-742950">
              <a:lnSpc>
                <a:spcPct val="200000"/>
              </a:lnSpc>
              <a:buAutoNum type="alphaLcPeriod"/>
            </a:pPr>
            <a:r>
              <a:rPr lang="en-US" sz="3200">
                <a:solidFill>
                  <a:srgbClr val="002060"/>
                </a:solidFill>
                <a:latin typeface="Cambria" panose="02040503050406030204" pitchFamily="18" charset="0"/>
                <a:ea typeface="Cambria" panose="02040503050406030204" pitchFamily="18" charset="0"/>
              </a:rPr>
              <a:t>lên/ quanh co/ đường/ núi/ khúc khuỷu/ và.</a:t>
            </a:r>
          </a:p>
        </p:txBody>
      </p:sp>
      <p:sp>
        <p:nvSpPr>
          <p:cNvPr id="41" name="TextBox 40">
            <a:extLst>
              <a:ext uri="{FF2B5EF4-FFF2-40B4-BE49-F238E27FC236}">
                <a16:creationId xmlns:a16="http://schemas.microsoft.com/office/drawing/2014/main" id="{6DA2D854-0E33-4D7F-B720-AD257D16C45D}"/>
              </a:ext>
            </a:extLst>
          </p:cNvPr>
          <p:cNvSpPr txBox="1"/>
          <p:nvPr/>
        </p:nvSpPr>
        <p:spPr>
          <a:xfrm>
            <a:off x="4656444" y="1380856"/>
            <a:ext cx="6107594" cy="1028358"/>
          </a:xfrm>
          <a:prstGeom prst="rect">
            <a:avLst/>
          </a:prstGeom>
          <a:noFill/>
        </p:spPr>
        <p:txBody>
          <a:bodyPr wrap="square">
            <a:spAutoFit/>
          </a:bodyPr>
          <a:lstStyle/>
          <a:p>
            <a:pPr>
              <a:lnSpc>
                <a:spcPct val="200000"/>
              </a:lnSpc>
            </a:pPr>
            <a:r>
              <a:rPr lang="en-US" sz="3600">
                <a:solidFill>
                  <a:srgbClr val="C00000"/>
                </a:solidFill>
                <a:latin typeface="Cambria" panose="02040503050406030204" pitchFamily="18" charset="0"/>
                <a:ea typeface="Cambria" panose="02040503050406030204" pitchFamily="18" charset="0"/>
              </a:rPr>
              <a:t>5. Sắp xếp thành câu:</a:t>
            </a:r>
          </a:p>
        </p:txBody>
      </p:sp>
      <p:sp>
        <p:nvSpPr>
          <p:cNvPr id="42" name="TextBox 41">
            <a:extLst>
              <a:ext uri="{FF2B5EF4-FFF2-40B4-BE49-F238E27FC236}">
                <a16:creationId xmlns:a16="http://schemas.microsoft.com/office/drawing/2014/main" id="{60D5F4BA-D37F-4C40-A5D9-29E72B4CE0B2}"/>
              </a:ext>
            </a:extLst>
          </p:cNvPr>
          <p:cNvSpPr txBox="1"/>
          <p:nvPr/>
        </p:nvSpPr>
        <p:spPr>
          <a:xfrm>
            <a:off x="3502867" y="3752707"/>
            <a:ext cx="8414747"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Cả nhà Lan cùng đi thăm bảo tàng.</a:t>
            </a:r>
          </a:p>
        </p:txBody>
      </p:sp>
      <p:sp>
        <p:nvSpPr>
          <p:cNvPr id="43" name="TextBox 42">
            <a:extLst>
              <a:ext uri="{FF2B5EF4-FFF2-40B4-BE49-F238E27FC236}">
                <a16:creationId xmlns:a16="http://schemas.microsoft.com/office/drawing/2014/main" id="{D2B59D4D-86BB-4D67-8EC6-ED7453DD4074}"/>
              </a:ext>
            </a:extLst>
          </p:cNvPr>
          <p:cNvSpPr txBox="1"/>
          <p:nvPr/>
        </p:nvSpPr>
        <p:spPr>
          <a:xfrm>
            <a:off x="3502866" y="5381716"/>
            <a:ext cx="8414747"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Đường lên núi quanh co và khúc khuỷu.</a:t>
            </a:r>
          </a:p>
        </p:txBody>
      </p:sp>
      <p:pic>
        <p:nvPicPr>
          <p:cNvPr id="29" name="Audio 28">
            <a:hlinkClick r:id="" action="ppaction://media"/>
            <a:extLst>
              <a:ext uri="{FF2B5EF4-FFF2-40B4-BE49-F238E27FC236}">
                <a16:creationId xmlns:a16="http://schemas.microsoft.com/office/drawing/2014/main" id="{E498111B-3D0F-4CDB-A8A8-52AEA412A6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43422746"/>
      </p:ext>
    </p:extLst>
  </p:cSld>
  <p:clrMapOvr>
    <a:masterClrMapping/>
  </p:clrMapOvr>
  <mc:AlternateContent xmlns:mc="http://schemas.openxmlformats.org/markup-compatibility/2006" xmlns:p14="http://schemas.microsoft.com/office/powerpoint/2010/main">
    <mc:Choice Requires="p14">
      <p:transition spd="slow" p14:dur="800" advTm="105358">
        <p14:flythrough/>
      </p:transition>
    </mc:Choice>
    <mc:Fallback xmlns="">
      <p:transition spd="slow" advTm="105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9"/>
                </p:tgtEl>
              </p:cMediaNode>
            </p:audio>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图片 2">
            <a:extLst>
              <a:ext uri="{FF2B5EF4-FFF2-40B4-BE49-F238E27FC236}">
                <a16:creationId xmlns:a16="http://schemas.microsoft.com/office/drawing/2014/main" id="{989235B5-C5E1-4768-8385-7FDD7498B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grpSp>
        <p:nvGrpSpPr>
          <p:cNvPr id="4" name="Group 3">
            <a:extLst>
              <a:ext uri="{FF2B5EF4-FFF2-40B4-BE49-F238E27FC236}">
                <a16:creationId xmlns:a16="http://schemas.microsoft.com/office/drawing/2014/main" id="{31582A7F-667C-4C46-9794-32C5C3F907D7}"/>
              </a:ext>
            </a:extLst>
          </p:cNvPr>
          <p:cNvGrpSpPr/>
          <p:nvPr/>
        </p:nvGrpSpPr>
        <p:grpSpPr>
          <a:xfrm>
            <a:off x="130628" y="2458558"/>
            <a:ext cx="1190171" cy="2335276"/>
            <a:chOff x="914400" y="-249855"/>
            <a:chExt cx="2037913" cy="3998660"/>
          </a:xfrm>
        </p:grpSpPr>
        <p:grpSp>
          <p:nvGrpSpPr>
            <p:cNvPr id="5" name="Group 4">
              <a:extLst>
                <a:ext uri="{FF2B5EF4-FFF2-40B4-BE49-F238E27FC236}">
                  <a16:creationId xmlns:a16="http://schemas.microsoft.com/office/drawing/2014/main" id="{866FFFA0-86BB-43A0-BBBF-BE3599462233}"/>
                </a:ext>
              </a:extLst>
            </p:cNvPr>
            <p:cNvGrpSpPr/>
            <p:nvPr/>
          </p:nvGrpSpPr>
          <p:grpSpPr>
            <a:xfrm>
              <a:off x="914400" y="-249855"/>
              <a:ext cx="1930759" cy="3998660"/>
              <a:chOff x="914400" y="-249855"/>
              <a:chExt cx="1930759" cy="3998660"/>
            </a:xfrm>
          </p:grpSpPr>
          <p:grpSp>
            <p:nvGrpSpPr>
              <p:cNvPr id="41" name="Google Shape;2136;p85">
                <a:extLst>
                  <a:ext uri="{FF2B5EF4-FFF2-40B4-BE49-F238E27FC236}">
                    <a16:creationId xmlns:a16="http://schemas.microsoft.com/office/drawing/2014/main" id="{55EF534E-E4C3-4EC5-8319-81E992E5FA5B}"/>
                  </a:ext>
                </a:extLst>
              </p:cNvPr>
              <p:cNvGrpSpPr/>
              <p:nvPr/>
            </p:nvGrpSpPr>
            <p:grpSpPr>
              <a:xfrm>
                <a:off x="914400" y="466787"/>
                <a:ext cx="1930759" cy="3282018"/>
                <a:chOff x="4124475" y="1250559"/>
                <a:chExt cx="984913" cy="1674213"/>
              </a:xfrm>
            </p:grpSpPr>
            <p:sp>
              <p:nvSpPr>
                <p:cNvPr id="43" name="Google Shape;2137;p85">
                  <a:extLst>
                    <a:ext uri="{FF2B5EF4-FFF2-40B4-BE49-F238E27FC236}">
                      <a16:creationId xmlns:a16="http://schemas.microsoft.com/office/drawing/2014/main" id="{A14390FC-2A11-444D-A35C-E141CF11D3FC}"/>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8;p85">
                  <a:extLst>
                    <a:ext uri="{FF2B5EF4-FFF2-40B4-BE49-F238E27FC236}">
                      <a16:creationId xmlns:a16="http://schemas.microsoft.com/office/drawing/2014/main" id="{EF919DAF-EB9E-4ED6-82F2-8AA7EEA4C6A9}"/>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9;p85">
                  <a:extLst>
                    <a:ext uri="{FF2B5EF4-FFF2-40B4-BE49-F238E27FC236}">
                      <a16:creationId xmlns:a16="http://schemas.microsoft.com/office/drawing/2014/main" id="{FE54D27F-171F-4A71-B452-30B30F6B0A27}"/>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40;p85">
                  <a:extLst>
                    <a:ext uri="{FF2B5EF4-FFF2-40B4-BE49-F238E27FC236}">
                      <a16:creationId xmlns:a16="http://schemas.microsoft.com/office/drawing/2014/main" id="{C6098CDE-8DB9-4295-832B-6137DB9C5221}"/>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41;p85">
                  <a:extLst>
                    <a:ext uri="{FF2B5EF4-FFF2-40B4-BE49-F238E27FC236}">
                      <a16:creationId xmlns:a16="http://schemas.microsoft.com/office/drawing/2014/main" id="{9CA8217F-0604-4971-98FA-9302FC67C50D}"/>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42;p85">
                  <a:extLst>
                    <a:ext uri="{FF2B5EF4-FFF2-40B4-BE49-F238E27FC236}">
                      <a16:creationId xmlns:a16="http://schemas.microsoft.com/office/drawing/2014/main" id="{00AF66F8-4EC6-4F4C-8E31-66FF3269101D}"/>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43;p85">
                  <a:extLst>
                    <a:ext uri="{FF2B5EF4-FFF2-40B4-BE49-F238E27FC236}">
                      <a16:creationId xmlns:a16="http://schemas.microsoft.com/office/drawing/2014/main" id="{B7C30B0E-BF09-417B-AD2D-4A803859C3CD}"/>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44;p85">
                  <a:extLst>
                    <a:ext uri="{FF2B5EF4-FFF2-40B4-BE49-F238E27FC236}">
                      <a16:creationId xmlns:a16="http://schemas.microsoft.com/office/drawing/2014/main" id="{E9D87B5E-7ACE-4224-9FB5-6DCE1311E9B8}"/>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5;p85">
                  <a:extLst>
                    <a:ext uri="{FF2B5EF4-FFF2-40B4-BE49-F238E27FC236}">
                      <a16:creationId xmlns:a16="http://schemas.microsoft.com/office/drawing/2014/main" id="{AA140A85-4F97-47DF-8083-46D850FFEC49}"/>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46;p85">
                  <a:extLst>
                    <a:ext uri="{FF2B5EF4-FFF2-40B4-BE49-F238E27FC236}">
                      <a16:creationId xmlns:a16="http://schemas.microsoft.com/office/drawing/2014/main" id="{032C94C1-978F-408A-AA44-4C6F21F7EC40}"/>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47;p85">
                  <a:extLst>
                    <a:ext uri="{FF2B5EF4-FFF2-40B4-BE49-F238E27FC236}">
                      <a16:creationId xmlns:a16="http://schemas.microsoft.com/office/drawing/2014/main" id="{FFA5E984-DAAF-4018-B57B-48D89908AD26}"/>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48;p85">
                  <a:extLst>
                    <a:ext uri="{FF2B5EF4-FFF2-40B4-BE49-F238E27FC236}">
                      <a16:creationId xmlns:a16="http://schemas.microsoft.com/office/drawing/2014/main" id="{0816D32E-B94A-41D1-A9AF-B5FB37194725}"/>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49;p85">
                  <a:extLst>
                    <a:ext uri="{FF2B5EF4-FFF2-40B4-BE49-F238E27FC236}">
                      <a16:creationId xmlns:a16="http://schemas.microsoft.com/office/drawing/2014/main" id="{1E6D91F7-BDDA-4B10-99B1-03E16C565F61}"/>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50;p85">
                  <a:extLst>
                    <a:ext uri="{FF2B5EF4-FFF2-40B4-BE49-F238E27FC236}">
                      <a16:creationId xmlns:a16="http://schemas.microsoft.com/office/drawing/2014/main" id="{EBEA2966-1E45-4AB1-AC0F-20B4C16EC7E3}"/>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51;p85">
                  <a:extLst>
                    <a:ext uri="{FF2B5EF4-FFF2-40B4-BE49-F238E27FC236}">
                      <a16:creationId xmlns:a16="http://schemas.microsoft.com/office/drawing/2014/main" id="{9F395260-36B3-4459-ABCC-6AD4B516B890}"/>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52;p85">
                  <a:extLst>
                    <a:ext uri="{FF2B5EF4-FFF2-40B4-BE49-F238E27FC236}">
                      <a16:creationId xmlns:a16="http://schemas.microsoft.com/office/drawing/2014/main" id="{A629AE2B-5B1B-4F8D-A175-7735AF7C8144}"/>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53;p85">
                  <a:extLst>
                    <a:ext uri="{FF2B5EF4-FFF2-40B4-BE49-F238E27FC236}">
                      <a16:creationId xmlns:a16="http://schemas.microsoft.com/office/drawing/2014/main" id="{83C85E32-EDAF-42AD-8AEC-241A82F5DC54}"/>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54;p85">
                  <a:extLst>
                    <a:ext uri="{FF2B5EF4-FFF2-40B4-BE49-F238E27FC236}">
                      <a16:creationId xmlns:a16="http://schemas.microsoft.com/office/drawing/2014/main" id="{5E23752A-6533-4380-9DF7-6E385743AC9B}"/>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55;p85">
                  <a:extLst>
                    <a:ext uri="{FF2B5EF4-FFF2-40B4-BE49-F238E27FC236}">
                      <a16:creationId xmlns:a16="http://schemas.microsoft.com/office/drawing/2014/main" id="{D3A51FCC-B396-4C59-A4B6-A2C8941167B7}"/>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56;p85">
                  <a:extLst>
                    <a:ext uri="{FF2B5EF4-FFF2-40B4-BE49-F238E27FC236}">
                      <a16:creationId xmlns:a16="http://schemas.microsoft.com/office/drawing/2014/main" id="{0D7FFA9A-D375-4F6A-AF73-9430AF8384F1}"/>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57;p85">
                  <a:extLst>
                    <a:ext uri="{FF2B5EF4-FFF2-40B4-BE49-F238E27FC236}">
                      <a16:creationId xmlns:a16="http://schemas.microsoft.com/office/drawing/2014/main" id="{D6684EBF-AD71-47FE-8187-B54EB4BDEEEF}"/>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58;p85">
                  <a:extLst>
                    <a:ext uri="{FF2B5EF4-FFF2-40B4-BE49-F238E27FC236}">
                      <a16:creationId xmlns:a16="http://schemas.microsoft.com/office/drawing/2014/main" id="{CC0B7188-25E7-4F94-B7AA-787828239953}"/>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59;p85">
                  <a:extLst>
                    <a:ext uri="{FF2B5EF4-FFF2-40B4-BE49-F238E27FC236}">
                      <a16:creationId xmlns:a16="http://schemas.microsoft.com/office/drawing/2014/main" id="{BEBD1646-B9BD-4C22-B952-508415616B8E}"/>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60;p85">
                  <a:extLst>
                    <a:ext uri="{FF2B5EF4-FFF2-40B4-BE49-F238E27FC236}">
                      <a16:creationId xmlns:a16="http://schemas.microsoft.com/office/drawing/2014/main" id="{394F23C0-6246-4483-A515-41E2FFDF807A}"/>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61;p85">
                  <a:extLst>
                    <a:ext uri="{FF2B5EF4-FFF2-40B4-BE49-F238E27FC236}">
                      <a16:creationId xmlns:a16="http://schemas.microsoft.com/office/drawing/2014/main" id="{BDEB2224-8845-458C-A9BF-7C4EBEADF7FA}"/>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62;p85">
                  <a:extLst>
                    <a:ext uri="{FF2B5EF4-FFF2-40B4-BE49-F238E27FC236}">
                      <a16:creationId xmlns:a16="http://schemas.microsoft.com/office/drawing/2014/main" id="{2719EBC2-B163-4ED2-8DDF-3C7DAA200B22}"/>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63;p85">
                  <a:extLst>
                    <a:ext uri="{FF2B5EF4-FFF2-40B4-BE49-F238E27FC236}">
                      <a16:creationId xmlns:a16="http://schemas.microsoft.com/office/drawing/2014/main" id="{4BACEBB5-D2C1-4F90-A495-4969F240A7ED}"/>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64;p85">
                  <a:extLst>
                    <a:ext uri="{FF2B5EF4-FFF2-40B4-BE49-F238E27FC236}">
                      <a16:creationId xmlns:a16="http://schemas.microsoft.com/office/drawing/2014/main" id="{CDE4EAAC-6F3B-4952-8E97-6B619CADA947}"/>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5;p85">
                  <a:extLst>
                    <a:ext uri="{FF2B5EF4-FFF2-40B4-BE49-F238E27FC236}">
                      <a16:creationId xmlns:a16="http://schemas.microsoft.com/office/drawing/2014/main" id="{605D95B3-B259-46EC-AF20-1DD678D23C91}"/>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6;p85">
                  <a:extLst>
                    <a:ext uri="{FF2B5EF4-FFF2-40B4-BE49-F238E27FC236}">
                      <a16:creationId xmlns:a16="http://schemas.microsoft.com/office/drawing/2014/main" id="{588E30AE-3803-4C16-8983-837CF2D6C63B}"/>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67;p85">
                  <a:extLst>
                    <a:ext uri="{FF2B5EF4-FFF2-40B4-BE49-F238E27FC236}">
                      <a16:creationId xmlns:a16="http://schemas.microsoft.com/office/drawing/2014/main" id="{49E97950-8B50-4B1A-8373-14083EE9E2B7}"/>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Rectangle 41">
                <a:extLst>
                  <a:ext uri="{FF2B5EF4-FFF2-40B4-BE49-F238E27FC236}">
                    <a16:creationId xmlns:a16="http://schemas.microsoft.com/office/drawing/2014/main" id="{E1B61051-B08B-42FB-A608-530812439601}"/>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 5">
              <a:extLst>
                <a:ext uri="{FF2B5EF4-FFF2-40B4-BE49-F238E27FC236}">
                  <a16:creationId xmlns:a16="http://schemas.microsoft.com/office/drawing/2014/main" id="{24A081CF-668B-490F-8465-F086D0B3B444}"/>
                </a:ext>
              </a:extLst>
            </p:cNvPr>
            <p:cNvGrpSpPr/>
            <p:nvPr/>
          </p:nvGrpSpPr>
          <p:grpSpPr>
            <a:xfrm>
              <a:off x="2342733" y="-129373"/>
              <a:ext cx="609580" cy="1262458"/>
              <a:chOff x="914400" y="-249855"/>
              <a:chExt cx="1930759" cy="3998660"/>
            </a:xfrm>
          </p:grpSpPr>
          <p:grpSp>
            <p:nvGrpSpPr>
              <p:cNvPr id="8" name="Google Shape;2136;p85">
                <a:extLst>
                  <a:ext uri="{FF2B5EF4-FFF2-40B4-BE49-F238E27FC236}">
                    <a16:creationId xmlns:a16="http://schemas.microsoft.com/office/drawing/2014/main" id="{5411F71F-E0E8-4F91-B327-A4DD536BFF30}"/>
                  </a:ext>
                </a:extLst>
              </p:cNvPr>
              <p:cNvGrpSpPr/>
              <p:nvPr/>
            </p:nvGrpSpPr>
            <p:grpSpPr>
              <a:xfrm>
                <a:off x="914400" y="466787"/>
                <a:ext cx="1930759" cy="3282018"/>
                <a:chOff x="4124475" y="1250559"/>
                <a:chExt cx="984913" cy="1674213"/>
              </a:xfrm>
            </p:grpSpPr>
            <p:sp>
              <p:nvSpPr>
                <p:cNvPr id="10" name="Google Shape;2137;p85">
                  <a:extLst>
                    <a:ext uri="{FF2B5EF4-FFF2-40B4-BE49-F238E27FC236}">
                      <a16:creationId xmlns:a16="http://schemas.microsoft.com/office/drawing/2014/main" id="{F2085DF0-945F-43FD-B657-A3D313FD63C4}"/>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38;p85">
                  <a:extLst>
                    <a:ext uri="{FF2B5EF4-FFF2-40B4-BE49-F238E27FC236}">
                      <a16:creationId xmlns:a16="http://schemas.microsoft.com/office/drawing/2014/main" id="{17ECB1AD-E9A4-4E45-B8D9-8FF04C56D89B}"/>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39;p85">
                  <a:extLst>
                    <a:ext uri="{FF2B5EF4-FFF2-40B4-BE49-F238E27FC236}">
                      <a16:creationId xmlns:a16="http://schemas.microsoft.com/office/drawing/2014/main" id="{D37EC85B-C7D1-46D3-ADA2-1FCB35CC31BE}"/>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40;p85">
                  <a:extLst>
                    <a:ext uri="{FF2B5EF4-FFF2-40B4-BE49-F238E27FC236}">
                      <a16:creationId xmlns:a16="http://schemas.microsoft.com/office/drawing/2014/main" id="{3554359B-D4BC-421F-9939-21927B4BA88B}"/>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41;p85">
                  <a:extLst>
                    <a:ext uri="{FF2B5EF4-FFF2-40B4-BE49-F238E27FC236}">
                      <a16:creationId xmlns:a16="http://schemas.microsoft.com/office/drawing/2014/main" id="{3E32342F-6E19-41D7-B701-ED2E2DC0C728}"/>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42;p85">
                  <a:extLst>
                    <a:ext uri="{FF2B5EF4-FFF2-40B4-BE49-F238E27FC236}">
                      <a16:creationId xmlns:a16="http://schemas.microsoft.com/office/drawing/2014/main" id="{DBB6EE59-AF12-445C-8E1C-1C21663A92AA}"/>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43;p85">
                  <a:extLst>
                    <a:ext uri="{FF2B5EF4-FFF2-40B4-BE49-F238E27FC236}">
                      <a16:creationId xmlns:a16="http://schemas.microsoft.com/office/drawing/2014/main" id="{C5B97F1E-6731-4D14-A650-9F9C097ABD06}"/>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44;p85">
                  <a:extLst>
                    <a:ext uri="{FF2B5EF4-FFF2-40B4-BE49-F238E27FC236}">
                      <a16:creationId xmlns:a16="http://schemas.microsoft.com/office/drawing/2014/main" id="{421CEC49-54B3-4401-B859-519194133E6A}"/>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45;p85">
                  <a:extLst>
                    <a:ext uri="{FF2B5EF4-FFF2-40B4-BE49-F238E27FC236}">
                      <a16:creationId xmlns:a16="http://schemas.microsoft.com/office/drawing/2014/main" id="{5098BDD9-ADED-4D52-87AB-57EE916A21EB}"/>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46;p85">
                  <a:extLst>
                    <a:ext uri="{FF2B5EF4-FFF2-40B4-BE49-F238E27FC236}">
                      <a16:creationId xmlns:a16="http://schemas.microsoft.com/office/drawing/2014/main" id="{6091754F-B48E-49B2-91B9-930464108F3F}"/>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47;p85">
                  <a:extLst>
                    <a:ext uri="{FF2B5EF4-FFF2-40B4-BE49-F238E27FC236}">
                      <a16:creationId xmlns:a16="http://schemas.microsoft.com/office/drawing/2014/main" id="{DE857AC8-7956-4BB8-9957-767C9B79063D}"/>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48;p85">
                  <a:extLst>
                    <a:ext uri="{FF2B5EF4-FFF2-40B4-BE49-F238E27FC236}">
                      <a16:creationId xmlns:a16="http://schemas.microsoft.com/office/drawing/2014/main" id="{C43F2833-968F-48E9-93BD-AD12C34260B6}"/>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49;p85">
                  <a:extLst>
                    <a:ext uri="{FF2B5EF4-FFF2-40B4-BE49-F238E27FC236}">
                      <a16:creationId xmlns:a16="http://schemas.microsoft.com/office/drawing/2014/main" id="{F819CBA2-E49C-439B-AA07-F8F817ED6966}"/>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50;p85">
                  <a:extLst>
                    <a:ext uri="{FF2B5EF4-FFF2-40B4-BE49-F238E27FC236}">
                      <a16:creationId xmlns:a16="http://schemas.microsoft.com/office/drawing/2014/main" id="{897861FF-AE7B-4F5C-8E0E-FF2C2A0CEF5A}"/>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51;p85">
                  <a:extLst>
                    <a:ext uri="{FF2B5EF4-FFF2-40B4-BE49-F238E27FC236}">
                      <a16:creationId xmlns:a16="http://schemas.microsoft.com/office/drawing/2014/main" id="{8C9D740A-6755-4976-90BF-0D07E864025A}"/>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52;p85">
                  <a:extLst>
                    <a:ext uri="{FF2B5EF4-FFF2-40B4-BE49-F238E27FC236}">
                      <a16:creationId xmlns:a16="http://schemas.microsoft.com/office/drawing/2014/main" id="{25A12C51-7B70-4F82-9290-804A13D3376F}"/>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53;p85">
                  <a:extLst>
                    <a:ext uri="{FF2B5EF4-FFF2-40B4-BE49-F238E27FC236}">
                      <a16:creationId xmlns:a16="http://schemas.microsoft.com/office/drawing/2014/main" id="{83E8642A-92F6-4E93-A1B1-7923BF187112}"/>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54;p85">
                  <a:extLst>
                    <a:ext uri="{FF2B5EF4-FFF2-40B4-BE49-F238E27FC236}">
                      <a16:creationId xmlns:a16="http://schemas.microsoft.com/office/drawing/2014/main" id="{536E988A-4D88-4C2C-B63B-449B7FF0D281}"/>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55;p85">
                  <a:extLst>
                    <a:ext uri="{FF2B5EF4-FFF2-40B4-BE49-F238E27FC236}">
                      <a16:creationId xmlns:a16="http://schemas.microsoft.com/office/drawing/2014/main" id="{29914B91-5F27-4C4C-8AB5-F36769F5C6EA}"/>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6;p85">
                  <a:extLst>
                    <a:ext uri="{FF2B5EF4-FFF2-40B4-BE49-F238E27FC236}">
                      <a16:creationId xmlns:a16="http://schemas.microsoft.com/office/drawing/2014/main" id="{C8BD52AC-8DF5-47EC-994D-ABB22BFAA7D2}"/>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7;p85">
                  <a:extLst>
                    <a:ext uri="{FF2B5EF4-FFF2-40B4-BE49-F238E27FC236}">
                      <a16:creationId xmlns:a16="http://schemas.microsoft.com/office/drawing/2014/main" id="{43764222-1FE2-4ACC-B9F2-7CFD591EA90F}"/>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58;p85">
                  <a:extLst>
                    <a:ext uri="{FF2B5EF4-FFF2-40B4-BE49-F238E27FC236}">
                      <a16:creationId xmlns:a16="http://schemas.microsoft.com/office/drawing/2014/main" id="{8A50D493-1D8F-44C8-B76F-C4118BB1B494}"/>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59;p85">
                  <a:extLst>
                    <a:ext uri="{FF2B5EF4-FFF2-40B4-BE49-F238E27FC236}">
                      <a16:creationId xmlns:a16="http://schemas.microsoft.com/office/drawing/2014/main" id="{B08F2666-B9E6-44CE-8BAD-72BEEAB136BA}"/>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60;p85">
                  <a:extLst>
                    <a:ext uri="{FF2B5EF4-FFF2-40B4-BE49-F238E27FC236}">
                      <a16:creationId xmlns:a16="http://schemas.microsoft.com/office/drawing/2014/main" id="{023BA87B-8C59-4EC5-A0C7-4D7E425ECEF3}"/>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61;p85">
                  <a:extLst>
                    <a:ext uri="{FF2B5EF4-FFF2-40B4-BE49-F238E27FC236}">
                      <a16:creationId xmlns:a16="http://schemas.microsoft.com/office/drawing/2014/main" id="{61F764DF-6370-4383-A474-7C5750054A90}"/>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62;p85">
                  <a:extLst>
                    <a:ext uri="{FF2B5EF4-FFF2-40B4-BE49-F238E27FC236}">
                      <a16:creationId xmlns:a16="http://schemas.microsoft.com/office/drawing/2014/main" id="{DDBCE329-8810-4093-8F73-372BB87BA370}"/>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63;p85">
                  <a:extLst>
                    <a:ext uri="{FF2B5EF4-FFF2-40B4-BE49-F238E27FC236}">
                      <a16:creationId xmlns:a16="http://schemas.microsoft.com/office/drawing/2014/main" id="{60130681-E956-4F24-9BAE-F57AF38D4BEA}"/>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64;p85">
                  <a:extLst>
                    <a:ext uri="{FF2B5EF4-FFF2-40B4-BE49-F238E27FC236}">
                      <a16:creationId xmlns:a16="http://schemas.microsoft.com/office/drawing/2014/main" id="{FF95EC22-B0D0-4BAE-8685-93CF2D5B8468}"/>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65;p85">
                  <a:extLst>
                    <a:ext uri="{FF2B5EF4-FFF2-40B4-BE49-F238E27FC236}">
                      <a16:creationId xmlns:a16="http://schemas.microsoft.com/office/drawing/2014/main" id="{DD9DE8A6-1C96-415C-8669-2A3EAB766769}"/>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66;p85">
                  <a:extLst>
                    <a:ext uri="{FF2B5EF4-FFF2-40B4-BE49-F238E27FC236}">
                      <a16:creationId xmlns:a16="http://schemas.microsoft.com/office/drawing/2014/main" id="{8073A1B7-7B27-4082-9873-6AD910DD0C0D}"/>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67;p85">
                  <a:extLst>
                    <a:ext uri="{FF2B5EF4-FFF2-40B4-BE49-F238E27FC236}">
                      <a16:creationId xmlns:a16="http://schemas.microsoft.com/office/drawing/2014/main" id="{B22152AD-C5A7-493F-9E48-05C9A35FE209}"/>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a:extLst>
                  <a:ext uri="{FF2B5EF4-FFF2-40B4-BE49-F238E27FC236}">
                    <a16:creationId xmlns:a16="http://schemas.microsoft.com/office/drawing/2014/main" id="{E8950034-CED0-4D0A-89B5-F30420A795C6}"/>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5" name="Group 74">
            <a:extLst>
              <a:ext uri="{FF2B5EF4-FFF2-40B4-BE49-F238E27FC236}">
                <a16:creationId xmlns:a16="http://schemas.microsoft.com/office/drawing/2014/main" id="{17CF7745-C7F6-416D-9BF4-63C3AB4EEB96}"/>
              </a:ext>
            </a:extLst>
          </p:cNvPr>
          <p:cNvGrpSpPr/>
          <p:nvPr/>
        </p:nvGrpSpPr>
        <p:grpSpPr>
          <a:xfrm>
            <a:off x="2756843" y="2502608"/>
            <a:ext cx="1693868" cy="3508052"/>
            <a:chOff x="914400" y="-249855"/>
            <a:chExt cx="1930759" cy="3998660"/>
          </a:xfrm>
        </p:grpSpPr>
        <p:grpSp>
          <p:nvGrpSpPr>
            <p:cNvPr id="110" name="Google Shape;2136;p85">
              <a:extLst>
                <a:ext uri="{FF2B5EF4-FFF2-40B4-BE49-F238E27FC236}">
                  <a16:creationId xmlns:a16="http://schemas.microsoft.com/office/drawing/2014/main" id="{698519FD-CB4B-4585-A1BF-4C1481A36DA3}"/>
                </a:ext>
              </a:extLst>
            </p:cNvPr>
            <p:cNvGrpSpPr/>
            <p:nvPr/>
          </p:nvGrpSpPr>
          <p:grpSpPr>
            <a:xfrm>
              <a:off x="914400" y="466787"/>
              <a:ext cx="1930759" cy="3282018"/>
              <a:chOff x="4124475" y="1250559"/>
              <a:chExt cx="984913" cy="1674213"/>
            </a:xfrm>
          </p:grpSpPr>
          <p:sp>
            <p:nvSpPr>
              <p:cNvPr id="112" name="Google Shape;2137;p85">
                <a:extLst>
                  <a:ext uri="{FF2B5EF4-FFF2-40B4-BE49-F238E27FC236}">
                    <a16:creationId xmlns:a16="http://schemas.microsoft.com/office/drawing/2014/main" id="{53CB99F3-6C99-4F4A-9716-472633BD447B}"/>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8;p85">
                <a:extLst>
                  <a:ext uri="{FF2B5EF4-FFF2-40B4-BE49-F238E27FC236}">
                    <a16:creationId xmlns:a16="http://schemas.microsoft.com/office/drawing/2014/main" id="{46452E57-3F63-4A0E-803F-9C83482A7640}"/>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39;p85">
                <a:extLst>
                  <a:ext uri="{FF2B5EF4-FFF2-40B4-BE49-F238E27FC236}">
                    <a16:creationId xmlns:a16="http://schemas.microsoft.com/office/drawing/2014/main" id="{110FCD7B-4DD8-4B5B-9F6D-886AC51B525C}"/>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40;p85">
                <a:extLst>
                  <a:ext uri="{FF2B5EF4-FFF2-40B4-BE49-F238E27FC236}">
                    <a16:creationId xmlns:a16="http://schemas.microsoft.com/office/drawing/2014/main" id="{5B870F10-C9DB-49F6-A31B-5F372BBDAA9A}"/>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41;p85">
                <a:extLst>
                  <a:ext uri="{FF2B5EF4-FFF2-40B4-BE49-F238E27FC236}">
                    <a16:creationId xmlns:a16="http://schemas.microsoft.com/office/drawing/2014/main" id="{66AE8BB7-7C00-4E82-B2EC-82DF23CD6603}"/>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42;p85">
                <a:extLst>
                  <a:ext uri="{FF2B5EF4-FFF2-40B4-BE49-F238E27FC236}">
                    <a16:creationId xmlns:a16="http://schemas.microsoft.com/office/drawing/2014/main" id="{6AD04284-562A-492A-A7CD-D2FE382A81DB}"/>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43;p85">
                <a:extLst>
                  <a:ext uri="{FF2B5EF4-FFF2-40B4-BE49-F238E27FC236}">
                    <a16:creationId xmlns:a16="http://schemas.microsoft.com/office/drawing/2014/main" id="{026874A8-7166-445D-AFC1-8B56CEAE6C80}"/>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44;p85">
                <a:extLst>
                  <a:ext uri="{FF2B5EF4-FFF2-40B4-BE49-F238E27FC236}">
                    <a16:creationId xmlns:a16="http://schemas.microsoft.com/office/drawing/2014/main" id="{BCA44975-962D-48A1-A341-9F20E778BAFE}"/>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45;p85">
                <a:extLst>
                  <a:ext uri="{FF2B5EF4-FFF2-40B4-BE49-F238E27FC236}">
                    <a16:creationId xmlns:a16="http://schemas.microsoft.com/office/drawing/2014/main" id="{C376A7CA-2A7F-4441-BDC6-437EDBF23DE4}"/>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46;p85">
                <a:extLst>
                  <a:ext uri="{FF2B5EF4-FFF2-40B4-BE49-F238E27FC236}">
                    <a16:creationId xmlns:a16="http://schemas.microsoft.com/office/drawing/2014/main" id="{E6643ED4-A938-43DC-B5CD-DB074F1A8B71}"/>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47;p85">
                <a:extLst>
                  <a:ext uri="{FF2B5EF4-FFF2-40B4-BE49-F238E27FC236}">
                    <a16:creationId xmlns:a16="http://schemas.microsoft.com/office/drawing/2014/main" id="{C4CFD091-BE43-4E72-827C-03601AA691E1}"/>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48;p85">
                <a:extLst>
                  <a:ext uri="{FF2B5EF4-FFF2-40B4-BE49-F238E27FC236}">
                    <a16:creationId xmlns:a16="http://schemas.microsoft.com/office/drawing/2014/main" id="{DB222D9C-4EAE-44CD-A95D-034CA9197E7A}"/>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49;p85">
                <a:extLst>
                  <a:ext uri="{FF2B5EF4-FFF2-40B4-BE49-F238E27FC236}">
                    <a16:creationId xmlns:a16="http://schemas.microsoft.com/office/drawing/2014/main" id="{152FD7DD-6486-4653-8C66-AC9A30437A21}"/>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50;p85">
                <a:extLst>
                  <a:ext uri="{FF2B5EF4-FFF2-40B4-BE49-F238E27FC236}">
                    <a16:creationId xmlns:a16="http://schemas.microsoft.com/office/drawing/2014/main" id="{D570E39E-9937-4CB4-8BEF-2FEEFAFBA8FD}"/>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51;p85">
                <a:extLst>
                  <a:ext uri="{FF2B5EF4-FFF2-40B4-BE49-F238E27FC236}">
                    <a16:creationId xmlns:a16="http://schemas.microsoft.com/office/drawing/2014/main" id="{60EEA3C1-2BC2-4825-A5D8-880814D7666F}"/>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52;p85">
                <a:extLst>
                  <a:ext uri="{FF2B5EF4-FFF2-40B4-BE49-F238E27FC236}">
                    <a16:creationId xmlns:a16="http://schemas.microsoft.com/office/drawing/2014/main" id="{67AAC3EB-000F-43BA-B975-A6A29B2EBE9E}"/>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53;p85">
                <a:extLst>
                  <a:ext uri="{FF2B5EF4-FFF2-40B4-BE49-F238E27FC236}">
                    <a16:creationId xmlns:a16="http://schemas.microsoft.com/office/drawing/2014/main" id="{4D66360B-D005-4512-9EE1-249A3F1A8220}"/>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54;p85">
                <a:extLst>
                  <a:ext uri="{FF2B5EF4-FFF2-40B4-BE49-F238E27FC236}">
                    <a16:creationId xmlns:a16="http://schemas.microsoft.com/office/drawing/2014/main" id="{58CC78B4-4734-4315-9BA4-E88104B406E4}"/>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55;p85">
                <a:extLst>
                  <a:ext uri="{FF2B5EF4-FFF2-40B4-BE49-F238E27FC236}">
                    <a16:creationId xmlns:a16="http://schemas.microsoft.com/office/drawing/2014/main" id="{D3CB86E3-3592-48BE-94EC-1D1CCCCE20DA}"/>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56;p85">
                <a:extLst>
                  <a:ext uri="{FF2B5EF4-FFF2-40B4-BE49-F238E27FC236}">
                    <a16:creationId xmlns:a16="http://schemas.microsoft.com/office/drawing/2014/main" id="{91F17AA1-2916-4E6E-A40E-C7FB0DC69ECF}"/>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57;p85">
                <a:extLst>
                  <a:ext uri="{FF2B5EF4-FFF2-40B4-BE49-F238E27FC236}">
                    <a16:creationId xmlns:a16="http://schemas.microsoft.com/office/drawing/2014/main" id="{E3978E5F-9504-4DF3-9043-4074B227BF64}"/>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58;p85">
                <a:extLst>
                  <a:ext uri="{FF2B5EF4-FFF2-40B4-BE49-F238E27FC236}">
                    <a16:creationId xmlns:a16="http://schemas.microsoft.com/office/drawing/2014/main" id="{5F557E1A-8095-4CDE-95A1-3254F073209A}"/>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59;p85">
                <a:extLst>
                  <a:ext uri="{FF2B5EF4-FFF2-40B4-BE49-F238E27FC236}">
                    <a16:creationId xmlns:a16="http://schemas.microsoft.com/office/drawing/2014/main" id="{2F937CC7-2527-44AE-8FB4-11067A0548B4}"/>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0;p85">
                <a:extLst>
                  <a:ext uri="{FF2B5EF4-FFF2-40B4-BE49-F238E27FC236}">
                    <a16:creationId xmlns:a16="http://schemas.microsoft.com/office/drawing/2014/main" id="{5AE5CEB3-985B-4FDD-A4E4-9B7FE1F145AA}"/>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61;p85">
                <a:extLst>
                  <a:ext uri="{FF2B5EF4-FFF2-40B4-BE49-F238E27FC236}">
                    <a16:creationId xmlns:a16="http://schemas.microsoft.com/office/drawing/2014/main" id="{9FD01356-DFF6-467E-BAB6-572C0362B3D3}"/>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2;p85">
                <a:extLst>
                  <a:ext uri="{FF2B5EF4-FFF2-40B4-BE49-F238E27FC236}">
                    <a16:creationId xmlns:a16="http://schemas.microsoft.com/office/drawing/2014/main" id="{2E8A1618-2312-4EFD-A53F-258C46714989}"/>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63;p85">
                <a:extLst>
                  <a:ext uri="{FF2B5EF4-FFF2-40B4-BE49-F238E27FC236}">
                    <a16:creationId xmlns:a16="http://schemas.microsoft.com/office/drawing/2014/main" id="{4132EE45-C1CF-4F95-BB7C-6B7FD488BC82}"/>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64;p85">
                <a:extLst>
                  <a:ext uri="{FF2B5EF4-FFF2-40B4-BE49-F238E27FC236}">
                    <a16:creationId xmlns:a16="http://schemas.microsoft.com/office/drawing/2014/main" id="{EB01197C-FBD6-4402-A858-468E177FEC2E}"/>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65;p85">
                <a:extLst>
                  <a:ext uri="{FF2B5EF4-FFF2-40B4-BE49-F238E27FC236}">
                    <a16:creationId xmlns:a16="http://schemas.microsoft.com/office/drawing/2014/main" id="{23DD8E0F-287F-4C61-B996-3A32F46238ED}"/>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166;p85">
                <a:extLst>
                  <a:ext uri="{FF2B5EF4-FFF2-40B4-BE49-F238E27FC236}">
                    <a16:creationId xmlns:a16="http://schemas.microsoft.com/office/drawing/2014/main" id="{481F9315-6D67-4719-9260-E5E0BDBBA949}"/>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167;p85">
                <a:extLst>
                  <a:ext uri="{FF2B5EF4-FFF2-40B4-BE49-F238E27FC236}">
                    <a16:creationId xmlns:a16="http://schemas.microsoft.com/office/drawing/2014/main" id="{E6657C25-94C8-4572-8395-5FE91A2FA815}"/>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Rectangle 110">
              <a:extLst>
                <a:ext uri="{FF2B5EF4-FFF2-40B4-BE49-F238E27FC236}">
                  <a16:creationId xmlns:a16="http://schemas.microsoft.com/office/drawing/2014/main" id="{AD731E2F-CFBE-43C9-86AA-275CDAE4639B}"/>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 name="Group 75">
            <a:extLst>
              <a:ext uri="{FF2B5EF4-FFF2-40B4-BE49-F238E27FC236}">
                <a16:creationId xmlns:a16="http://schemas.microsoft.com/office/drawing/2014/main" id="{ED9CFCD9-AE60-4C1A-8015-969DF48FD4C3}"/>
              </a:ext>
            </a:extLst>
          </p:cNvPr>
          <p:cNvGrpSpPr/>
          <p:nvPr/>
        </p:nvGrpSpPr>
        <p:grpSpPr>
          <a:xfrm>
            <a:off x="4009929" y="1933061"/>
            <a:ext cx="534789" cy="1107563"/>
            <a:chOff x="914400" y="-249855"/>
            <a:chExt cx="1930759" cy="3998660"/>
          </a:xfrm>
        </p:grpSpPr>
        <p:grpSp>
          <p:nvGrpSpPr>
            <p:cNvPr id="77" name="Google Shape;2136;p85">
              <a:extLst>
                <a:ext uri="{FF2B5EF4-FFF2-40B4-BE49-F238E27FC236}">
                  <a16:creationId xmlns:a16="http://schemas.microsoft.com/office/drawing/2014/main" id="{5C9FDA45-9523-47D6-9B62-C68366888771}"/>
                </a:ext>
              </a:extLst>
            </p:cNvPr>
            <p:cNvGrpSpPr/>
            <p:nvPr/>
          </p:nvGrpSpPr>
          <p:grpSpPr>
            <a:xfrm>
              <a:off x="914400" y="466787"/>
              <a:ext cx="1930759" cy="3282018"/>
              <a:chOff x="4124475" y="1250559"/>
              <a:chExt cx="984913" cy="1674213"/>
            </a:xfrm>
          </p:grpSpPr>
          <p:sp>
            <p:nvSpPr>
              <p:cNvPr id="79" name="Google Shape;2137;p85">
                <a:extLst>
                  <a:ext uri="{FF2B5EF4-FFF2-40B4-BE49-F238E27FC236}">
                    <a16:creationId xmlns:a16="http://schemas.microsoft.com/office/drawing/2014/main" id="{0E31FCFD-48A5-4875-908A-CE6A888A675F}"/>
                  </a:ext>
                </a:extLst>
              </p:cNvPr>
              <p:cNvSpPr/>
              <p:nvPr/>
            </p:nvSpPr>
            <p:spPr>
              <a:xfrm>
                <a:off x="4405820" y="2586828"/>
                <a:ext cx="422233" cy="84683"/>
              </a:xfrm>
              <a:custGeom>
                <a:avLst/>
                <a:gdLst/>
                <a:ahLst/>
                <a:cxnLst/>
                <a:rect l="l" t="t" r="r" b="b"/>
                <a:pathLst>
                  <a:path w="16105" h="3230" extrusionOk="0">
                    <a:moveTo>
                      <a:pt x="1540" y="0"/>
                    </a:moveTo>
                    <a:lnTo>
                      <a:pt x="1238" y="15"/>
                    </a:lnTo>
                    <a:lnTo>
                      <a:pt x="680" y="257"/>
                    </a:lnTo>
                    <a:lnTo>
                      <a:pt x="257" y="679"/>
                    </a:lnTo>
                    <a:lnTo>
                      <a:pt x="16" y="1238"/>
                    </a:lnTo>
                    <a:lnTo>
                      <a:pt x="1" y="1555"/>
                    </a:lnTo>
                    <a:lnTo>
                      <a:pt x="1" y="3230"/>
                    </a:lnTo>
                    <a:lnTo>
                      <a:pt x="16105" y="3230"/>
                    </a:lnTo>
                    <a:lnTo>
                      <a:pt x="16105" y="1555"/>
                    </a:lnTo>
                    <a:lnTo>
                      <a:pt x="16090" y="1238"/>
                    </a:lnTo>
                    <a:lnTo>
                      <a:pt x="15848" y="679"/>
                    </a:lnTo>
                    <a:lnTo>
                      <a:pt x="15441" y="257"/>
                    </a:lnTo>
                    <a:lnTo>
                      <a:pt x="14882" y="15"/>
                    </a:lnTo>
                    <a:lnTo>
                      <a:pt x="1456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38;p85">
                <a:extLst>
                  <a:ext uri="{FF2B5EF4-FFF2-40B4-BE49-F238E27FC236}">
                    <a16:creationId xmlns:a16="http://schemas.microsoft.com/office/drawing/2014/main" id="{11057908-3DD7-436A-AFCE-59CE066644D6}"/>
                  </a:ext>
                </a:extLst>
              </p:cNvPr>
              <p:cNvSpPr/>
              <p:nvPr/>
            </p:nvSpPr>
            <p:spPr>
              <a:xfrm>
                <a:off x="444776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39;p85">
                <a:extLst>
                  <a:ext uri="{FF2B5EF4-FFF2-40B4-BE49-F238E27FC236}">
                    <a16:creationId xmlns:a16="http://schemas.microsoft.com/office/drawing/2014/main" id="{D3C975EB-B6E4-4FC3-B2B0-41AD03D8766D}"/>
                  </a:ext>
                </a:extLst>
              </p:cNvPr>
              <p:cNvSpPr/>
              <p:nvPr/>
            </p:nvSpPr>
            <p:spPr>
              <a:xfrm>
                <a:off x="4764325"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40;p85">
                <a:extLst>
                  <a:ext uri="{FF2B5EF4-FFF2-40B4-BE49-F238E27FC236}">
                    <a16:creationId xmlns:a16="http://schemas.microsoft.com/office/drawing/2014/main" id="{8234954F-CB8C-4CC7-BAD3-2C5C136FDAE2}"/>
                  </a:ext>
                </a:extLst>
              </p:cNvPr>
              <p:cNvSpPr/>
              <p:nvPr/>
            </p:nvSpPr>
            <p:spPr>
              <a:xfrm>
                <a:off x="4637718"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41;p85">
                <a:extLst>
                  <a:ext uri="{FF2B5EF4-FFF2-40B4-BE49-F238E27FC236}">
                    <a16:creationId xmlns:a16="http://schemas.microsoft.com/office/drawing/2014/main" id="{D094005A-C72D-4622-AB93-AAC910E4B1DB}"/>
                  </a:ext>
                </a:extLst>
              </p:cNvPr>
              <p:cNvSpPr/>
              <p:nvPr/>
            </p:nvSpPr>
            <p:spPr>
              <a:xfrm>
                <a:off x="4701009" y="2671485"/>
                <a:ext cx="21393" cy="253287"/>
              </a:xfrm>
              <a:custGeom>
                <a:avLst/>
                <a:gdLst/>
                <a:ahLst/>
                <a:cxnLst/>
                <a:rect l="l" t="t" r="r" b="b"/>
                <a:pathLst>
                  <a:path w="816" h="9661" extrusionOk="0">
                    <a:moveTo>
                      <a:pt x="1" y="1"/>
                    </a:moveTo>
                    <a:lnTo>
                      <a:pt x="1" y="9660"/>
                    </a:lnTo>
                    <a:lnTo>
                      <a:pt x="816" y="9660"/>
                    </a:lnTo>
                    <a:lnTo>
                      <a:pt x="816"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42;p85">
                <a:extLst>
                  <a:ext uri="{FF2B5EF4-FFF2-40B4-BE49-F238E27FC236}">
                    <a16:creationId xmlns:a16="http://schemas.microsoft.com/office/drawing/2014/main" id="{621DC82F-457A-48EF-9BE2-F2CB54252B20}"/>
                  </a:ext>
                </a:extLst>
              </p:cNvPr>
              <p:cNvSpPr/>
              <p:nvPr/>
            </p:nvSpPr>
            <p:spPr>
              <a:xfrm>
                <a:off x="4574402"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43;p85">
                <a:extLst>
                  <a:ext uri="{FF2B5EF4-FFF2-40B4-BE49-F238E27FC236}">
                    <a16:creationId xmlns:a16="http://schemas.microsoft.com/office/drawing/2014/main" id="{B9FBEC56-7384-49E9-B5D3-671593881E42}"/>
                  </a:ext>
                </a:extLst>
              </p:cNvPr>
              <p:cNvSpPr/>
              <p:nvPr/>
            </p:nvSpPr>
            <p:spPr>
              <a:xfrm>
                <a:off x="4511085" y="2671485"/>
                <a:ext cx="21393" cy="253287"/>
              </a:xfrm>
              <a:custGeom>
                <a:avLst/>
                <a:gdLst/>
                <a:ahLst/>
                <a:cxnLst/>
                <a:rect l="l" t="t" r="r" b="b"/>
                <a:pathLst>
                  <a:path w="816" h="9661" extrusionOk="0">
                    <a:moveTo>
                      <a:pt x="0" y="1"/>
                    </a:moveTo>
                    <a:lnTo>
                      <a:pt x="0" y="9660"/>
                    </a:lnTo>
                    <a:lnTo>
                      <a:pt x="815" y="9660"/>
                    </a:lnTo>
                    <a:lnTo>
                      <a:pt x="815"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44;p85">
                <a:extLst>
                  <a:ext uri="{FF2B5EF4-FFF2-40B4-BE49-F238E27FC236}">
                    <a16:creationId xmlns:a16="http://schemas.microsoft.com/office/drawing/2014/main" id="{331665D9-7A41-4499-BA52-899DA8861211}"/>
                  </a:ext>
                </a:extLst>
              </p:cNvPr>
              <p:cNvSpPr/>
              <p:nvPr/>
            </p:nvSpPr>
            <p:spPr>
              <a:xfrm>
                <a:off x="4124475" y="1250559"/>
                <a:ext cx="984913" cy="984887"/>
              </a:xfrm>
              <a:custGeom>
                <a:avLst/>
                <a:gdLst/>
                <a:ahLst/>
                <a:cxnLst/>
                <a:rect l="l" t="t" r="r" b="b"/>
                <a:pathLst>
                  <a:path w="37567" h="37566" extrusionOk="0">
                    <a:moveTo>
                      <a:pt x="18550" y="0"/>
                    </a:moveTo>
                    <a:lnTo>
                      <a:pt x="18097" y="181"/>
                    </a:lnTo>
                    <a:lnTo>
                      <a:pt x="17901" y="347"/>
                    </a:lnTo>
                    <a:lnTo>
                      <a:pt x="363" y="17900"/>
                    </a:lnTo>
                    <a:lnTo>
                      <a:pt x="182" y="18096"/>
                    </a:lnTo>
                    <a:lnTo>
                      <a:pt x="1" y="18549"/>
                    </a:lnTo>
                    <a:lnTo>
                      <a:pt x="1" y="19017"/>
                    </a:lnTo>
                    <a:lnTo>
                      <a:pt x="182" y="19470"/>
                    </a:lnTo>
                    <a:lnTo>
                      <a:pt x="363" y="19666"/>
                    </a:lnTo>
                    <a:lnTo>
                      <a:pt x="17901" y="37219"/>
                    </a:lnTo>
                    <a:lnTo>
                      <a:pt x="18097" y="37385"/>
                    </a:lnTo>
                    <a:lnTo>
                      <a:pt x="18535" y="37566"/>
                    </a:lnTo>
                    <a:lnTo>
                      <a:pt x="19018" y="37566"/>
                    </a:lnTo>
                    <a:lnTo>
                      <a:pt x="19470" y="37385"/>
                    </a:lnTo>
                    <a:lnTo>
                      <a:pt x="19682" y="37219"/>
                    </a:lnTo>
                    <a:lnTo>
                      <a:pt x="37220" y="19666"/>
                    </a:lnTo>
                    <a:lnTo>
                      <a:pt x="37386" y="19470"/>
                    </a:lnTo>
                    <a:lnTo>
                      <a:pt x="37567" y="19017"/>
                    </a:lnTo>
                    <a:lnTo>
                      <a:pt x="37567" y="18549"/>
                    </a:lnTo>
                    <a:lnTo>
                      <a:pt x="37386" y="18096"/>
                    </a:lnTo>
                    <a:lnTo>
                      <a:pt x="37220" y="17900"/>
                    </a:lnTo>
                    <a:lnTo>
                      <a:pt x="19682" y="347"/>
                    </a:lnTo>
                    <a:lnTo>
                      <a:pt x="19486" y="181"/>
                    </a:lnTo>
                    <a:lnTo>
                      <a:pt x="19033"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45;p85">
                <a:extLst>
                  <a:ext uri="{FF2B5EF4-FFF2-40B4-BE49-F238E27FC236}">
                    <a16:creationId xmlns:a16="http://schemas.microsoft.com/office/drawing/2014/main" id="{23351CC2-4D25-44BD-B3E8-A44A049FE067}"/>
                  </a:ext>
                </a:extLst>
              </p:cNvPr>
              <p:cNvSpPr/>
              <p:nvPr/>
            </p:nvSpPr>
            <p:spPr>
              <a:xfrm>
                <a:off x="4229740" y="1355797"/>
                <a:ext cx="774386" cy="774413"/>
              </a:xfrm>
              <a:custGeom>
                <a:avLst/>
                <a:gdLst/>
                <a:ahLst/>
                <a:cxnLst/>
                <a:rect l="l" t="t" r="r" b="b"/>
                <a:pathLst>
                  <a:path w="29537" h="29538" extrusionOk="0">
                    <a:moveTo>
                      <a:pt x="14761" y="1"/>
                    </a:moveTo>
                    <a:lnTo>
                      <a:pt x="1" y="14777"/>
                    </a:lnTo>
                    <a:lnTo>
                      <a:pt x="14761" y="29537"/>
                    </a:lnTo>
                    <a:lnTo>
                      <a:pt x="29537" y="14777"/>
                    </a:lnTo>
                    <a:lnTo>
                      <a:pt x="14761" y="1"/>
                    </a:lnTo>
                    <a:close/>
                  </a:path>
                </a:pathLst>
              </a:custGeom>
              <a:solidFill>
                <a:srgbClr val="F1A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46;p85">
                <a:extLst>
                  <a:ext uri="{FF2B5EF4-FFF2-40B4-BE49-F238E27FC236}">
                    <a16:creationId xmlns:a16="http://schemas.microsoft.com/office/drawing/2014/main" id="{F17A8EBF-0464-4D64-8E04-8F93A1491E9D}"/>
                  </a:ext>
                </a:extLst>
              </p:cNvPr>
              <p:cNvSpPr/>
              <p:nvPr/>
            </p:nvSpPr>
            <p:spPr>
              <a:xfrm>
                <a:off x="4855747" y="1702449"/>
                <a:ext cx="81536" cy="81117"/>
              </a:xfrm>
              <a:custGeom>
                <a:avLst/>
                <a:gdLst/>
                <a:ahLst/>
                <a:cxnLst/>
                <a:rect l="l" t="t" r="r" b="b"/>
                <a:pathLst>
                  <a:path w="3110" h="3094" extrusionOk="0">
                    <a:moveTo>
                      <a:pt x="1555" y="0"/>
                    </a:moveTo>
                    <a:lnTo>
                      <a:pt x="0" y="1555"/>
                    </a:lnTo>
                    <a:lnTo>
                      <a:pt x="1555" y="3094"/>
                    </a:lnTo>
                    <a:lnTo>
                      <a:pt x="3109" y="1555"/>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47;p85">
                <a:extLst>
                  <a:ext uri="{FF2B5EF4-FFF2-40B4-BE49-F238E27FC236}">
                    <a16:creationId xmlns:a16="http://schemas.microsoft.com/office/drawing/2014/main" id="{1059E621-2250-478E-A2A2-4BFDFFEBBF01}"/>
                  </a:ext>
                </a:extLst>
              </p:cNvPr>
              <p:cNvSpPr/>
              <p:nvPr/>
            </p:nvSpPr>
            <p:spPr>
              <a:xfrm>
                <a:off x="4576762" y="1422679"/>
                <a:ext cx="81143" cy="81143"/>
              </a:xfrm>
              <a:custGeom>
                <a:avLst/>
                <a:gdLst/>
                <a:ahLst/>
                <a:cxnLst/>
                <a:rect l="l" t="t" r="r" b="b"/>
                <a:pathLst>
                  <a:path w="3095" h="3095" extrusionOk="0">
                    <a:moveTo>
                      <a:pt x="1540" y="1"/>
                    </a:moveTo>
                    <a:lnTo>
                      <a:pt x="1" y="1555"/>
                    </a:lnTo>
                    <a:lnTo>
                      <a:pt x="1540" y="3095"/>
                    </a:lnTo>
                    <a:lnTo>
                      <a:pt x="3095" y="1555"/>
                    </a:lnTo>
                    <a:lnTo>
                      <a:pt x="1540"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48;p85">
                <a:extLst>
                  <a:ext uri="{FF2B5EF4-FFF2-40B4-BE49-F238E27FC236}">
                    <a16:creationId xmlns:a16="http://schemas.microsoft.com/office/drawing/2014/main" id="{42D4197C-F46A-4F5B-BFA3-88F6F8E99B59}"/>
                  </a:ext>
                </a:extLst>
              </p:cNvPr>
              <p:cNvSpPr/>
              <p:nvPr/>
            </p:nvSpPr>
            <p:spPr>
              <a:xfrm>
                <a:off x="4464784" y="1478864"/>
                <a:ext cx="304307" cy="164646"/>
              </a:xfrm>
              <a:custGeom>
                <a:avLst/>
                <a:gdLst/>
                <a:ahLst/>
                <a:cxnLst/>
                <a:rect l="l" t="t" r="r" b="b"/>
                <a:pathLst>
                  <a:path w="11607" h="6280" extrusionOk="0">
                    <a:moveTo>
                      <a:pt x="3653" y="1"/>
                    </a:moveTo>
                    <a:lnTo>
                      <a:pt x="1" y="3683"/>
                    </a:lnTo>
                    <a:lnTo>
                      <a:pt x="2597" y="6279"/>
                    </a:lnTo>
                    <a:lnTo>
                      <a:pt x="4211" y="4679"/>
                    </a:lnTo>
                    <a:lnTo>
                      <a:pt x="5796" y="6279"/>
                    </a:lnTo>
                    <a:lnTo>
                      <a:pt x="7396" y="4679"/>
                    </a:lnTo>
                    <a:lnTo>
                      <a:pt x="8996" y="6279"/>
                    </a:lnTo>
                    <a:lnTo>
                      <a:pt x="11607" y="3683"/>
                    </a:lnTo>
                    <a:lnTo>
                      <a:pt x="7939" y="1"/>
                    </a:lnTo>
                    <a:lnTo>
                      <a:pt x="5796" y="2129"/>
                    </a:lnTo>
                    <a:lnTo>
                      <a:pt x="365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49;p85">
                <a:extLst>
                  <a:ext uri="{FF2B5EF4-FFF2-40B4-BE49-F238E27FC236}">
                    <a16:creationId xmlns:a16="http://schemas.microsoft.com/office/drawing/2014/main" id="{29511583-E51A-424E-85A0-4B20ECD151BB}"/>
                  </a:ext>
                </a:extLst>
              </p:cNvPr>
              <p:cNvSpPr/>
              <p:nvPr/>
            </p:nvSpPr>
            <p:spPr>
              <a:xfrm>
                <a:off x="4716451" y="1590840"/>
                <a:ext cx="164646" cy="304726"/>
              </a:xfrm>
              <a:custGeom>
                <a:avLst/>
                <a:gdLst/>
                <a:ahLst/>
                <a:cxnLst/>
                <a:rect l="l" t="t" r="r" b="b"/>
                <a:pathLst>
                  <a:path w="6280" h="11623" extrusionOk="0">
                    <a:moveTo>
                      <a:pt x="2612" y="1"/>
                    </a:moveTo>
                    <a:lnTo>
                      <a:pt x="1" y="2597"/>
                    </a:lnTo>
                    <a:lnTo>
                      <a:pt x="1585" y="4197"/>
                    </a:lnTo>
                    <a:lnTo>
                      <a:pt x="1" y="5812"/>
                    </a:lnTo>
                    <a:lnTo>
                      <a:pt x="1585" y="7411"/>
                    </a:lnTo>
                    <a:lnTo>
                      <a:pt x="1" y="9011"/>
                    </a:lnTo>
                    <a:lnTo>
                      <a:pt x="2612" y="11622"/>
                    </a:lnTo>
                    <a:lnTo>
                      <a:pt x="6279" y="7940"/>
                    </a:lnTo>
                    <a:lnTo>
                      <a:pt x="4151" y="5812"/>
                    </a:lnTo>
                    <a:lnTo>
                      <a:pt x="6279" y="3668"/>
                    </a:lnTo>
                    <a:lnTo>
                      <a:pt x="26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50;p85">
                <a:extLst>
                  <a:ext uri="{FF2B5EF4-FFF2-40B4-BE49-F238E27FC236}">
                    <a16:creationId xmlns:a16="http://schemas.microsoft.com/office/drawing/2014/main" id="{C977411E-5A90-4577-BA3E-98CBCF668348}"/>
                  </a:ext>
                </a:extLst>
              </p:cNvPr>
              <p:cNvSpPr/>
              <p:nvPr/>
            </p:nvSpPr>
            <p:spPr>
              <a:xfrm>
                <a:off x="4674109" y="1674343"/>
                <a:ext cx="53064" cy="53431"/>
              </a:xfrm>
              <a:custGeom>
                <a:avLst/>
                <a:gdLst/>
                <a:ahLst/>
                <a:cxnLst/>
                <a:rect l="l" t="t" r="r" b="b"/>
                <a:pathLst>
                  <a:path w="2024" h="2038" extrusionOk="0">
                    <a:moveTo>
                      <a:pt x="1012" y="0"/>
                    </a:moveTo>
                    <a:lnTo>
                      <a:pt x="1" y="1012"/>
                    </a:lnTo>
                    <a:lnTo>
                      <a:pt x="1012" y="2038"/>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1;p85">
                <a:extLst>
                  <a:ext uri="{FF2B5EF4-FFF2-40B4-BE49-F238E27FC236}">
                    <a16:creationId xmlns:a16="http://schemas.microsoft.com/office/drawing/2014/main" id="{BB017935-F869-4BBD-90A2-369931AA009C}"/>
                  </a:ext>
                </a:extLst>
              </p:cNvPr>
              <p:cNvSpPr/>
              <p:nvPr/>
            </p:nvSpPr>
            <p:spPr>
              <a:xfrm>
                <a:off x="4632160" y="1632002"/>
                <a:ext cx="53457" cy="53457"/>
              </a:xfrm>
              <a:custGeom>
                <a:avLst/>
                <a:gdLst/>
                <a:ahLst/>
                <a:cxnLst/>
                <a:rect l="l" t="t" r="r" b="b"/>
                <a:pathLst>
                  <a:path w="2039" h="2039" extrusionOk="0">
                    <a:moveTo>
                      <a:pt x="1012" y="1"/>
                    </a:moveTo>
                    <a:lnTo>
                      <a:pt x="1" y="1012"/>
                    </a:lnTo>
                    <a:lnTo>
                      <a:pt x="1012" y="2038"/>
                    </a:lnTo>
                    <a:lnTo>
                      <a:pt x="2038"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2;p85">
                <a:extLst>
                  <a:ext uri="{FF2B5EF4-FFF2-40B4-BE49-F238E27FC236}">
                    <a16:creationId xmlns:a16="http://schemas.microsoft.com/office/drawing/2014/main" id="{F18F0847-46B3-45B3-BE03-4ABBA47EFEDC}"/>
                  </a:ext>
                </a:extLst>
              </p:cNvPr>
              <p:cNvSpPr/>
              <p:nvPr/>
            </p:nvSpPr>
            <p:spPr>
              <a:xfrm>
                <a:off x="4352414" y="1590840"/>
                <a:ext cx="164620" cy="304726"/>
              </a:xfrm>
              <a:custGeom>
                <a:avLst/>
                <a:gdLst/>
                <a:ahLst/>
                <a:cxnLst/>
                <a:rect l="l" t="t" r="r" b="b"/>
                <a:pathLst>
                  <a:path w="6279" h="11623" extrusionOk="0">
                    <a:moveTo>
                      <a:pt x="3683" y="1"/>
                    </a:moveTo>
                    <a:lnTo>
                      <a:pt x="0" y="3668"/>
                    </a:lnTo>
                    <a:lnTo>
                      <a:pt x="2128" y="5812"/>
                    </a:lnTo>
                    <a:lnTo>
                      <a:pt x="0" y="7940"/>
                    </a:lnTo>
                    <a:lnTo>
                      <a:pt x="3683" y="11622"/>
                    </a:lnTo>
                    <a:lnTo>
                      <a:pt x="6279" y="9011"/>
                    </a:lnTo>
                    <a:lnTo>
                      <a:pt x="4694" y="7411"/>
                    </a:lnTo>
                    <a:lnTo>
                      <a:pt x="6279" y="5812"/>
                    </a:lnTo>
                    <a:lnTo>
                      <a:pt x="4694" y="4197"/>
                    </a:lnTo>
                    <a:lnTo>
                      <a:pt x="6279" y="2597"/>
                    </a:lnTo>
                    <a:lnTo>
                      <a:pt x="3683"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53;p85">
                <a:extLst>
                  <a:ext uri="{FF2B5EF4-FFF2-40B4-BE49-F238E27FC236}">
                    <a16:creationId xmlns:a16="http://schemas.microsoft.com/office/drawing/2014/main" id="{7F2CD872-91C6-47D7-99C7-8C6D3409FA93}"/>
                  </a:ext>
                </a:extLst>
              </p:cNvPr>
              <p:cNvSpPr/>
              <p:nvPr/>
            </p:nvSpPr>
            <p:spPr>
              <a:xfrm>
                <a:off x="4296622" y="1702449"/>
                <a:ext cx="81143" cy="81117"/>
              </a:xfrm>
              <a:custGeom>
                <a:avLst/>
                <a:gdLst/>
                <a:ahLst/>
                <a:cxnLst/>
                <a:rect l="l" t="t" r="r" b="b"/>
                <a:pathLst>
                  <a:path w="3095" h="3094" extrusionOk="0">
                    <a:moveTo>
                      <a:pt x="1540" y="0"/>
                    </a:moveTo>
                    <a:lnTo>
                      <a:pt x="0" y="1539"/>
                    </a:lnTo>
                    <a:lnTo>
                      <a:pt x="1540" y="3094"/>
                    </a:lnTo>
                    <a:lnTo>
                      <a:pt x="3094" y="1539"/>
                    </a:lnTo>
                    <a:lnTo>
                      <a:pt x="1540"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54;p85">
                <a:extLst>
                  <a:ext uri="{FF2B5EF4-FFF2-40B4-BE49-F238E27FC236}">
                    <a16:creationId xmlns:a16="http://schemas.microsoft.com/office/drawing/2014/main" id="{655C1BCF-E63D-41D0-B9A5-A44EE0098AB2}"/>
                  </a:ext>
                </a:extLst>
              </p:cNvPr>
              <p:cNvSpPr/>
              <p:nvPr/>
            </p:nvSpPr>
            <p:spPr>
              <a:xfrm>
                <a:off x="4548289" y="1632395"/>
                <a:ext cx="53038" cy="53064"/>
              </a:xfrm>
              <a:custGeom>
                <a:avLst/>
                <a:gdLst/>
                <a:ahLst/>
                <a:cxnLst/>
                <a:rect l="l" t="t" r="r" b="b"/>
                <a:pathLst>
                  <a:path w="2023" h="2024" extrusionOk="0">
                    <a:moveTo>
                      <a:pt x="1011" y="1"/>
                    </a:moveTo>
                    <a:lnTo>
                      <a:pt x="0" y="1012"/>
                    </a:lnTo>
                    <a:lnTo>
                      <a:pt x="1011" y="2023"/>
                    </a:lnTo>
                    <a:lnTo>
                      <a:pt x="2023" y="1012"/>
                    </a:lnTo>
                    <a:lnTo>
                      <a:pt x="1011"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55;p85">
                <a:extLst>
                  <a:ext uri="{FF2B5EF4-FFF2-40B4-BE49-F238E27FC236}">
                    <a16:creationId xmlns:a16="http://schemas.microsoft.com/office/drawing/2014/main" id="{0FDF3F58-5592-4EC1-B832-C4E32A575F0A}"/>
                  </a:ext>
                </a:extLst>
              </p:cNvPr>
              <p:cNvSpPr/>
              <p:nvPr/>
            </p:nvSpPr>
            <p:spPr>
              <a:xfrm>
                <a:off x="4506340" y="1674343"/>
                <a:ext cx="53038" cy="53038"/>
              </a:xfrm>
              <a:custGeom>
                <a:avLst/>
                <a:gdLst/>
                <a:ahLst/>
                <a:cxnLst/>
                <a:rect l="l" t="t" r="r" b="b"/>
                <a:pathLst>
                  <a:path w="2023" h="2023" extrusionOk="0">
                    <a:moveTo>
                      <a:pt x="1012" y="0"/>
                    </a:moveTo>
                    <a:lnTo>
                      <a:pt x="0" y="1012"/>
                    </a:lnTo>
                    <a:lnTo>
                      <a:pt x="1012" y="2023"/>
                    </a:lnTo>
                    <a:lnTo>
                      <a:pt x="2023" y="1012"/>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56;p85">
                <a:extLst>
                  <a:ext uri="{FF2B5EF4-FFF2-40B4-BE49-F238E27FC236}">
                    <a16:creationId xmlns:a16="http://schemas.microsoft.com/office/drawing/2014/main" id="{0250651D-A026-4EF0-A316-A4C61F4AD9F3}"/>
                  </a:ext>
                </a:extLst>
              </p:cNvPr>
              <p:cNvSpPr/>
              <p:nvPr/>
            </p:nvSpPr>
            <p:spPr>
              <a:xfrm>
                <a:off x="4590238" y="1674343"/>
                <a:ext cx="53431" cy="53038"/>
              </a:xfrm>
              <a:custGeom>
                <a:avLst/>
                <a:gdLst/>
                <a:ahLst/>
                <a:cxnLst/>
                <a:rect l="l" t="t" r="r" b="b"/>
                <a:pathLst>
                  <a:path w="2038" h="2023" extrusionOk="0">
                    <a:moveTo>
                      <a:pt x="1011" y="0"/>
                    </a:moveTo>
                    <a:lnTo>
                      <a:pt x="0" y="1012"/>
                    </a:lnTo>
                    <a:lnTo>
                      <a:pt x="1011" y="2023"/>
                    </a:lnTo>
                    <a:lnTo>
                      <a:pt x="2038" y="1012"/>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57;p85">
                <a:extLst>
                  <a:ext uri="{FF2B5EF4-FFF2-40B4-BE49-F238E27FC236}">
                    <a16:creationId xmlns:a16="http://schemas.microsoft.com/office/drawing/2014/main" id="{33334141-E9F8-42E8-ABBC-0E4C74626517}"/>
                  </a:ext>
                </a:extLst>
              </p:cNvPr>
              <p:cNvSpPr/>
              <p:nvPr/>
            </p:nvSpPr>
            <p:spPr>
              <a:xfrm>
                <a:off x="4548289" y="1716292"/>
                <a:ext cx="53431" cy="53038"/>
              </a:xfrm>
              <a:custGeom>
                <a:avLst/>
                <a:gdLst/>
                <a:ahLst/>
                <a:cxnLst/>
                <a:rect l="l" t="t" r="r" b="b"/>
                <a:pathLst>
                  <a:path w="2038" h="2023" extrusionOk="0">
                    <a:moveTo>
                      <a:pt x="1011" y="0"/>
                    </a:moveTo>
                    <a:lnTo>
                      <a:pt x="0" y="1011"/>
                    </a:lnTo>
                    <a:lnTo>
                      <a:pt x="1011" y="2023"/>
                    </a:lnTo>
                    <a:lnTo>
                      <a:pt x="2038"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58;p85">
                <a:extLst>
                  <a:ext uri="{FF2B5EF4-FFF2-40B4-BE49-F238E27FC236}">
                    <a16:creationId xmlns:a16="http://schemas.microsoft.com/office/drawing/2014/main" id="{F20308A3-83D9-4D8E-9A98-344ECD53B94A}"/>
                  </a:ext>
                </a:extLst>
              </p:cNvPr>
              <p:cNvSpPr/>
              <p:nvPr/>
            </p:nvSpPr>
            <p:spPr>
              <a:xfrm>
                <a:off x="4506340" y="1758240"/>
                <a:ext cx="53038" cy="53431"/>
              </a:xfrm>
              <a:custGeom>
                <a:avLst/>
                <a:gdLst/>
                <a:ahLst/>
                <a:cxnLst/>
                <a:rect l="l" t="t" r="r" b="b"/>
                <a:pathLst>
                  <a:path w="2023" h="2038" extrusionOk="0">
                    <a:moveTo>
                      <a:pt x="1012" y="0"/>
                    </a:moveTo>
                    <a:lnTo>
                      <a:pt x="0" y="1026"/>
                    </a:lnTo>
                    <a:lnTo>
                      <a:pt x="1012" y="2038"/>
                    </a:lnTo>
                    <a:lnTo>
                      <a:pt x="2023" y="1026"/>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59;p85">
                <a:extLst>
                  <a:ext uri="{FF2B5EF4-FFF2-40B4-BE49-F238E27FC236}">
                    <a16:creationId xmlns:a16="http://schemas.microsoft.com/office/drawing/2014/main" id="{86D43CF5-EA3B-40B2-A53B-B3301FEB06CF}"/>
                  </a:ext>
                </a:extLst>
              </p:cNvPr>
              <p:cNvSpPr/>
              <p:nvPr/>
            </p:nvSpPr>
            <p:spPr>
              <a:xfrm>
                <a:off x="4632553" y="1716292"/>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0;p85">
                <a:extLst>
                  <a:ext uri="{FF2B5EF4-FFF2-40B4-BE49-F238E27FC236}">
                    <a16:creationId xmlns:a16="http://schemas.microsoft.com/office/drawing/2014/main" id="{2A2F61F4-CBE9-47A2-A27E-052CC77FBE60}"/>
                  </a:ext>
                </a:extLst>
              </p:cNvPr>
              <p:cNvSpPr/>
              <p:nvPr/>
            </p:nvSpPr>
            <p:spPr>
              <a:xfrm>
                <a:off x="4590631" y="1758240"/>
                <a:ext cx="53038" cy="53038"/>
              </a:xfrm>
              <a:custGeom>
                <a:avLst/>
                <a:gdLst/>
                <a:ahLst/>
                <a:cxnLst/>
                <a:rect l="l" t="t" r="r" b="b"/>
                <a:pathLst>
                  <a:path w="2023" h="2023" extrusionOk="0">
                    <a:moveTo>
                      <a:pt x="1011" y="0"/>
                    </a:moveTo>
                    <a:lnTo>
                      <a:pt x="0" y="1011"/>
                    </a:lnTo>
                    <a:lnTo>
                      <a:pt x="1011" y="2022"/>
                    </a:lnTo>
                    <a:lnTo>
                      <a:pt x="2023" y="1011"/>
                    </a:lnTo>
                    <a:lnTo>
                      <a:pt x="1011"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61;p85">
                <a:extLst>
                  <a:ext uri="{FF2B5EF4-FFF2-40B4-BE49-F238E27FC236}">
                    <a16:creationId xmlns:a16="http://schemas.microsoft.com/office/drawing/2014/main" id="{479AD3A9-BA6E-4B50-845E-61975DD243FD}"/>
                  </a:ext>
                </a:extLst>
              </p:cNvPr>
              <p:cNvSpPr/>
              <p:nvPr/>
            </p:nvSpPr>
            <p:spPr>
              <a:xfrm>
                <a:off x="4548289" y="1800163"/>
                <a:ext cx="53431" cy="53457"/>
              </a:xfrm>
              <a:custGeom>
                <a:avLst/>
                <a:gdLst/>
                <a:ahLst/>
                <a:cxnLst/>
                <a:rect l="l" t="t" r="r" b="b"/>
                <a:pathLst>
                  <a:path w="2038" h="2039" extrusionOk="0">
                    <a:moveTo>
                      <a:pt x="1026" y="1"/>
                    </a:moveTo>
                    <a:lnTo>
                      <a:pt x="0" y="1027"/>
                    </a:lnTo>
                    <a:lnTo>
                      <a:pt x="1026" y="2038"/>
                    </a:lnTo>
                    <a:lnTo>
                      <a:pt x="2038" y="1027"/>
                    </a:lnTo>
                    <a:lnTo>
                      <a:pt x="1026"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62;p85">
                <a:extLst>
                  <a:ext uri="{FF2B5EF4-FFF2-40B4-BE49-F238E27FC236}">
                    <a16:creationId xmlns:a16="http://schemas.microsoft.com/office/drawing/2014/main" id="{C3F305DD-8636-485C-8EA2-6CB827EEA629}"/>
                  </a:ext>
                </a:extLst>
              </p:cNvPr>
              <p:cNvSpPr/>
              <p:nvPr/>
            </p:nvSpPr>
            <p:spPr>
              <a:xfrm>
                <a:off x="4464784" y="1842504"/>
                <a:ext cx="304307" cy="164646"/>
              </a:xfrm>
              <a:custGeom>
                <a:avLst/>
                <a:gdLst/>
                <a:ahLst/>
                <a:cxnLst/>
                <a:rect l="l" t="t" r="r" b="b"/>
                <a:pathLst>
                  <a:path w="11607" h="6280" extrusionOk="0">
                    <a:moveTo>
                      <a:pt x="2597" y="1"/>
                    </a:moveTo>
                    <a:lnTo>
                      <a:pt x="1" y="2597"/>
                    </a:lnTo>
                    <a:lnTo>
                      <a:pt x="3653" y="6279"/>
                    </a:lnTo>
                    <a:lnTo>
                      <a:pt x="5796" y="4151"/>
                    </a:lnTo>
                    <a:lnTo>
                      <a:pt x="7939" y="6279"/>
                    </a:lnTo>
                    <a:lnTo>
                      <a:pt x="11607" y="2597"/>
                    </a:lnTo>
                    <a:lnTo>
                      <a:pt x="8996" y="1"/>
                    </a:lnTo>
                    <a:lnTo>
                      <a:pt x="7396" y="1601"/>
                    </a:lnTo>
                    <a:lnTo>
                      <a:pt x="5796" y="1"/>
                    </a:lnTo>
                    <a:lnTo>
                      <a:pt x="4211" y="1601"/>
                    </a:lnTo>
                    <a:lnTo>
                      <a:pt x="2597"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3;p85">
                <a:extLst>
                  <a:ext uri="{FF2B5EF4-FFF2-40B4-BE49-F238E27FC236}">
                    <a16:creationId xmlns:a16="http://schemas.microsoft.com/office/drawing/2014/main" id="{37A73AB9-DBAF-4C48-AFE5-A3FF14EC9F8D}"/>
                  </a:ext>
                </a:extLst>
              </p:cNvPr>
              <p:cNvSpPr/>
              <p:nvPr/>
            </p:nvSpPr>
            <p:spPr>
              <a:xfrm>
                <a:off x="4674109" y="1758634"/>
                <a:ext cx="53064" cy="53038"/>
              </a:xfrm>
              <a:custGeom>
                <a:avLst/>
                <a:gdLst/>
                <a:ahLst/>
                <a:cxnLst/>
                <a:rect l="l" t="t" r="r" b="b"/>
                <a:pathLst>
                  <a:path w="2024" h="2023" extrusionOk="0">
                    <a:moveTo>
                      <a:pt x="1012" y="0"/>
                    </a:moveTo>
                    <a:lnTo>
                      <a:pt x="1" y="1011"/>
                    </a:lnTo>
                    <a:lnTo>
                      <a:pt x="1012" y="2023"/>
                    </a:lnTo>
                    <a:lnTo>
                      <a:pt x="2023" y="1011"/>
                    </a:lnTo>
                    <a:lnTo>
                      <a:pt x="1012"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64;p85">
                <a:extLst>
                  <a:ext uri="{FF2B5EF4-FFF2-40B4-BE49-F238E27FC236}">
                    <a16:creationId xmlns:a16="http://schemas.microsoft.com/office/drawing/2014/main" id="{248E289C-00AA-4531-901C-2D4BB13EAECC}"/>
                  </a:ext>
                </a:extLst>
              </p:cNvPr>
              <p:cNvSpPr/>
              <p:nvPr/>
            </p:nvSpPr>
            <p:spPr>
              <a:xfrm>
                <a:off x="4632553" y="1800163"/>
                <a:ext cx="53064" cy="53064"/>
              </a:xfrm>
              <a:custGeom>
                <a:avLst/>
                <a:gdLst/>
                <a:ahLst/>
                <a:cxnLst/>
                <a:rect l="l" t="t" r="r" b="b"/>
                <a:pathLst>
                  <a:path w="2024" h="2024" extrusionOk="0">
                    <a:moveTo>
                      <a:pt x="1012" y="1"/>
                    </a:moveTo>
                    <a:lnTo>
                      <a:pt x="1" y="1012"/>
                    </a:lnTo>
                    <a:lnTo>
                      <a:pt x="1012" y="2023"/>
                    </a:lnTo>
                    <a:lnTo>
                      <a:pt x="2023" y="1012"/>
                    </a:lnTo>
                    <a:lnTo>
                      <a:pt x="1012"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65;p85">
                <a:extLst>
                  <a:ext uri="{FF2B5EF4-FFF2-40B4-BE49-F238E27FC236}">
                    <a16:creationId xmlns:a16="http://schemas.microsoft.com/office/drawing/2014/main" id="{79914444-246B-4F95-AB2F-535CCB35F553}"/>
                  </a:ext>
                </a:extLst>
              </p:cNvPr>
              <p:cNvSpPr/>
              <p:nvPr/>
            </p:nvSpPr>
            <p:spPr>
              <a:xfrm>
                <a:off x="4576368" y="1982193"/>
                <a:ext cx="81143" cy="81143"/>
              </a:xfrm>
              <a:custGeom>
                <a:avLst/>
                <a:gdLst/>
                <a:ahLst/>
                <a:cxnLst/>
                <a:rect l="l" t="t" r="r" b="b"/>
                <a:pathLst>
                  <a:path w="3095" h="3095" extrusionOk="0">
                    <a:moveTo>
                      <a:pt x="1555" y="0"/>
                    </a:moveTo>
                    <a:lnTo>
                      <a:pt x="1" y="1540"/>
                    </a:lnTo>
                    <a:lnTo>
                      <a:pt x="1555" y="3094"/>
                    </a:lnTo>
                    <a:lnTo>
                      <a:pt x="3095" y="1540"/>
                    </a:lnTo>
                    <a:lnTo>
                      <a:pt x="1555"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66;p85">
                <a:extLst>
                  <a:ext uri="{FF2B5EF4-FFF2-40B4-BE49-F238E27FC236}">
                    <a16:creationId xmlns:a16="http://schemas.microsoft.com/office/drawing/2014/main" id="{A7D8035A-E957-4D44-B2F4-831922BB7E38}"/>
                  </a:ext>
                </a:extLst>
              </p:cNvPr>
              <p:cNvSpPr/>
              <p:nvPr/>
            </p:nvSpPr>
            <p:spPr>
              <a:xfrm>
                <a:off x="4479440" y="2280945"/>
                <a:ext cx="274235" cy="313011"/>
              </a:xfrm>
              <a:custGeom>
                <a:avLst/>
                <a:gdLst/>
                <a:ahLst/>
                <a:cxnLst/>
                <a:rect l="l" t="t" r="r" b="b"/>
                <a:pathLst>
                  <a:path w="10460" h="11939" extrusionOk="0">
                    <a:moveTo>
                      <a:pt x="5237" y="1781"/>
                    </a:moveTo>
                    <a:lnTo>
                      <a:pt x="5449" y="2445"/>
                    </a:lnTo>
                    <a:lnTo>
                      <a:pt x="5735" y="3155"/>
                    </a:lnTo>
                    <a:lnTo>
                      <a:pt x="5464" y="3336"/>
                    </a:lnTo>
                    <a:lnTo>
                      <a:pt x="5237" y="3532"/>
                    </a:lnTo>
                    <a:lnTo>
                      <a:pt x="5011" y="3336"/>
                    </a:lnTo>
                    <a:lnTo>
                      <a:pt x="4724" y="3155"/>
                    </a:lnTo>
                    <a:lnTo>
                      <a:pt x="5011" y="2430"/>
                    </a:lnTo>
                    <a:lnTo>
                      <a:pt x="5237" y="1781"/>
                    </a:lnTo>
                    <a:close/>
                    <a:moveTo>
                      <a:pt x="2068" y="3336"/>
                    </a:moveTo>
                    <a:lnTo>
                      <a:pt x="2747" y="3351"/>
                    </a:lnTo>
                    <a:lnTo>
                      <a:pt x="3381" y="3442"/>
                    </a:lnTo>
                    <a:lnTo>
                      <a:pt x="3668" y="3517"/>
                    </a:lnTo>
                    <a:lnTo>
                      <a:pt x="3471" y="3925"/>
                    </a:lnTo>
                    <a:lnTo>
                      <a:pt x="3064" y="4634"/>
                    </a:lnTo>
                    <a:lnTo>
                      <a:pt x="2671" y="5147"/>
                    </a:lnTo>
                    <a:lnTo>
                      <a:pt x="2309" y="5419"/>
                    </a:lnTo>
                    <a:lnTo>
                      <a:pt x="2128" y="5449"/>
                    </a:lnTo>
                    <a:lnTo>
                      <a:pt x="2068" y="5434"/>
                    </a:lnTo>
                    <a:lnTo>
                      <a:pt x="1841" y="5313"/>
                    </a:lnTo>
                    <a:lnTo>
                      <a:pt x="1524" y="4921"/>
                    </a:lnTo>
                    <a:lnTo>
                      <a:pt x="1132" y="4106"/>
                    </a:lnTo>
                    <a:lnTo>
                      <a:pt x="936" y="3487"/>
                    </a:lnTo>
                    <a:lnTo>
                      <a:pt x="1313" y="3411"/>
                    </a:lnTo>
                    <a:lnTo>
                      <a:pt x="2068" y="3336"/>
                    </a:lnTo>
                    <a:close/>
                    <a:moveTo>
                      <a:pt x="8422" y="3336"/>
                    </a:moveTo>
                    <a:lnTo>
                      <a:pt x="9161" y="3426"/>
                    </a:lnTo>
                    <a:lnTo>
                      <a:pt x="9554" y="3502"/>
                    </a:lnTo>
                    <a:lnTo>
                      <a:pt x="9342" y="4121"/>
                    </a:lnTo>
                    <a:lnTo>
                      <a:pt x="8950" y="4936"/>
                    </a:lnTo>
                    <a:lnTo>
                      <a:pt x="8633" y="5328"/>
                    </a:lnTo>
                    <a:lnTo>
                      <a:pt x="8407" y="5449"/>
                    </a:lnTo>
                    <a:lnTo>
                      <a:pt x="8346" y="5464"/>
                    </a:lnTo>
                    <a:lnTo>
                      <a:pt x="8180" y="5434"/>
                    </a:lnTo>
                    <a:lnTo>
                      <a:pt x="7803" y="5162"/>
                    </a:lnTo>
                    <a:lnTo>
                      <a:pt x="7411" y="4649"/>
                    </a:lnTo>
                    <a:lnTo>
                      <a:pt x="7018" y="3955"/>
                    </a:lnTo>
                    <a:lnTo>
                      <a:pt x="6822" y="3532"/>
                    </a:lnTo>
                    <a:lnTo>
                      <a:pt x="7109" y="3457"/>
                    </a:lnTo>
                    <a:lnTo>
                      <a:pt x="7728" y="3351"/>
                    </a:lnTo>
                    <a:lnTo>
                      <a:pt x="8422" y="3336"/>
                    </a:lnTo>
                    <a:close/>
                    <a:moveTo>
                      <a:pt x="5237" y="4800"/>
                    </a:moveTo>
                    <a:lnTo>
                      <a:pt x="5373" y="5087"/>
                    </a:lnTo>
                    <a:lnTo>
                      <a:pt x="5524" y="5675"/>
                    </a:lnTo>
                    <a:lnTo>
                      <a:pt x="5524" y="6279"/>
                    </a:lnTo>
                    <a:lnTo>
                      <a:pt x="5373" y="6868"/>
                    </a:lnTo>
                    <a:lnTo>
                      <a:pt x="5237" y="7139"/>
                    </a:lnTo>
                    <a:lnTo>
                      <a:pt x="5086" y="6868"/>
                    </a:lnTo>
                    <a:lnTo>
                      <a:pt x="4950" y="6279"/>
                    </a:lnTo>
                    <a:lnTo>
                      <a:pt x="4950" y="5675"/>
                    </a:lnTo>
                    <a:lnTo>
                      <a:pt x="5086" y="5087"/>
                    </a:lnTo>
                    <a:lnTo>
                      <a:pt x="5237" y="4800"/>
                    </a:lnTo>
                    <a:close/>
                    <a:moveTo>
                      <a:pt x="4392" y="3879"/>
                    </a:moveTo>
                    <a:lnTo>
                      <a:pt x="4573" y="3985"/>
                    </a:lnTo>
                    <a:lnTo>
                      <a:pt x="4724" y="4121"/>
                    </a:lnTo>
                    <a:lnTo>
                      <a:pt x="4588" y="4332"/>
                    </a:lnTo>
                    <a:lnTo>
                      <a:pt x="4377" y="4770"/>
                    </a:lnTo>
                    <a:lnTo>
                      <a:pt x="4226" y="5238"/>
                    </a:lnTo>
                    <a:lnTo>
                      <a:pt x="4166" y="5705"/>
                    </a:lnTo>
                    <a:lnTo>
                      <a:pt x="4166" y="6188"/>
                    </a:lnTo>
                    <a:lnTo>
                      <a:pt x="4226" y="6671"/>
                    </a:lnTo>
                    <a:lnTo>
                      <a:pt x="4377" y="7139"/>
                    </a:lnTo>
                    <a:lnTo>
                      <a:pt x="4588" y="7592"/>
                    </a:lnTo>
                    <a:lnTo>
                      <a:pt x="4724" y="7803"/>
                    </a:lnTo>
                    <a:lnTo>
                      <a:pt x="4558" y="7939"/>
                    </a:lnTo>
                    <a:lnTo>
                      <a:pt x="4392" y="8045"/>
                    </a:lnTo>
                    <a:lnTo>
                      <a:pt x="4060" y="7411"/>
                    </a:lnTo>
                    <a:lnTo>
                      <a:pt x="3517" y="6581"/>
                    </a:lnTo>
                    <a:lnTo>
                      <a:pt x="3124" y="6143"/>
                    </a:lnTo>
                    <a:lnTo>
                      <a:pt x="2913" y="5962"/>
                    </a:lnTo>
                    <a:lnTo>
                      <a:pt x="3124" y="5796"/>
                    </a:lnTo>
                    <a:lnTo>
                      <a:pt x="3517" y="5358"/>
                    </a:lnTo>
                    <a:lnTo>
                      <a:pt x="4075" y="4528"/>
                    </a:lnTo>
                    <a:lnTo>
                      <a:pt x="4392" y="3879"/>
                    </a:lnTo>
                    <a:close/>
                    <a:moveTo>
                      <a:pt x="6098" y="3909"/>
                    </a:moveTo>
                    <a:lnTo>
                      <a:pt x="6430" y="4558"/>
                    </a:lnTo>
                    <a:lnTo>
                      <a:pt x="6988" y="5388"/>
                    </a:lnTo>
                    <a:lnTo>
                      <a:pt x="7380" y="5826"/>
                    </a:lnTo>
                    <a:lnTo>
                      <a:pt x="7592" y="5992"/>
                    </a:lnTo>
                    <a:lnTo>
                      <a:pt x="7380" y="6143"/>
                    </a:lnTo>
                    <a:lnTo>
                      <a:pt x="6973" y="6581"/>
                    </a:lnTo>
                    <a:lnTo>
                      <a:pt x="6414" y="7426"/>
                    </a:lnTo>
                    <a:lnTo>
                      <a:pt x="6098" y="8060"/>
                    </a:lnTo>
                    <a:lnTo>
                      <a:pt x="5931" y="7954"/>
                    </a:lnTo>
                    <a:lnTo>
                      <a:pt x="5781" y="7818"/>
                    </a:lnTo>
                    <a:lnTo>
                      <a:pt x="5916" y="7607"/>
                    </a:lnTo>
                    <a:lnTo>
                      <a:pt x="6128" y="7154"/>
                    </a:lnTo>
                    <a:lnTo>
                      <a:pt x="6264" y="6686"/>
                    </a:lnTo>
                    <a:lnTo>
                      <a:pt x="6339" y="6219"/>
                    </a:lnTo>
                    <a:lnTo>
                      <a:pt x="6339" y="5736"/>
                    </a:lnTo>
                    <a:lnTo>
                      <a:pt x="6264" y="5253"/>
                    </a:lnTo>
                    <a:lnTo>
                      <a:pt x="6128" y="4800"/>
                    </a:lnTo>
                    <a:lnTo>
                      <a:pt x="5916" y="4362"/>
                    </a:lnTo>
                    <a:lnTo>
                      <a:pt x="5781" y="4151"/>
                    </a:lnTo>
                    <a:lnTo>
                      <a:pt x="5931" y="4030"/>
                    </a:lnTo>
                    <a:lnTo>
                      <a:pt x="6098" y="3909"/>
                    </a:lnTo>
                    <a:close/>
                    <a:moveTo>
                      <a:pt x="2128" y="6475"/>
                    </a:moveTo>
                    <a:lnTo>
                      <a:pt x="2309" y="6505"/>
                    </a:lnTo>
                    <a:lnTo>
                      <a:pt x="2671" y="6777"/>
                    </a:lnTo>
                    <a:lnTo>
                      <a:pt x="3064" y="7290"/>
                    </a:lnTo>
                    <a:lnTo>
                      <a:pt x="3471" y="7984"/>
                    </a:lnTo>
                    <a:lnTo>
                      <a:pt x="3668" y="8407"/>
                    </a:lnTo>
                    <a:lnTo>
                      <a:pt x="3381" y="8482"/>
                    </a:lnTo>
                    <a:lnTo>
                      <a:pt x="2747" y="8588"/>
                    </a:lnTo>
                    <a:lnTo>
                      <a:pt x="2068" y="8603"/>
                    </a:lnTo>
                    <a:lnTo>
                      <a:pt x="1313" y="8543"/>
                    </a:lnTo>
                    <a:lnTo>
                      <a:pt x="936" y="8467"/>
                    </a:lnTo>
                    <a:lnTo>
                      <a:pt x="1132" y="7834"/>
                    </a:lnTo>
                    <a:lnTo>
                      <a:pt x="1524" y="7019"/>
                    </a:lnTo>
                    <a:lnTo>
                      <a:pt x="1841" y="6626"/>
                    </a:lnTo>
                    <a:lnTo>
                      <a:pt x="2068" y="6490"/>
                    </a:lnTo>
                    <a:lnTo>
                      <a:pt x="2128" y="6475"/>
                    </a:lnTo>
                    <a:close/>
                    <a:moveTo>
                      <a:pt x="8407" y="6505"/>
                    </a:moveTo>
                    <a:lnTo>
                      <a:pt x="8633" y="6626"/>
                    </a:lnTo>
                    <a:lnTo>
                      <a:pt x="8950" y="7034"/>
                    </a:lnTo>
                    <a:lnTo>
                      <a:pt x="9342" y="7834"/>
                    </a:lnTo>
                    <a:lnTo>
                      <a:pt x="9554" y="8467"/>
                    </a:lnTo>
                    <a:lnTo>
                      <a:pt x="9161" y="8528"/>
                    </a:lnTo>
                    <a:lnTo>
                      <a:pt x="8422" y="8603"/>
                    </a:lnTo>
                    <a:lnTo>
                      <a:pt x="7728" y="8588"/>
                    </a:lnTo>
                    <a:lnTo>
                      <a:pt x="7109" y="8482"/>
                    </a:lnTo>
                    <a:lnTo>
                      <a:pt x="6822" y="8407"/>
                    </a:lnTo>
                    <a:lnTo>
                      <a:pt x="7018" y="8000"/>
                    </a:lnTo>
                    <a:lnTo>
                      <a:pt x="7411" y="7305"/>
                    </a:lnTo>
                    <a:lnTo>
                      <a:pt x="7803" y="6792"/>
                    </a:lnTo>
                    <a:lnTo>
                      <a:pt x="8180" y="6520"/>
                    </a:lnTo>
                    <a:lnTo>
                      <a:pt x="8346" y="6505"/>
                    </a:lnTo>
                    <a:close/>
                    <a:moveTo>
                      <a:pt x="5237" y="8422"/>
                    </a:moveTo>
                    <a:lnTo>
                      <a:pt x="5449" y="8618"/>
                    </a:lnTo>
                    <a:lnTo>
                      <a:pt x="5735" y="8799"/>
                    </a:lnTo>
                    <a:lnTo>
                      <a:pt x="5464" y="9524"/>
                    </a:lnTo>
                    <a:lnTo>
                      <a:pt x="5237" y="10173"/>
                    </a:lnTo>
                    <a:lnTo>
                      <a:pt x="5011" y="9509"/>
                    </a:lnTo>
                    <a:lnTo>
                      <a:pt x="4724" y="8799"/>
                    </a:lnTo>
                    <a:lnTo>
                      <a:pt x="5011" y="8603"/>
                    </a:lnTo>
                    <a:lnTo>
                      <a:pt x="5237" y="8422"/>
                    </a:lnTo>
                    <a:close/>
                    <a:moveTo>
                      <a:pt x="5237" y="0"/>
                    </a:moveTo>
                    <a:lnTo>
                      <a:pt x="5086" y="31"/>
                    </a:lnTo>
                    <a:lnTo>
                      <a:pt x="4890" y="182"/>
                    </a:lnTo>
                    <a:lnTo>
                      <a:pt x="4830" y="302"/>
                    </a:lnTo>
                    <a:lnTo>
                      <a:pt x="4649" y="951"/>
                    </a:lnTo>
                    <a:lnTo>
                      <a:pt x="4226" y="2204"/>
                    </a:lnTo>
                    <a:lnTo>
                      <a:pt x="3985" y="2793"/>
                    </a:lnTo>
                    <a:lnTo>
                      <a:pt x="3652" y="2687"/>
                    </a:lnTo>
                    <a:lnTo>
                      <a:pt x="2868" y="2551"/>
                    </a:lnTo>
                    <a:lnTo>
                      <a:pt x="1962" y="2536"/>
                    </a:lnTo>
                    <a:lnTo>
                      <a:pt x="906" y="2657"/>
                    </a:lnTo>
                    <a:lnTo>
                      <a:pt x="302" y="2793"/>
                    </a:lnTo>
                    <a:lnTo>
                      <a:pt x="166" y="2853"/>
                    </a:lnTo>
                    <a:lnTo>
                      <a:pt x="60" y="2989"/>
                    </a:lnTo>
                    <a:lnTo>
                      <a:pt x="30" y="3064"/>
                    </a:lnTo>
                    <a:lnTo>
                      <a:pt x="0" y="3215"/>
                    </a:lnTo>
                    <a:lnTo>
                      <a:pt x="30" y="3291"/>
                    </a:lnTo>
                    <a:lnTo>
                      <a:pt x="166" y="3789"/>
                    </a:lnTo>
                    <a:lnTo>
                      <a:pt x="483" y="4649"/>
                    </a:lnTo>
                    <a:lnTo>
                      <a:pt x="815" y="5313"/>
                    </a:lnTo>
                    <a:lnTo>
                      <a:pt x="1177" y="5796"/>
                    </a:lnTo>
                    <a:lnTo>
                      <a:pt x="1358" y="5962"/>
                    </a:lnTo>
                    <a:lnTo>
                      <a:pt x="1162" y="6143"/>
                    </a:lnTo>
                    <a:lnTo>
                      <a:pt x="800" y="6626"/>
                    </a:lnTo>
                    <a:lnTo>
                      <a:pt x="468" y="7290"/>
                    </a:lnTo>
                    <a:lnTo>
                      <a:pt x="166" y="8150"/>
                    </a:lnTo>
                    <a:lnTo>
                      <a:pt x="30" y="8649"/>
                    </a:lnTo>
                    <a:lnTo>
                      <a:pt x="0" y="8799"/>
                    </a:lnTo>
                    <a:lnTo>
                      <a:pt x="60" y="8950"/>
                    </a:lnTo>
                    <a:lnTo>
                      <a:pt x="151" y="9086"/>
                    </a:lnTo>
                    <a:lnTo>
                      <a:pt x="302" y="9131"/>
                    </a:lnTo>
                    <a:lnTo>
                      <a:pt x="906" y="9282"/>
                    </a:lnTo>
                    <a:lnTo>
                      <a:pt x="1962" y="9403"/>
                    </a:lnTo>
                    <a:lnTo>
                      <a:pt x="2883" y="9388"/>
                    </a:lnTo>
                    <a:lnTo>
                      <a:pt x="3652" y="9252"/>
                    </a:lnTo>
                    <a:lnTo>
                      <a:pt x="3985" y="9131"/>
                    </a:lnTo>
                    <a:lnTo>
                      <a:pt x="4226" y="9735"/>
                    </a:lnTo>
                    <a:lnTo>
                      <a:pt x="4649" y="10988"/>
                    </a:lnTo>
                    <a:lnTo>
                      <a:pt x="4830" y="11622"/>
                    </a:lnTo>
                    <a:lnTo>
                      <a:pt x="4890" y="11758"/>
                    </a:lnTo>
                    <a:lnTo>
                      <a:pt x="5086" y="11924"/>
                    </a:lnTo>
                    <a:lnTo>
                      <a:pt x="5237" y="11939"/>
                    </a:lnTo>
                    <a:lnTo>
                      <a:pt x="5373" y="11924"/>
                    </a:lnTo>
                    <a:lnTo>
                      <a:pt x="5569" y="11758"/>
                    </a:lnTo>
                    <a:lnTo>
                      <a:pt x="5630" y="11622"/>
                    </a:lnTo>
                    <a:lnTo>
                      <a:pt x="5811" y="10988"/>
                    </a:lnTo>
                    <a:lnTo>
                      <a:pt x="6233" y="9735"/>
                    </a:lnTo>
                    <a:lnTo>
                      <a:pt x="6475" y="9131"/>
                    </a:lnTo>
                    <a:lnTo>
                      <a:pt x="6807" y="9252"/>
                    </a:lnTo>
                    <a:lnTo>
                      <a:pt x="7592" y="9388"/>
                    </a:lnTo>
                    <a:lnTo>
                      <a:pt x="8497" y="9403"/>
                    </a:lnTo>
                    <a:lnTo>
                      <a:pt x="9554" y="9282"/>
                    </a:lnTo>
                    <a:lnTo>
                      <a:pt x="10157" y="9131"/>
                    </a:lnTo>
                    <a:lnTo>
                      <a:pt x="10293" y="9086"/>
                    </a:lnTo>
                    <a:lnTo>
                      <a:pt x="10399" y="8950"/>
                    </a:lnTo>
                    <a:lnTo>
                      <a:pt x="10444" y="8875"/>
                    </a:lnTo>
                    <a:lnTo>
                      <a:pt x="10459" y="8724"/>
                    </a:lnTo>
                    <a:lnTo>
                      <a:pt x="10444" y="8649"/>
                    </a:lnTo>
                    <a:lnTo>
                      <a:pt x="10293" y="8150"/>
                    </a:lnTo>
                    <a:lnTo>
                      <a:pt x="9976" y="7290"/>
                    </a:lnTo>
                    <a:lnTo>
                      <a:pt x="9644" y="6626"/>
                    </a:lnTo>
                    <a:lnTo>
                      <a:pt x="9282" y="6143"/>
                    </a:lnTo>
                    <a:lnTo>
                      <a:pt x="9101" y="5962"/>
                    </a:lnTo>
                    <a:lnTo>
                      <a:pt x="9297" y="5796"/>
                    </a:lnTo>
                    <a:lnTo>
                      <a:pt x="9659" y="5313"/>
                    </a:lnTo>
                    <a:lnTo>
                      <a:pt x="9991" y="4649"/>
                    </a:lnTo>
                    <a:lnTo>
                      <a:pt x="10293" y="3789"/>
                    </a:lnTo>
                    <a:lnTo>
                      <a:pt x="10444" y="3291"/>
                    </a:lnTo>
                    <a:lnTo>
                      <a:pt x="10459" y="3140"/>
                    </a:lnTo>
                    <a:lnTo>
                      <a:pt x="10399" y="2989"/>
                    </a:lnTo>
                    <a:lnTo>
                      <a:pt x="10308" y="2853"/>
                    </a:lnTo>
                    <a:lnTo>
                      <a:pt x="10157" y="2793"/>
                    </a:lnTo>
                    <a:lnTo>
                      <a:pt x="9554" y="2657"/>
                    </a:lnTo>
                    <a:lnTo>
                      <a:pt x="8497" y="2536"/>
                    </a:lnTo>
                    <a:lnTo>
                      <a:pt x="7577" y="2551"/>
                    </a:lnTo>
                    <a:lnTo>
                      <a:pt x="6807" y="2687"/>
                    </a:lnTo>
                    <a:lnTo>
                      <a:pt x="6475" y="2793"/>
                    </a:lnTo>
                    <a:lnTo>
                      <a:pt x="6233" y="2204"/>
                    </a:lnTo>
                    <a:lnTo>
                      <a:pt x="5811" y="951"/>
                    </a:lnTo>
                    <a:lnTo>
                      <a:pt x="5630" y="302"/>
                    </a:lnTo>
                    <a:lnTo>
                      <a:pt x="5569" y="182"/>
                    </a:lnTo>
                    <a:lnTo>
                      <a:pt x="5373" y="16"/>
                    </a:lnTo>
                    <a:lnTo>
                      <a:pt x="5237" y="0"/>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67;p85">
                <a:extLst>
                  <a:ext uri="{FF2B5EF4-FFF2-40B4-BE49-F238E27FC236}">
                    <a16:creationId xmlns:a16="http://schemas.microsoft.com/office/drawing/2014/main" id="{78B5F352-3EDA-4150-BBA7-4AC682EB6141}"/>
                  </a:ext>
                </a:extLst>
              </p:cNvPr>
              <p:cNvSpPr/>
              <p:nvPr/>
            </p:nvSpPr>
            <p:spPr>
              <a:xfrm>
                <a:off x="4606047" y="2201793"/>
                <a:ext cx="21000" cy="100544"/>
              </a:xfrm>
              <a:custGeom>
                <a:avLst/>
                <a:gdLst/>
                <a:ahLst/>
                <a:cxnLst/>
                <a:rect l="l" t="t" r="r" b="b"/>
                <a:pathLst>
                  <a:path w="801" h="3835" extrusionOk="0">
                    <a:moveTo>
                      <a:pt x="408" y="1"/>
                    </a:moveTo>
                    <a:lnTo>
                      <a:pt x="242" y="31"/>
                    </a:lnTo>
                    <a:lnTo>
                      <a:pt x="31" y="242"/>
                    </a:lnTo>
                    <a:lnTo>
                      <a:pt x="1" y="408"/>
                    </a:lnTo>
                    <a:lnTo>
                      <a:pt x="1" y="3442"/>
                    </a:lnTo>
                    <a:lnTo>
                      <a:pt x="31" y="3593"/>
                    </a:lnTo>
                    <a:lnTo>
                      <a:pt x="242" y="3819"/>
                    </a:lnTo>
                    <a:lnTo>
                      <a:pt x="408" y="3834"/>
                    </a:lnTo>
                    <a:lnTo>
                      <a:pt x="559" y="3819"/>
                    </a:lnTo>
                    <a:lnTo>
                      <a:pt x="786" y="3593"/>
                    </a:lnTo>
                    <a:lnTo>
                      <a:pt x="801" y="3442"/>
                    </a:lnTo>
                    <a:lnTo>
                      <a:pt x="801" y="408"/>
                    </a:lnTo>
                    <a:lnTo>
                      <a:pt x="770" y="257"/>
                    </a:lnTo>
                    <a:lnTo>
                      <a:pt x="559" y="31"/>
                    </a:lnTo>
                    <a:lnTo>
                      <a:pt x="408"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Rectangle 77">
              <a:extLst>
                <a:ext uri="{FF2B5EF4-FFF2-40B4-BE49-F238E27FC236}">
                  <a16:creationId xmlns:a16="http://schemas.microsoft.com/office/drawing/2014/main" id="{839DE133-51BC-45D3-9811-F3AF095798EA}"/>
                </a:ext>
              </a:extLst>
            </p:cNvPr>
            <p:cNvSpPr/>
            <p:nvPr/>
          </p:nvSpPr>
          <p:spPr>
            <a:xfrm>
              <a:off x="1861662" y="-249855"/>
              <a:ext cx="45719" cy="812800"/>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 name="Picture 1" descr="A picture containing flower&#10;&#10;Description automatically generated">
            <a:extLst>
              <a:ext uri="{FF2B5EF4-FFF2-40B4-BE49-F238E27FC236}">
                <a16:creationId xmlns:a16="http://schemas.microsoft.com/office/drawing/2014/main" id="{8CDBB1EC-5C17-4247-B5C5-0CBF26C9C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81245"/>
            <a:ext cx="5773120" cy="3437612"/>
          </a:xfrm>
          <a:prstGeom prst="rect">
            <a:avLst/>
          </a:prstGeom>
        </p:spPr>
      </p:pic>
      <p:sp>
        <p:nvSpPr>
          <p:cNvPr id="144" name="Google Shape;1218;p66">
            <a:extLst>
              <a:ext uri="{FF2B5EF4-FFF2-40B4-BE49-F238E27FC236}">
                <a16:creationId xmlns:a16="http://schemas.microsoft.com/office/drawing/2014/main" id="{98DB05EE-C582-4E77-8B1C-399BE5F37CDC}"/>
              </a:ext>
            </a:extLst>
          </p:cNvPr>
          <p:cNvSpPr/>
          <p:nvPr/>
        </p:nvSpPr>
        <p:spPr>
          <a:xfrm rot="5400000">
            <a:off x="6231971" y="785001"/>
            <a:ext cx="4520848" cy="5586681"/>
          </a:xfrm>
          <a:custGeom>
            <a:avLst/>
            <a:gdLst/>
            <a:ahLst/>
            <a:cxnLst/>
            <a:rect l="l" t="t" r="r" b="b"/>
            <a:pathLst>
              <a:path w="39816" h="49203" extrusionOk="0">
                <a:moveTo>
                  <a:pt x="1585" y="484"/>
                </a:moveTo>
                <a:lnTo>
                  <a:pt x="1585" y="1585"/>
                </a:lnTo>
                <a:lnTo>
                  <a:pt x="499" y="1585"/>
                </a:lnTo>
                <a:lnTo>
                  <a:pt x="499" y="484"/>
                </a:lnTo>
                <a:close/>
                <a:moveTo>
                  <a:pt x="3170" y="484"/>
                </a:moveTo>
                <a:lnTo>
                  <a:pt x="3170" y="1585"/>
                </a:lnTo>
                <a:lnTo>
                  <a:pt x="2068" y="1585"/>
                </a:lnTo>
                <a:lnTo>
                  <a:pt x="2068" y="484"/>
                </a:lnTo>
                <a:close/>
                <a:moveTo>
                  <a:pt x="4755" y="484"/>
                </a:moveTo>
                <a:lnTo>
                  <a:pt x="4755" y="1585"/>
                </a:lnTo>
                <a:lnTo>
                  <a:pt x="3668" y="1585"/>
                </a:lnTo>
                <a:lnTo>
                  <a:pt x="3668" y="484"/>
                </a:lnTo>
                <a:close/>
                <a:moveTo>
                  <a:pt x="36148" y="484"/>
                </a:moveTo>
                <a:lnTo>
                  <a:pt x="36148" y="1585"/>
                </a:lnTo>
                <a:lnTo>
                  <a:pt x="35061" y="1585"/>
                </a:lnTo>
                <a:lnTo>
                  <a:pt x="35061" y="484"/>
                </a:lnTo>
                <a:close/>
                <a:moveTo>
                  <a:pt x="37732" y="484"/>
                </a:moveTo>
                <a:lnTo>
                  <a:pt x="37732" y="1585"/>
                </a:lnTo>
                <a:lnTo>
                  <a:pt x="36646" y="1585"/>
                </a:lnTo>
                <a:lnTo>
                  <a:pt x="36646" y="484"/>
                </a:lnTo>
                <a:close/>
                <a:moveTo>
                  <a:pt x="39317" y="484"/>
                </a:moveTo>
                <a:lnTo>
                  <a:pt x="39317" y="1585"/>
                </a:lnTo>
                <a:lnTo>
                  <a:pt x="38231" y="1585"/>
                </a:lnTo>
                <a:lnTo>
                  <a:pt x="38231" y="484"/>
                </a:lnTo>
                <a:close/>
                <a:moveTo>
                  <a:pt x="3170" y="2068"/>
                </a:moveTo>
                <a:lnTo>
                  <a:pt x="3170" y="3170"/>
                </a:lnTo>
                <a:lnTo>
                  <a:pt x="2068" y="3170"/>
                </a:lnTo>
                <a:lnTo>
                  <a:pt x="2068" y="2068"/>
                </a:lnTo>
                <a:close/>
                <a:moveTo>
                  <a:pt x="37732" y="2068"/>
                </a:moveTo>
                <a:lnTo>
                  <a:pt x="37732" y="3170"/>
                </a:lnTo>
                <a:lnTo>
                  <a:pt x="36646" y="3170"/>
                </a:lnTo>
                <a:lnTo>
                  <a:pt x="36646" y="2068"/>
                </a:lnTo>
                <a:close/>
                <a:moveTo>
                  <a:pt x="1585" y="3638"/>
                </a:moveTo>
                <a:lnTo>
                  <a:pt x="1585" y="4725"/>
                </a:lnTo>
                <a:lnTo>
                  <a:pt x="499" y="4725"/>
                </a:lnTo>
                <a:lnTo>
                  <a:pt x="499" y="3638"/>
                </a:lnTo>
                <a:close/>
                <a:moveTo>
                  <a:pt x="4755" y="3638"/>
                </a:moveTo>
                <a:lnTo>
                  <a:pt x="4755" y="4725"/>
                </a:lnTo>
                <a:lnTo>
                  <a:pt x="3668" y="4725"/>
                </a:lnTo>
                <a:lnTo>
                  <a:pt x="3668" y="3638"/>
                </a:lnTo>
                <a:close/>
                <a:moveTo>
                  <a:pt x="36148" y="3638"/>
                </a:moveTo>
                <a:lnTo>
                  <a:pt x="36148" y="4725"/>
                </a:lnTo>
                <a:lnTo>
                  <a:pt x="35061" y="4725"/>
                </a:lnTo>
                <a:lnTo>
                  <a:pt x="35061" y="3638"/>
                </a:lnTo>
                <a:close/>
                <a:moveTo>
                  <a:pt x="39302" y="3638"/>
                </a:moveTo>
                <a:lnTo>
                  <a:pt x="39302" y="4725"/>
                </a:lnTo>
                <a:lnTo>
                  <a:pt x="38231" y="4725"/>
                </a:lnTo>
                <a:lnTo>
                  <a:pt x="38231" y="3638"/>
                </a:lnTo>
                <a:close/>
                <a:moveTo>
                  <a:pt x="1585" y="44433"/>
                </a:moveTo>
                <a:lnTo>
                  <a:pt x="1585" y="45520"/>
                </a:lnTo>
                <a:lnTo>
                  <a:pt x="499" y="45520"/>
                </a:lnTo>
                <a:lnTo>
                  <a:pt x="499" y="44433"/>
                </a:lnTo>
                <a:close/>
                <a:moveTo>
                  <a:pt x="4755" y="44433"/>
                </a:moveTo>
                <a:lnTo>
                  <a:pt x="4755" y="45520"/>
                </a:lnTo>
                <a:lnTo>
                  <a:pt x="3668" y="45520"/>
                </a:lnTo>
                <a:lnTo>
                  <a:pt x="3668" y="44433"/>
                </a:lnTo>
                <a:close/>
                <a:moveTo>
                  <a:pt x="36148" y="44433"/>
                </a:moveTo>
                <a:lnTo>
                  <a:pt x="36148" y="45520"/>
                </a:lnTo>
                <a:lnTo>
                  <a:pt x="35061" y="45520"/>
                </a:lnTo>
                <a:lnTo>
                  <a:pt x="35061" y="44433"/>
                </a:lnTo>
                <a:close/>
                <a:moveTo>
                  <a:pt x="39317" y="44433"/>
                </a:moveTo>
                <a:lnTo>
                  <a:pt x="39317" y="45520"/>
                </a:lnTo>
                <a:lnTo>
                  <a:pt x="38231" y="45520"/>
                </a:lnTo>
                <a:lnTo>
                  <a:pt x="38231" y="44433"/>
                </a:lnTo>
                <a:close/>
                <a:moveTo>
                  <a:pt x="3170" y="46018"/>
                </a:moveTo>
                <a:lnTo>
                  <a:pt x="3170" y="47105"/>
                </a:lnTo>
                <a:lnTo>
                  <a:pt x="2068" y="47105"/>
                </a:lnTo>
                <a:lnTo>
                  <a:pt x="2068" y="46018"/>
                </a:lnTo>
                <a:close/>
                <a:moveTo>
                  <a:pt x="37732" y="46018"/>
                </a:moveTo>
                <a:lnTo>
                  <a:pt x="37732" y="47105"/>
                </a:lnTo>
                <a:lnTo>
                  <a:pt x="36646" y="47105"/>
                </a:lnTo>
                <a:lnTo>
                  <a:pt x="36646" y="46018"/>
                </a:lnTo>
                <a:close/>
                <a:moveTo>
                  <a:pt x="1585" y="47603"/>
                </a:moveTo>
                <a:lnTo>
                  <a:pt x="1585" y="48689"/>
                </a:lnTo>
                <a:lnTo>
                  <a:pt x="499" y="48689"/>
                </a:lnTo>
                <a:lnTo>
                  <a:pt x="499" y="47603"/>
                </a:lnTo>
                <a:close/>
                <a:moveTo>
                  <a:pt x="4755" y="47603"/>
                </a:moveTo>
                <a:lnTo>
                  <a:pt x="4755" y="48689"/>
                </a:lnTo>
                <a:lnTo>
                  <a:pt x="3668" y="48689"/>
                </a:lnTo>
                <a:lnTo>
                  <a:pt x="3668" y="47603"/>
                </a:lnTo>
                <a:close/>
                <a:moveTo>
                  <a:pt x="34578" y="469"/>
                </a:moveTo>
                <a:lnTo>
                  <a:pt x="34578" y="2053"/>
                </a:lnTo>
                <a:lnTo>
                  <a:pt x="36163" y="2053"/>
                </a:lnTo>
                <a:lnTo>
                  <a:pt x="36163" y="3155"/>
                </a:lnTo>
                <a:lnTo>
                  <a:pt x="34578" y="3155"/>
                </a:lnTo>
                <a:lnTo>
                  <a:pt x="34578" y="5223"/>
                </a:lnTo>
                <a:lnTo>
                  <a:pt x="36661" y="5223"/>
                </a:lnTo>
                <a:lnTo>
                  <a:pt x="36661" y="3638"/>
                </a:lnTo>
                <a:lnTo>
                  <a:pt x="37748" y="3638"/>
                </a:lnTo>
                <a:lnTo>
                  <a:pt x="37748" y="5223"/>
                </a:lnTo>
                <a:lnTo>
                  <a:pt x="39332" y="5223"/>
                </a:lnTo>
                <a:lnTo>
                  <a:pt x="39332" y="43935"/>
                </a:lnTo>
                <a:lnTo>
                  <a:pt x="37732" y="43935"/>
                </a:lnTo>
                <a:lnTo>
                  <a:pt x="37732" y="45520"/>
                </a:lnTo>
                <a:lnTo>
                  <a:pt x="36646" y="45520"/>
                </a:lnTo>
                <a:lnTo>
                  <a:pt x="36646" y="43935"/>
                </a:lnTo>
                <a:lnTo>
                  <a:pt x="34563" y="43935"/>
                </a:lnTo>
                <a:lnTo>
                  <a:pt x="34563" y="46018"/>
                </a:lnTo>
                <a:lnTo>
                  <a:pt x="36148" y="46018"/>
                </a:lnTo>
                <a:lnTo>
                  <a:pt x="36148" y="47105"/>
                </a:lnTo>
                <a:lnTo>
                  <a:pt x="34563" y="47105"/>
                </a:lnTo>
                <a:lnTo>
                  <a:pt x="34563" y="48689"/>
                </a:lnTo>
                <a:lnTo>
                  <a:pt x="5253" y="48689"/>
                </a:lnTo>
                <a:lnTo>
                  <a:pt x="5253" y="47105"/>
                </a:lnTo>
                <a:lnTo>
                  <a:pt x="3668" y="47105"/>
                </a:lnTo>
                <a:lnTo>
                  <a:pt x="3668" y="46018"/>
                </a:lnTo>
                <a:lnTo>
                  <a:pt x="5253" y="46018"/>
                </a:lnTo>
                <a:lnTo>
                  <a:pt x="5253" y="43935"/>
                </a:lnTo>
                <a:lnTo>
                  <a:pt x="3170" y="43935"/>
                </a:lnTo>
                <a:lnTo>
                  <a:pt x="3170" y="45520"/>
                </a:lnTo>
                <a:lnTo>
                  <a:pt x="2068" y="45520"/>
                </a:lnTo>
                <a:lnTo>
                  <a:pt x="2068" y="43935"/>
                </a:lnTo>
                <a:lnTo>
                  <a:pt x="499" y="43935"/>
                </a:lnTo>
                <a:lnTo>
                  <a:pt x="499" y="5223"/>
                </a:lnTo>
                <a:lnTo>
                  <a:pt x="2068" y="5223"/>
                </a:lnTo>
                <a:lnTo>
                  <a:pt x="2068" y="3638"/>
                </a:lnTo>
                <a:lnTo>
                  <a:pt x="3170" y="3638"/>
                </a:lnTo>
                <a:lnTo>
                  <a:pt x="3170" y="5223"/>
                </a:lnTo>
                <a:lnTo>
                  <a:pt x="5253" y="5223"/>
                </a:lnTo>
                <a:lnTo>
                  <a:pt x="5253" y="3155"/>
                </a:lnTo>
                <a:lnTo>
                  <a:pt x="3668" y="3155"/>
                </a:lnTo>
                <a:lnTo>
                  <a:pt x="3668" y="2053"/>
                </a:lnTo>
                <a:lnTo>
                  <a:pt x="5253" y="2053"/>
                </a:lnTo>
                <a:lnTo>
                  <a:pt x="5253" y="469"/>
                </a:lnTo>
                <a:close/>
                <a:moveTo>
                  <a:pt x="36148" y="47603"/>
                </a:moveTo>
                <a:lnTo>
                  <a:pt x="36148" y="48689"/>
                </a:lnTo>
                <a:lnTo>
                  <a:pt x="35061" y="48689"/>
                </a:lnTo>
                <a:lnTo>
                  <a:pt x="35061" y="47603"/>
                </a:lnTo>
                <a:close/>
                <a:moveTo>
                  <a:pt x="39302" y="47603"/>
                </a:moveTo>
                <a:lnTo>
                  <a:pt x="39302" y="48689"/>
                </a:lnTo>
                <a:lnTo>
                  <a:pt x="38231" y="48689"/>
                </a:lnTo>
                <a:lnTo>
                  <a:pt x="38231" y="47603"/>
                </a:lnTo>
                <a:close/>
                <a:moveTo>
                  <a:pt x="1" y="1"/>
                </a:moveTo>
                <a:lnTo>
                  <a:pt x="1" y="2068"/>
                </a:lnTo>
                <a:lnTo>
                  <a:pt x="1585" y="2068"/>
                </a:lnTo>
                <a:lnTo>
                  <a:pt x="1585" y="3170"/>
                </a:lnTo>
                <a:lnTo>
                  <a:pt x="1" y="3170"/>
                </a:lnTo>
                <a:lnTo>
                  <a:pt x="1" y="5238"/>
                </a:lnTo>
                <a:lnTo>
                  <a:pt x="1" y="46033"/>
                </a:lnTo>
                <a:lnTo>
                  <a:pt x="1585" y="46033"/>
                </a:lnTo>
                <a:lnTo>
                  <a:pt x="1585" y="47120"/>
                </a:lnTo>
                <a:lnTo>
                  <a:pt x="1" y="47120"/>
                </a:lnTo>
                <a:lnTo>
                  <a:pt x="1" y="49203"/>
                </a:lnTo>
                <a:lnTo>
                  <a:pt x="2068" y="49203"/>
                </a:lnTo>
                <a:lnTo>
                  <a:pt x="2068" y="47618"/>
                </a:lnTo>
                <a:lnTo>
                  <a:pt x="3170" y="47618"/>
                </a:lnTo>
                <a:lnTo>
                  <a:pt x="3170" y="49203"/>
                </a:lnTo>
                <a:lnTo>
                  <a:pt x="36646" y="49203"/>
                </a:lnTo>
                <a:lnTo>
                  <a:pt x="36646" y="47618"/>
                </a:lnTo>
                <a:lnTo>
                  <a:pt x="37732" y="47618"/>
                </a:lnTo>
                <a:lnTo>
                  <a:pt x="37732" y="49203"/>
                </a:lnTo>
                <a:lnTo>
                  <a:pt x="39815" y="49203"/>
                </a:lnTo>
                <a:lnTo>
                  <a:pt x="39815" y="47120"/>
                </a:lnTo>
                <a:lnTo>
                  <a:pt x="38231" y="47120"/>
                </a:lnTo>
                <a:lnTo>
                  <a:pt x="38231" y="46033"/>
                </a:lnTo>
                <a:lnTo>
                  <a:pt x="39815" y="46033"/>
                </a:lnTo>
                <a:lnTo>
                  <a:pt x="39815" y="5223"/>
                </a:lnTo>
                <a:lnTo>
                  <a:pt x="39815" y="3155"/>
                </a:lnTo>
                <a:lnTo>
                  <a:pt x="38231" y="3155"/>
                </a:lnTo>
                <a:lnTo>
                  <a:pt x="38231" y="2053"/>
                </a:lnTo>
                <a:lnTo>
                  <a:pt x="39785" y="2053"/>
                </a:lnTo>
                <a:lnTo>
                  <a:pt x="39785" y="1"/>
                </a:lnTo>
                <a:close/>
              </a:path>
            </a:pathLst>
          </a:custGeom>
          <a:solidFill>
            <a:srgbClr val="DA0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Rectangle 155">
            <a:extLst>
              <a:ext uri="{FF2B5EF4-FFF2-40B4-BE49-F238E27FC236}">
                <a16:creationId xmlns:a16="http://schemas.microsoft.com/office/drawing/2014/main" id="{DF03FE88-4C59-4503-A8B7-74E4778452D2}"/>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TextBox 158">
            <a:extLst>
              <a:ext uri="{FF2B5EF4-FFF2-40B4-BE49-F238E27FC236}">
                <a16:creationId xmlns:a16="http://schemas.microsoft.com/office/drawing/2014/main" id="{F82A63AF-7006-494C-85C6-8CD4FB9B67FE}"/>
              </a:ext>
            </a:extLst>
          </p:cNvPr>
          <p:cNvSpPr txBox="1"/>
          <p:nvPr/>
        </p:nvSpPr>
        <p:spPr>
          <a:xfrm>
            <a:off x="5845201" y="2058383"/>
            <a:ext cx="5207343" cy="1909241"/>
          </a:xfrm>
          <a:prstGeom prst="rect">
            <a:avLst/>
          </a:prstGeom>
          <a:noFill/>
        </p:spPr>
        <p:txBody>
          <a:bodyPr wrap="square">
            <a:spAutoFit/>
          </a:bodyPr>
          <a:lstStyle/>
          <a:p>
            <a:pPr>
              <a:lnSpc>
                <a:spcPct val="200000"/>
              </a:lnSpc>
            </a:pPr>
            <a:r>
              <a:rPr lang="en-US" sz="3200">
                <a:solidFill>
                  <a:srgbClr val="002060"/>
                </a:solidFill>
                <a:latin typeface="Cambria" panose="02040503050406030204" pitchFamily="18" charset="0"/>
                <a:ea typeface="Cambria" panose="02040503050406030204" pitchFamily="18" charset="0"/>
              </a:rPr>
              <a:t>6. Viết câu đã hoàn thiện ở bài 4 vào vở.</a:t>
            </a:r>
          </a:p>
        </p:txBody>
      </p:sp>
      <p:pic>
        <p:nvPicPr>
          <p:cNvPr id="3" name="Audio 2">
            <a:hlinkClick r:id="" action="ppaction://media"/>
            <a:extLst>
              <a:ext uri="{FF2B5EF4-FFF2-40B4-BE49-F238E27FC236}">
                <a16:creationId xmlns:a16="http://schemas.microsoft.com/office/drawing/2014/main" id="{F0983FA6-89C9-44D8-BBCD-C9CE98BCCD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9155873"/>
      </p:ext>
    </p:extLst>
  </p:cSld>
  <p:clrMapOvr>
    <a:masterClrMapping/>
  </p:clrMapOvr>
  <mc:AlternateContent xmlns:mc="http://schemas.openxmlformats.org/markup-compatibility/2006" xmlns:p14="http://schemas.microsoft.com/office/powerpoint/2010/main">
    <mc:Choice Requires="p14">
      <p:transition spd="slow" p14:dur="800" advTm="13872">
        <p14:flythrough/>
      </p:transition>
    </mc:Choice>
    <mc:Fallback xmlns="">
      <p:transition spd="slow" advTm="13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333"/>
  <p:tag name="INKNOELEADERBOARD" val="-1666308945"/>
</p:tagLst>
</file>

<file path=ppt/tags/tag2.xml><?xml version="1.0" encoding="utf-8"?>
<p:tagLst xmlns:a="http://schemas.openxmlformats.org/drawingml/2006/main" xmlns:r="http://schemas.openxmlformats.org/officeDocument/2006/relationships" xmlns:p="http://schemas.openxmlformats.org/presentationml/2006/main">
  <p:tag name="TIMING" val="|18.4"/>
</p:tagLst>
</file>

<file path=ppt/tags/tag3.xml><?xml version="1.0" encoding="utf-8"?>
<p:tagLst xmlns:a="http://schemas.openxmlformats.org/drawingml/2006/main" xmlns:r="http://schemas.openxmlformats.org/officeDocument/2006/relationships" xmlns:p="http://schemas.openxmlformats.org/presentationml/2006/main">
  <p:tag name="TIMING" val="|40.9|12.1"/>
</p:tagLst>
</file>

<file path=ppt/tags/tag4.xml><?xml version="1.0" encoding="utf-8"?>
<p:tagLst xmlns:a="http://schemas.openxmlformats.org/drawingml/2006/main" xmlns:r="http://schemas.openxmlformats.org/officeDocument/2006/relationships" xmlns:p="http://schemas.openxmlformats.org/presentationml/2006/main">
  <p:tag name="TIMING" val="|74.2"/>
</p:tagLst>
</file>

<file path=ppt/tags/tag5.xml><?xml version="1.0" encoding="utf-8"?>
<p:tagLst xmlns:a="http://schemas.openxmlformats.org/drawingml/2006/main" xmlns:r="http://schemas.openxmlformats.org/officeDocument/2006/relationships" xmlns:p="http://schemas.openxmlformats.org/presentationml/2006/main">
  <p:tag name="TIMING" val="|52.6|28.4"/>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961</TotalTime>
  <Words>356</Words>
  <Application>Microsoft Office PowerPoint</Application>
  <PresentationFormat>Widescreen</PresentationFormat>
  <Paragraphs>50</Paragraphs>
  <Slides>12</Slides>
  <Notes>4</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Microsoft YaHei</vt:lpstr>
      <vt:lpstr>Arial</vt:lpstr>
      <vt:lpstr>Arial-SGK-TV</vt:lpstr>
      <vt:lpstr>Calibri</vt:lpstr>
      <vt:lpstr>Cambria</vt:lpstr>
      <vt:lpstr>Open Sans</vt:lpstr>
      <vt:lpstr>Times New Roman</vt:lpstr>
      <vt:lpstr>UTM ThuPhap Thien An</vt:lpstr>
      <vt:lpstr>思源宋体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Hong Nhung Nguyen Thi</cp:lastModifiedBy>
  <cp:revision>83</cp:revision>
  <dcterms:created xsi:type="dcterms:W3CDTF">2017-08-18T03:02:00Z</dcterms:created>
  <dcterms:modified xsi:type="dcterms:W3CDTF">2022-02-08T03:09:56Z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