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1" r:id="rId2"/>
    <p:sldId id="257" r:id="rId3"/>
    <p:sldId id="256" r:id="rId4"/>
    <p:sldId id="258" r:id="rId5"/>
    <p:sldId id="272" r:id="rId6"/>
    <p:sldId id="273" r:id="rId7"/>
    <p:sldId id="278" r:id="rId8"/>
    <p:sldId id="275" r:id="rId9"/>
    <p:sldId id="276" r:id="rId10"/>
    <p:sldId id="268" r:id="rId11"/>
    <p:sldId id="279" r:id="rId12"/>
    <p:sldId id="2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F47474"/>
    <a:srgbClr val="F4797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E49B-DDD5-4CD1-ACDE-B8527C91AE9C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5EDCF-E078-4D0D-86A7-749ACF501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39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5EDCF-E078-4D0D-86A7-749ACF5018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8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8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94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51B-A237-48CB-B918-EA7B013A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BD2FE-3D1B-43E1-BAEC-D6EB1399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0AEC-A6E8-4B7F-B25C-F2D0D13E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CB7F-E95D-4CFE-9682-B7F5235F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52FB-B551-41EE-910F-DE8EC7E5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15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51B-A237-48CB-B918-EA7B013A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BD2FE-3D1B-43E1-BAEC-D6EB1399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0AEC-A6E8-4B7F-B25C-F2D0D13E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CB7F-E95D-4CFE-9682-B7F5235F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52FB-B551-41EE-910F-DE8EC7E5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2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51B-A237-48CB-B918-EA7B013A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BD2FE-3D1B-43E1-BAEC-D6EB1399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0AEC-A6E8-4B7F-B25C-F2D0D13E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CB7F-E95D-4CFE-9682-B7F5235F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52FB-B551-41EE-910F-DE8EC7E5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2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2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7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0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5912-A8AD-4241-8506-F2C360CE723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8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2" r:id="rId5"/>
    <p:sldLayoutId id="2147483661" r:id="rId6"/>
    <p:sldLayoutId id="2147483660" r:id="rId7"/>
    <p:sldLayoutId id="2147483659" r:id="rId8"/>
    <p:sldLayoutId id="2147483658" r:id="rId9"/>
    <p:sldLayoutId id="2147483656" r:id="rId10"/>
    <p:sldLayoutId id="2147483655" r:id="rId11"/>
    <p:sldLayoutId id="2147483653" r:id="rId12"/>
    <p:sldLayoutId id="2147483657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82154" y="2887685"/>
            <a:ext cx="7604103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8E784F-64AA-45C5-B4BA-36F6B47752B1}"/>
              </a:ext>
            </a:extLst>
          </p:cNvPr>
          <p:cNvGrpSpPr/>
          <p:nvPr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B018F5E-296C-4193-95A4-0CA4072B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13F2065-E27A-48C2-B9F0-0E461F4BBCC1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22B3942-2C6A-42FD-A5F8-7EC8AF9BB09C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9AE7A1F9-B111-451B-AC17-3D9BBAB616D8}"/>
              </a:ext>
            </a:extLst>
          </p:cNvPr>
          <p:cNvSpPr/>
          <p:nvPr/>
        </p:nvSpPr>
        <p:spPr>
          <a:xfrm>
            <a:off x="5737195" y="1691504"/>
            <a:ext cx="4707445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CDBD911A-3D7B-46EC-9B5D-102DCFA75D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325" y="-1231744"/>
            <a:ext cx="830258" cy="70043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D408B9A-37FF-41B3-9A52-628E97E2A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9" t="-1444" r="9659" b="90452"/>
          <a:stretch/>
        </p:blipFill>
        <p:spPr>
          <a:xfrm>
            <a:off x="1191325" y="-478517"/>
            <a:ext cx="527328" cy="4191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9B248CB-FB38-4EC5-8B04-D4EA5E09DB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42" y="-675945"/>
            <a:ext cx="830258" cy="70043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D7A9780E-FEE6-4678-B569-84C56BD20F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1229" y="-610351"/>
            <a:ext cx="830258" cy="70043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948CB8F-0444-4658-B4F3-25E94194C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200" y="-1306743"/>
            <a:ext cx="830258" cy="70043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499A89A-F50A-4F77-A7D5-392EF986B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555" y="-671961"/>
            <a:ext cx="830258" cy="70043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01ADA5D-E9D5-4CEC-900B-F080F7BC4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25" y="-1266095"/>
            <a:ext cx="830258" cy="70043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2562AD5D-15CE-4CAA-A0D8-BDAC61C1F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7" y="-770012"/>
            <a:ext cx="830258" cy="700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D7BF8-E49E-48E9-A655-C7BAA36FDA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53" t="53333" r="29766" b="28116"/>
          <a:stretch/>
        </p:blipFill>
        <p:spPr>
          <a:xfrm>
            <a:off x="249554" y="904461"/>
            <a:ext cx="11757867" cy="2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838">
        <p14:flythrough/>
      </p:transition>
    </mc:Choice>
    <mc:Fallback xmlns="">
      <p:transition spd="slow" advTm="20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33333E-6 2.22222E-6 L -0.03125 0.14491 L 0.02812 0.31944 L -0.03125 0.43333 L -0.02813 0.56666 L 0.01406 0.61366 L 0.03281 0.76944 L 3.33333E-6 0.84699 L -0.01094 0.91111 " pathEditMode="relative" rAng="0" ptsTypes="AAAAAAAAA">
                                      <p:cBhvr>
                                        <p:cTn id="9" dur="7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2747 0.15463 L 0.03997 0.3713 L -0.01471 0.56018 L 0.01185 0.70741 L -0.00534 0.87106 L 0.03841 0.92407 L 0.04466 1.00463 L 0.02279 1.08796 " pathEditMode="relative" rAng="0" ptsTypes="AAAAAAAA">
                                      <p:cBhvr>
                                        <p:cTn id="11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406 -0.02454 L -0.01719 0.1199 L 0.04219 0.2949 L -0.01719 0.40879 L -0.01406 0.54213 L 0.02812 0.58912 L 0.04687 0.7449 L 0.01406 0.82245 L 0.00312 0.88657 " pathEditMode="relative" rAng="0" ptsTypes="AAAAAAAAA">
                                      <p:cBhvr>
                                        <p:cTn id="13" dur="6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1.48148E-6 L -0.03125 0.14444 L 0.02812 0.31944 L -0.03125 0.43333 L -0.02813 0.56667 L 0.01406 0.61366 L 0.03281 0.76944 L 1.66667E-6 0.84699 L -0.01094 0.91111 " pathEditMode="relative" rAng="0" ptsTypes="AAAAAAAAA">
                                      <p:cBhvr>
                                        <p:cTn id="15" dur="7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0469 0.02708 L -0.03594 0.17199 L 0.02343 0.34653 L -0.03594 0.46041 L -0.03282 0.59375 L 0.00937 0.64074 L 0.02812 0.79653 L -0.00469 0.87407 L -0.01563 0.93819 " pathEditMode="relative" rAng="0" ptsTypes="AAAAAAAAA">
                                      <p:cBhvr>
                                        <p:cTn id="17" dur="7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7.40741E-7 L -0.03125 0.14468 L 0.02812 0.31945 L -0.03125 0.43333 L -0.02813 0.56667 L 0.01406 0.61366 L 0.03281 0.76945 L 4.16667E-6 0.84699 L -0.01094 0.91111 " pathEditMode="relative" rAng="0" ptsTypes="AAAAAAAAA">
                                      <p:cBhvr>
                                        <p:cTn id="19" dur="7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33333E-6 4.81481E-6 L -0.03125 0.1449 L 0.02813 0.31944 L -0.03125 0.43333 L -0.02812 0.56666 L 0.01407 0.61365 L 0.03282 0.76944 L -3.33333E-6 0.84699 L -0.01093 0.91111 " pathEditMode="relative" rAng="0" ptsTypes="AAAAAAAAA">
                                      <p:cBhvr>
                                        <p:cTn id="21" dur="7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95833E-6 1.11111E-6 L -0.03125 0.14491 L 0.02813 0.31944 L -0.03125 0.43333 L -0.02812 0.56667 L 0.01407 0.61366 L 0.03282 0.76944 L -3.95833E-6 0.84699 L -0.01093 0.91111 " pathEditMode="relative" rAng="0" ptsTypes="AAAAAAAAA">
                                      <p:cBhvr>
                                        <p:cTn id="23" dur="7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">
            <a:extLst>
              <a:ext uri="{FF2B5EF4-FFF2-40B4-BE49-F238E27FC236}">
                <a16:creationId xmlns:a16="http://schemas.microsoft.com/office/drawing/2014/main" id="{8CB5CBD2-81CF-439D-8586-43A0DE73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C749D8-F5AA-41E9-BEBD-C21E8DFB8179}"/>
              </a:ext>
            </a:extLst>
          </p:cNvPr>
          <p:cNvGrpSpPr/>
          <p:nvPr/>
        </p:nvGrpSpPr>
        <p:grpSpPr>
          <a:xfrm>
            <a:off x="888622" y="460144"/>
            <a:ext cx="10414756" cy="5937712"/>
            <a:chOff x="496736" y="459781"/>
            <a:chExt cx="10414756" cy="593771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A8BB94-64F8-412C-B078-A9946FCDBE85}"/>
                </a:ext>
              </a:extLst>
            </p:cNvPr>
            <p:cNvSpPr/>
            <p:nvPr/>
          </p:nvSpPr>
          <p:spPr>
            <a:xfrm rot="5400000">
              <a:off x="131932" y="825311"/>
              <a:ext cx="5936986" cy="5207378"/>
            </a:xfrm>
            <a:custGeom>
              <a:avLst/>
              <a:gdLst>
                <a:gd name="connsiteX0" fmla="*/ 4340768 w 4520621"/>
                <a:gd name="connsiteY0" fmla="*/ 4142180 h 4560361"/>
                <a:gd name="connsiteX1" fmla="*/ 4464076 w 4520621"/>
                <a:gd name="connsiteY1" fmla="*/ 4142180 h 4560361"/>
                <a:gd name="connsiteX2" fmla="*/ 4464076 w 4520621"/>
                <a:gd name="connsiteY2" fmla="*/ 4018758 h 4560361"/>
                <a:gd name="connsiteX3" fmla="*/ 4340768 w 4520621"/>
                <a:gd name="connsiteY3" fmla="*/ 4018758 h 4560361"/>
                <a:gd name="connsiteX4" fmla="*/ 4340768 w 4520621"/>
                <a:gd name="connsiteY4" fmla="*/ 4501999 h 4560361"/>
                <a:gd name="connsiteX5" fmla="*/ 4462373 w 4520621"/>
                <a:gd name="connsiteY5" fmla="*/ 4501999 h 4560361"/>
                <a:gd name="connsiteX6" fmla="*/ 4462373 w 4520621"/>
                <a:gd name="connsiteY6" fmla="*/ 4378691 h 4560361"/>
                <a:gd name="connsiteX7" fmla="*/ 4340768 w 4520621"/>
                <a:gd name="connsiteY7" fmla="*/ 4378691 h 4560361"/>
                <a:gd name="connsiteX8" fmla="*/ 4160801 w 4520621"/>
                <a:gd name="connsiteY8" fmla="*/ 4322146 h 4560361"/>
                <a:gd name="connsiteX9" fmla="*/ 4284110 w 4520621"/>
                <a:gd name="connsiteY9" fmla="*/ 4322146 h 4560361"/>
                <a:gd name="connsiteX10" fmla="*/ 4284110 w 4520621"/>
                <a:gd name="connsiteY10" fmla="*/ 4198725 h 4560361"/>
                <a:gd name="connsiteX11" fmla="*/ 4160801 w 4520621"/>
                <a:gd name="connsiteY11" fmla="*/ 4198725 h 4560361"/>
                <a:gd name="connsiteX12" fmla="*/ 3980834 w 4520621"/>
                <a:gd name="connsiteY12" fmla="*/ 4142180 h 4560361"/>
                <a:gd name="connsiteX13" fmla="*/ 4104256 w 4520621"/>
                <a:gd name="connsiteY13" fmla="*/ 4142180 h 4560361"/>
                <a:gd name="connsiteX14" fmla="*/ 4104256 w 4520621"/>
                <a:gd name="connsiteY14" fmla="*/ 4018758 h 4560361"/>
                <a:gd name="connsiteX15" fmla="*/ 3980834 w 4520621"/>
                <a:gd name="connsiteY15" fmla="*/ 4018758 h 4560361"/>
                <a:gd name="connsiteX16" fmla="*/ 3980834 w 4520621"/>
                <a:gd name="connsiteY16" fmla="*/ 4501999 h 4560361"/>
                <a:gd name="connsiteX17" fmla="*/ 4104256 w 4520621"/>
                <a:gd name="connsiteY17" fmla="*/ 4501999 h 4560361"/>
                <a:gd name="connsiteX18" fmla="*/ 4104256 w 4520621"/>
                <a:gd name="connsiteY18" fmla="*/ 4378691 h 4560361"/>
                <a:gd name="connsiteX19" fmla="*/ 3980834 w 4520621"/>
                <a:gd name="connsiteY19" fmla="*/ 4378691 h 4560361"/>
                <a:gd name="connsiteX20" fmla="*/ 416364 w 4520621"/>
                <a:gd name="connsiteY20" fmla="*/ 4142180 h 4560361"/>
                <a:gd name="connsiteX21" fmla="*/ 539785 w 4520621"/>
                <a:gd name="connsiteY21" fmla="*/ 4142180 h 4560361"/>
                <a:gd name="connsiteX22" fmla="*/ 539785 w 4520621"/>
                <a:gd name="connsiteY22" fmla="*/ 4018758 h 4560361"/>
                <a:gd name="connsiteX23" fmla="*/ 416364 w 4520621"/>
                <a:gd name="connsiteY23" fmla="*/ 4018758 h 4560361"/>
                <a:gd name="connsiteX24" fmla="*/ 416364 w 4520621"/>
                <a:gd name="connsiteY24" fmla="*/ 4501999 h 4560361"/>
                <a:gd name="connsiteX25" fmla="*/ 539785 w 4520621"/>
                <a:gd name="connsiteY25" fmla="*/ 4501999 h 4560361"/>
                <a:gd name="connsiteX26" fmla="*/ 539785 w 4520621"/>
                <a:gd name="connsiteY26" fmla="*/ 4378691 h 4560361"/>
                <a:gd name="connsiteX27" fmla="*/ 416364 w 4520621"/>
                <a:gd name="connsiteY27" fmla="*/ 4378691 h 4560361"/>
                <a:gd name="connsiteX28" fmla="*/ 234694 w 4520621"/>
                <a:gd name="connsiteY28" fmla="*/ 4322146 h 4560361"/>
                <a:gd name="connsiteX29" fmla="*/ 359819 w 4520621"/>
                <a:gd name="connsiteY29" fmla="*/ 4322146 h 4560361"/>
                <a:gd name="connsiteX30" fmla="*/ 359819 w 4520621"/>
                <a:gd name="connsiteY30" fmla="*/ 4198725 h 4560361"/>
                <a:gd name="connsiteX31" fmla="*/ 234694 w 4520621"/>
                <a:gd name="connsiteY31" fmla="*/ 4198725 h 4560361"/>
                <a:gd name="connsiteX32" fmla="*/ 56544 w 4520621"/>
                <a:gd name="connsiteY32" fmla="*/ 4142180 h 4560361"/>
                <a:gd name="connsiteX33" fmla="*/ 179852 w 4520621"/>
                <a:gd name="connsiteY33" fmla="*/ 4142180 h 4560361"/>
                <a:gd name="connsiteX34" fmla="*/ 179852 w 4520621"/>
                <a:gd name="connsiteY34" fmla="*/ 4018758 h 4560361"/>
                <a:gd name="connsiteX35" fmla="*/ 56544 w 4520621"/>
                <a:gd name="connsiteY35" fmla="*/ 4018758 h 4560361"/>
                <a:gd name="connsiteX36" fmla="*/ 56544 w 4520621"/>
                <a:gd name="connsiteY36" fmla="*/ 4501999 h 4560361"/>
                <a:gd name="connsiteX37" fmla="*/ 179852 w 4520621"/>
                <a:gd name="connsiteY37" fmla="*/ 4501999 h 4560361"/>
                <a:gd name="connsiteX38" fmla="*/ 179852 w 4520621"/>
                <a:gd name="connsiteY38" fmla="*/ 4378691 h 4560361"/>
                <a:gd name="connsiteX39" fmla="*/ 56544 w 4520621"/>
                <a:gd name="connsiteY39" fmla="*/ 4378691 h 4560361"/>
                <a:gd name="connsiteX40" fmla="*/ 0 w 4520621"/>
                <a:gd name="connsiteY40" fmla="*/ 4560361 h 4560361"/>
                <a:gd name="connsiteX41" fmla="*/ 0 w 4520621"/>
                <a:gd name="connsiteY41" fmla="*/ 4323850 h 4560361"/>
                <a:gd name="connsiteX42" fmla="*/ 179852 w 4520621"/>
                <a:gd name="connsiteY42" fmla="*/ 4323850 h 4560361"/>
                <a:gd name="connsiteX43" fmla="*/ 179852 w 4520621"/>
                <a:gd name="connsiteY43" fmla="*/ 4200428 h 4560361"/>
                <a:gd name="connsiteX44" fmla="*/ 0 w 4520621"/>
                <a:gd name="connsiteY44" fmla="*/ 4200428 h 4560361"/>
                <a:gd name="connsiteX45" fmla="*/ 0 w 4520621"/>
                <a:gd name="connsiteY45" fmla="*/ 0 h 4560361"/>
                <a:gd name="connsiteX46" fmla="*/ 56544 w 4520621"/>
                <a:gd name="connsiteY46" fmla="*/ 0 h 4560361"/>
                <a:gd name="connsiteX47" fmla="*/ 56544 w 4520621"/>
                <a:gd name="connsiteY47" fmla="*/ 3962214 h 4560361"/>
                <a:gd name="connsiteX48" fmla="*/ 234694 w 4520621"/>
                <a:gd name="connsiteY48" fmla="*/ 3962214 h 4560361"/>
                <a:gd name="connsiteX49" fmla="*/ 234694 w 4520621"/>
                <a:gd name="connsiteY49" fmla="*/ 4142180 h 4560361"/>
                <a:gd name="connsiteX50" fmla="*/ 359819 w 4520621"/>
                <a:gd name="connsiteY50" fmla="*/ 4142180 h 4560361"/>
                <a:gd name="connsiteX51" fmla="*/ 359819 w 4520621"/>
                <a:gd name="connsiteY51" fmla="*/ 3962214 h 4560361"/>
                <a:gd name="connsiteX52" fmla="*/ 596330 w 4520621"/>
                <a:gd name="connsiteY52" fmla="*/ 3962214 h 4560361"/>
                <a:gd name="connsiteX53" fmla="*/ 596330 w 4520621"/>
                <a:gd name="connsiteY53" fmla="*/ 4198725 h 4560361"/>
                <a:gd name="connsiteX54" fmla="*/ 416364 w 4520621"/>
                <a:gd name="connsiteY54" fmla="*/ 4198725 h 4560361"/>
                <a:gd name="connsiteX55" fmla="*/ 416364 w 4520621"/>
                <a:gd name="connsiteY55" fmla="*/ 4322146 h 4560361"/>
                <a:gd name="connsiteX56" fmla="*/ 596330 w 4520621"/>
                <a:gd name="connsiteY56" fmla="*/ 4322146 h 4560361"/>
                <a:gd name="connsiteX57" fmla="*/ 596330 w 4520621"/>
                <a:gd name="connsiteY57" fmla="*/ 4501999 h 4560361"/>
                <a:gd name="connsiteX58" fmla="*/ 3924290 w 4520621"/>
                <a:gd name="connsiteY58" fmla="*/ 4501999 h 4560361"/>
                <a:gd name="connsiteX59" fmla="*/ 3924290 w 4520621"/>
                <a:gd name="connsiteY59" fmla="*/ 4322146 h 4560361"/>
                <a:gd name="connsiteX60" fmla="*/ 4104256 w 4520621"/>
                <a:gd name="connsiteY60" fmla="*/ 4322146 h 4560361"/>
                <a:gd name="connsiteX61" fmla="*/ 4104256 w 4520621"/>
                <a:gd name="connsiteY61" fmla="*/ 4198725 h 4560361"/>
                <a:gd name="connsiteX62" fmla="*/ 3924290 w 4520621"/>
                <a:gd name="connsiteY62" fmla="*/ 4198725 h 4560361"/>
                <a:gd name="connsiteX63" fmla="*/ 3924290 w 4520621"/>
                <a:gd name="connsiteY63" fmla="*/ 3962214 h 4560361"/>
                <a:gd name="connsiteX64" fmla="*/ 4160801 w 4520621"/>
                <a:gd name="connsiteY64" fmla="*/ 3962214 h 4560361"/>
                <a:gd name="connsiteX65" fmla="*/ 4160801 w 4520621"/>
                <a:gd name="connsiteY65" fmla="*/ 4142180 h 4560361"/>
                <a:gd name="connsiteX66" fmla="*/ 4284110 w 4520621"/>
                <a:gd name="connsiteY66" fmla="*/ 4142180 h 4560361"/>
                <a:gd name="connsiteX67" fmla="*/ 4284110 w 4520621"/>
                <a:gd name="connsiteY67" fmla="*/ 3962214 h 4560361"/>
                <a:gd name="connsiteX68" fmla="*/ 4465779 w 4520621"/>
                <a:gd name="connsiteY68" fmla="*/ 3962214 h 4560361"/>
                <a:gd name="connsiteX69" fmla="*/ 4465779 w 4520621"/>
                <a:gd name="connsiteY69" fmla="*/ 0 h 4560361"/>
                <a:gd name="connsiteX70" fmla="*/ 4520621 w 4520621"/>
                <a:gd name="connsiteY70" fmla="*/ 0 h 4560361"/>
                <a:gd name="connsiteX71" fmla="*/ 4520621 w 4520621"/>
                <a:gd name="connsiteY71" fmla="*/ 4200428 h 4560361"/>
                <a:gd name="connsiteX72" fmla="*/ 4340768 w 4520621"/>
                <a:gd name="connsiteY72" fmla="*/ 4200428 h 4560361"/>
                <a:gd name="connsiteX73" fmla="*/ 4340768 w 4520621"/>
                <a:gd name="connsiteY73" fmla="*/ 4323850 h 4560361"/>
                <a:gd name="connsiteX74" fmla="*/ 4520621 w 4520621"/>
                <a:gd name="connsiteY74" fmla="*/ 4323850 h 4560361"/>
                <a:gd name="connsiteX75" fmla="*/ 4520621 w 4520621"/>
                <a:gd name="connsiteY75" fmla="*/ 4560361 h 4560361"/>
                <a:gd name="connsiteX76" fmla="*/ 4284110 w 4520621"/>
                <a:gd name="connsiteY76" fmla="*/ 4560361 h 4560361"/>
                <a:gd name="connsiteX77" fmla="*/ 4284110 w 4520621"/>
                <a:gd name="connsiteY77" fmla="*/ 4380394 h 4560361"/>
                <a:gd name="connsiteX78" fmla="*/ 4160801 w 4520621"/>
                <a:gd name="connsiteY78" fmla="*/ 4380394 h 4560361"/>
                <a:gd name="connsiteX79" fmla="*/ 4160801 w 4520621"/>
                <a:gd name="connsiteY79" fmla="*/ 4560361 h 4560361"/>
                <a:gd name="connsiteX80" fmla="*/ 359819 w 4520621"/>
                <a:gd name="connsiteY80" fmla="*/ 4560361 h 4560361"/>
                <a:gd name="connsiteX81" fmla="*/ 359819 w 4520621"/>
                <a:gd name="connsiteY81" fmla="*/ 4380394 h 4560361"/>
                <a:gd name="connsiteX82" fmla="*/ 234694 w 4520621"/>
                <a:gd name="connsiteY82" fmla="*/ 4380394 h 4560361"/>
                <a:gd name="connsiteX83" fmla="*/ 234694 w 4520621"/>
                <a:gd name="connsiteY83" fmla="*/ 4560361 h 456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520621" h="4560361">
                  <a:moveTo>
                    <a:pt x="4340768" y="4142180"/>
                  </a:moveTo>
                  <a:lnTo>
                    <a:pt x="4464076" y="4142180"/>
                  </a:lnTo>
                  <a:lnTo>
                    <a:pt x="4464076" y="4018758"/>
                  </a:lnTo>
                  <a:lnTo>
                    <a:pt x="4340768" y="4018758"/>
                  </a:lnTo>
                  <a:close/>
                  <a:moveTo>
                    <a:pt x="4340768" y="4501999"/>
                  </a:moveTo>
                  <a:lnTo>
                    <a:pt x="4462373" y="4501999"/>
                  </a:lnTo>
                  <a:lnTo>
                    <a:pt x="4462373" y="4378691"/>
                  </a:lnTo>
                  <a:lnTo>
                    <a:pt x="4340768" y="4378691"/>
                  </a:lnTo>
                  <a:close/>
                  <a:moveTo>
                    <a:pt x="4160801" y="4322146"/>
                  </a:moveTo>
                  <a:lnTo>
                    <a:pt x="4284110" y="4322146"/>
                  </a:lnTo>
                  <a:lnTo>
                    <a:pt x="4284110" y="4198725"/>
                  </a:lnTo>
                  <a:lnTo>
                    <a:pt x="4160801" y="4198725"/>
                  </a:lnTo>
                  <a:close/>
                  <a:moveTo>
                    <a:pt x="3980834" y="4142180"/>
                  </a:moveTo>
                  <a:lnTo>
                    <a:pt x="4104256" y="4142180"/>
                  </a:lnTo>
                  <a:lnTo>
                    <a:pt x="4104256" y="4018758"/>
                  </a:lnTo>
                  <a:lnTo>
                    <a:pt x="3980834" y="4018758"/>
                  </a:lnTo>
                  <a:close/>
                  <a:moveTo>
                    <a:pt x="3980834" y="4501999"/>
                  </a:moveTo>
                  <a:lnTo>
                    <a:pt x="4104256" y="4501999"/>
                  </a:lnTo>
                  <a:lnTo>
                    <a:pt x="4104256" y="4378691"/>
                  </a:lnTo>
                  <a:lnTo>
                    <a:pt x="3980834" y="4378691"/>
                  </a:lnTo>
                  <a:close/>
                  <a:moveTo>
                    <a:pt x="416364" y="4142180"/>
                  </a:moveTo>
                  <a:lnTo>
                    <a:pt x="539785" y="4142180"/>
                  </a:lnTo>
                  <a:lnTo>
                    <a:pt x="539785" y="4018758"/>
                  </a:lnTo>
                  <a:lnTo>
                    <a:pt x="416364" y="4018758"/>
                  </a:lnTo>
                  <a:close/>
                  <a:moveTo>
                    <a:pt x="416364" y="4501999"/>
                  </a:moveTo>
                  <a:lnTo>
                    <a:pt x="539785" y="4501999"/>
                  </a:lnTo>
                  <a:lnTo>
                    <a:pt x="539785" y="4378691"/>
                  </a:lnTo>
                  <a:lnTo>
                    <a:pt x="416364" y="4378691"/>
                  </a:lnTo>
                  <a:close/>
                  <a:moveTo>
                    <a:pt x="234694" y="4322146"/>
                  </a:moveTo>
                  <a:lnTo>
                    <a:pt x="359819" y="4322146"/>
                  </a:lnTo>
                  <a:lnTo>
                    <a:pt x="359819" y="4198725"/>
                  </a:lnTo>
                  <a:lnTo>
                    <a:pt x="234694" y="4198725"/>
                  </a:lnTo>
                  <a:close/>
                  <a:moveTo>
                    <a:pt x="56544" y="4142180"/>
                  </a:moveTo>
                  <a:lnTo>
                    <a:pt x="179852" y="4142180"/>
                  </a:lnTo>
                  <a:lnTo>
                    <a:pt x="179852" y="4018758"/>
                  </a:lnTo>
                  <a:lnTo>
                    <a:pt x="56544" y="4018758"/>
                  </a:lnTo>
                  <a:close/>
                  <a:moveTo>
                    <a:pt x="56544" y="4501999"/>
                  </a:moveTo>
                  <a:lnTo>
                    <a:pt x="179852" y="4501999"/>
                  </a:lnTo>
                  <a:lnTo>
                    <a:pt x="179852" y="4378691"/>
                  </a:lnTo>
                  <a:lnTo>
                    <a:pt x="56544" y="4378691"/>
                  </a:lnTo>
                  <a:close/>
                  <a:moveTo>
                    <a:pt x="0" y="4560361"/>
                  </a:moveTo>
                  <a:lnTo>
                    <a:pt x="0" y="4323850"/>
                  </a:lnTo>
                  <a:lnTo>
                    <a:pt x="179852" y="4323850"/>
                  </a:lnTo>
                  <a:lnTo>
                    <a:pt x="179852" y="4200428"/>
                  </a:lnTo>
                  <a:lnTo>
                    <a:pt x="0" y="4200428"/>
                  </a:lnTo>
                  <a:lnTo>
                    <a:pt x="0" y="0"/>
                  </a:lnTo>
                  <a:lnTo>
                    <a:pt x="56544" y="0"/>
                  </a:lnTo>
                  <a:lnTo>
                    <a:pt x="56544" y="3962214"/>
                  </a:lnTo>
                  <a:lnTo>
                    <a:pt x="234694" y="3962214"/>
                  </a:lnTo>
                  <a:lnTo>
                    <a:pt x="234694" y="4142180"/>
                  </a:lnTo>
                  <a:lnTo>
                    <a:pt x="359819" y="4142180"/>
                  </a:lnTo>
                  <a:lnTo>
                    <a:pt x="359819" y="3962214"/>
                  </a:lnTo>
                  <a:lnTo>
                    <a:pt x="596330" y="3962214"/>
                  </a:lnTo>
                  <a:lnTo>
                    <a:pt x="596330" y="4198725"/>
                  </a:lnTo>
                  <a:lnTo>
                    <a:pt x="416364" y="4198725"/>
                  </a:lnTo>
                  <a:lnTo>
                    <a:pt x="416364" y="4322146"/>
                  </a:lnTo>
                  <a:lnTo>
                    <a:pt x="596330" y="4322146"/>
                  </a:lnTo>
                  <a:lnTo>
                    <a:pt x="596330" y="4501999"/>
                  </a:lnTo>
                  <a:lnTo>
                    <a:pt x="3924290" y="4501999"/>
                  </a:lnTo>
                  <a:lnTo>
                    <a:pt x="3924290" y="4322146"/>
                  </a:lnTo>
                  <a:lnTo>
                    <a:pt x="4104256" y="4322146"/>
                  </a:lnTo>
                  <a:lnTo>
                    <a:pt x="4104256" y="4198725"/>
                  </a:lnTo>
                  <a:lnTo>
                    <a:pt x="3924290" y="4198725"/>
                  </a:lnTo>
                  <a:lnTo>
                    <a:pt x="3924290" y="3962214"/>
                  </a:lnTo>
                  <a:lnTo>
                    <a:pt x="4160801" y="3962214"/>
                  </a:lnTo>
                  <a:lnTo>
                    <a:pt x="4160801" y="4142180"/>
                  </a:lnTo>
                  <a:lnTo>
                    <a:pt x="4284110" y="4142180"/>
                  </a:lnTo>
                  <a:lnTo>
                    <a:pt x="4284110" y="3962214"/>
                  </a:lnTo>
                  <a:lnTo>
                    <a:pt x="4465779" y="3962214"/>
                  </a:lnTo>
                  <a:lnTo>
                    <a:pt x="4465779" y="0"/>
                  </a:lnTo>
                  <a:lnTo>
                    <a:pt x="4520621" y="0"/>
                  </a:lnTo>
                  <a:lnTo>
                    <a:pt x="4520621" y="4200428"/>
                  </a:lnTo>
                  <a:lnTo>
                    <a:pt x="4340768" y="4200428"/>
                  </a:lnTo>
                  <a:lnTo>
                    <a:pt x="4340768" y="4323850"/>
                  </a:lnTo>
                  <a:lnTo>
                    <a:pt x="4520621" y="4323850"/>
                  </a:lnTo>
                  <a:lnTo>
                    <a:pt x="4520621" y="4560361"/>
                  </a:lnTo>
                  <a:lnTo>
                    <a:pt x="4284110" y="4560361"/>
                  </a:lnTo>
                  <a:lnTo>
                    <a:pt x="4284110" y="4380394"/>
                  </a:lnTo>
                  <a:lnTo>
                    <a:pt x="4160801" y="4380394"/>
                  </a:lnTo>
                  <a:lnTo>
                    <a:pt x="4160801" y="4560361"/>
                  </a:lnTo>
                  <a:lnTo>
                    <a:pt x="359819" y="4560361"/>
                  </a:lnTo>
                  <a:lnTo>
                    <a:pt x="359819" y="4380394"/>
                  </a:lnTo>
                  <a:lnTo>
                    <a:pt x="234694" y="4380394"/>
                  </a:lnTo>
                  <a:lnTo>
                    <a:pt x="234694" y="456036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30D179-6D51-43F8-BBAA-FEE61363C333}"/>
                </a:ext>
              </a:extLst>
            </p:cNvPr>
            <p:cNvSpPr/>
            <p:nvPr/>
          </p:nvSpPr>
          <p:spPr>
            <a:xfrm rot="16200000" flipH="1">
              <a:off x="5339310" y="824585"/>
              <a:ext cx="5936986" cy="5207378"/>
            </a:xfrm>
            <a:custGeom>
              <a:avLst/>
              <a:gdLst>
                <a:gd name="connsiteX0" fmla="*/ 4340768 w 4520621"/>
                <a:gd name="connsiteY0" fmla="*/ 4142180 h 4560361"/>
                <a:gd name="connsiteX1" fmla="*/ 4464076 w 4520621"/>
                <a:gd name="connsiteY1" fmla="*/ 4142180 h 4560361"/>
                <a:gd name="connsiteX2" fmla="*/ 4464076 w 4520621"/>
                <a:gd name="connsiteY2" fmla="*/ 4018758 h 4560361"/>
                <a:gd name="connsiteX3" fmla="*/ 4340768 w 4520621"/>
                <a:gd name="connsiteY3" fmla="*/ 4018758 h 4560361"/>
                <a:gd name="connsiteX4" fmla="*/ 4340768 w 4520621"/>
                <a:gd name="connsiteY4" fmla="*/ 4501999 h 4560361"/>
                <a:gd name="connsiteX5" fmla="*/ 4462373 w 4520621"/>
                <a:gd name="connsiteY5" fmla="*/ 4501999 h 4560361"/>
                <a:gd name="connsiteX6" fmla="*/ 4462373 w 4520621"/>
                <a:gd name="connsiteY6" fmla="*/ 4378691 h 4560361"/>
                <a:gd name="connsiteX7" fmla="*/ 4340768 w 4520621"/>
                <a:gd name="connsiteY7" fmla="*/ 4378691 h 4560361"/>
                <a:gd name="connsiteX8" fmla="*/ 4160801 w 4520621"/>
                <a:gd name="connsiteY8" fmla="*/ 4322146 h 4560361"/>
                <a:gd name="connsiteX9" fmla="*/ 4284110 w 4520621"/>
                <a:gd name="connsiteY9" fmla="*/ 4322146 h 4560361"/>
                <a:gd name="connsiteX10" fmla="*/ 4284110 w 4520621"/>
                <a:gd name="connsiteY10" fmla="*/ 4198725 h 4560361"/>
                <a:gd name="connsiteX11" fmla="*/ 4160801 w 4520621"/>
                <a:gd name="connsiteY11" fmla="*/ 4198725 h 4560361"/>
                <a:gd name="connsiteX12" fmla="*/ 3980834 w 4520621"/>
                <a:gd name="connsiteY12" fmla="*/ 4142180 h 4560361"/>
                <a:gd name="connsiteX13" fmla="*/ 4104256 w 4520621"/>
                <a:gd name="connsiteY13" fmla="*/ 4142180 h 4560361"/>
                <a:gd name="connsiteX14" fmla="*/ 4104256 w 4520621"/>
                <a:gd name="connsiteY14" fmla="*/ 4018758 h 4560361"/>
                <a:gd name="connsiteX15" fmla="*/ 3980834 w 4520621"/>
                <a:gd name="connsiteY15" fmla="*/ 4018758 h 4560361"/>
                <a:gd name="connsiteX16" fmla="*/ 3980834 w 4520621"/>
                <a:gd name="connsiteY16" fmla="*/ 4501999 h 4560361"/>
                <a:gd name="connsiteX17" fmla="*/ 4104256 w 4520621"/>
                <a:gd name="connsiteY17" fmla="*/ 4501999 h 4560361"/>
                <a:gd name="connsiteX18" fmla="*/ 4104256 w 4520621"/>
                <a:gd name="connsiteY18" fmla="*/ 4378691 h 4560361"/>
                <a:gd name="connsiteX19" fmla="*/ 3980834 w 4520621"/>
                <a:gd name="connsiteY19" fmla="*/ 4378691 h 4560361"/>
                <a:gd name="connsiteX20" fmla="*/ 416364 w 4520621"/>
                <a:gd name="connsiteY20" fmla="*/ 4142180 h 4560361"/>
                <a:gd name="connsiteX21" fmla="*/ 539785 w 4520621"/>
                <a:gd name="connsiteY21" fmla="*/ 4142180 h 4560361"/>
                <a:gd name="connsiteX22" fmla="*/ 539785 w 4520621"/>
                <a:gd name="connsiteY22" fmla="*/ 4018758 h 4560361"/>
                <a:gd name="connsiteX23" fmla="*/ 416364 w 4520621"/>
                <a:gd name="connsiteY23" fmla="*/ 4018758 h 4560361"/>
                <a:gd name="connsiteX24" fmla="*/ 416364 w 4520621"/>
                <a:gd name="connsiteY24" fmla="*/ 4501999 h 4560361"/>
                <a:gd name="connsiteX25" fmla="*/ 539785 w 4520621"/>
                <a:gd name="connsiteY25" fmla="*/ 4501999 h 4560361"/>
                <a:gd name="connsiteX26" fmla="*/ 539785 w 4520621"/>
                <a:gd name="connsiteY26" fmla="*/ 4378691 h 4560361"/>
                <a:gd name="connsiteX27" fmla="*/ 416364 w 4520621"/>
                <a:gd name="connsiteY27" fmla="*/ 4378691 h 4560361"/>
                <a:gd name="connsiteX28" fmla="*/ 234694 w 4520621"/>
                <a:gd name="connsiteY28" fmla="*/ 4322146 h 4560361"/>
                <a:gd name="connsiteX29" fmla="*/ 359819 w 4520621"/>
                <a:gd name="connsiteY29" fmla="*/ 4322146 h 4560361"/>
                <a:gd name="connsiteX30" fmla="*/ 359819 w 4520621"/>
                <a:gd name="connsiteY30" fmla="*/ 4198725 h 4560361"/>
                <a:gd name="connsiteX31" fmla="*/ 234694 w 4520621"/>
                <a:gd name="connsiteY31" fmla="*/ 4198725 h 4560361"/>
                <a:gd name="connsiteX32" fmla="*/ 56544 w 4520621"/>
                <a:gd name="connsiteY32" fmla="*/ 4142180 h 4560361"/>
                <a:gd name="connsiteX33" fmla="*/ 179852 w 4520621"/>
                <a:gd name="connsiteY33" fmla="*/ 4142180 h 4560361"/>
                <a:gd name="connsiteX34" fmla="*/ 179852 w 4520621"/>
                <a:gd name="connsiteY34" fmla="*/ 4018758 h 4560361"/>
                <a:gd name="connsiteX35" fmla="*/ 56544 w 4520621"/>
                <a:gd name="connsiteY35" fmla="*/ 4018758 h 4560361"/>
                <a:gd name="connsiteX36" fmla="*/ 56544 w 4520621"/>
                <a:gd name="connsiteY36" fmla="*/ 4501999 h 4560361"/>
                <a:gd name="connsiteX37" fmla="*/ 179852 w 4520621"/>
                <a:gd name="connsiteY37" fmla="*/ 4501999 h 4560361"/>
                <a:gd name="connsiteX38" fmla="*/ 179852 w 4520621"/>
                <a:gd name="connsiteY38" fmla="*/ 4378691 h 4560361"/>
                <a:gd name="connsiteX39" fmla="*/ 56544 w 4520621"/>
                <a:gd name="connsiteY39" fmla="*/ 4378691 h 4560361"/>
                <a:gd name="connsiteX40" fmla="*/ 0 w 4520621"/>
                <a:gd name="connsiteY40" fmla="*/ 4560361 h 4560361"/>
                <a:gd name="connsiteX41" fmla="*/ 0 w 4520621"/>
                <a:gd name="connsiteY41" fmla="*/ 4323850 h 4560361"/>
                <a:gd name="connsiteX42" fmla="*/ 179852 w 4520621"/>
                <a:gd name="connsiteY42" fmla="*/ 4323850 h 4560361"/>
                <a:gd name="connsiteX43" fmla="*/ 179852 w 4520621"/>
                <a:gd name="connsiteY43" fmla="*/ 4200428 h 4560361"/>
                <a:gd name="connsiteX44" fmla="*/ 0 w 4520621"/>
                <a:gd name="connsiteY44" fmla="*/ 4200428 h 4560361"/>
                <a:gd name="connsiteX45" fmla="*/ 0 w 4520621"/>
                <a:gd name="connsiteY45" fmla="*/ 0 h 4560361"/>
                <a:gd name="connsiteX46" fmla="*/ 56544 w 4520621"/>
                <a:gd name="connsiteY46" fmla="*/ 0 h 4560361"/>
                <a:gd name="connsiteX47" fmla="*/ 56544 w 4520621"/>
                <a:gd name="connsiteY47" fmla="*/ 3962214 h 4560361"/>
                <a:gd name="connsiteX48" fmla="*/ 234694 w 4520621"/>
                <a:gd name="connsiteY48" fmla="*/ 3962214 h 4560361"/>
                <a:gd name="connsiteX49" fmla="*/ 234694 w 4520621"/>
                <a:gd name="connsiteY49" fmla="*/ 4142180 h 4560361"/>
                <a:gd name="connsiteX50" fmla="*/ 359819 w 4520621"/>
                <a:gd name="connsiteY50" fmla="*/ 4142180 h 4560361"/>
                <a:gd name="connsiteX51" fmla="*/ 359819 w 4520621"/>
                <a:gd name="connsiteY51" fmla="*/ 3962214 h 4560361"/>
                <a:gd name="connsiteX52" fmla="*/ 596330 w 4520621"/>
                <a:gd name="connsiteY52" fmla="*/ 3962214 h 4560361"/>
                <a:gd name="connsiteX53" fmla="*/ 596330 w 4520621"/>
                <a:gd name="connsiteY53" fmla="*/ 4198725 h 4560361"/>
                <a:gd name="connsiteX54" fmla="*/ 416364 w 4520621"/>
                <a:gd name="connsiteY54" fmla="*/ 4198725 h 4560361"/>
                <a:gd name="connsiteX55" fmla="*/ 416364 w 4520621"/>
                <a:gd name="connsiteY55" fmla="*/ 4322146 h 4560361"/>
                <a:gd name="connsiteX56" fmla="*/ 596330 w 4520621"/>
                <a:gd name="connsiteY56" fmla="*/ 4322146 h 4560361"/>
                <a:gd name="connsiteX57" fmla="*/ 596330 w 4520621"/>
                <a:gd name="connsiteY57" fmla="*/ 4501999 h 4560361"/>
                <a:gd name="connsiteX58" fmla="*/ 3924290 w 4520621"/>
                <a:gd name="connsiteY58" fmla="*/ 4501999 h 4560361"/>
                <a:gd name="connsiteX59" fmla="*/ 3924290 w 4520621"/>
                <a:gd name="connsiteY59" fmla="*/ 4322146 h 4560361"/>
                <a:gd name="connsiteX60" fmla="*/ 4104256 w 4520621"/>
                <a:gd name="connsiteY60" fmla="*/ 4322146 h 4560361"/>
                <a:gd name="connsiteX61" fmla="*/ 4104256 w 4520621"/>
                <a:gd name="connsiteY61" fmla="*/ 4198725 h 4560361"/>
                <a:gd name="connsiteX62" fmla="*/ 3924290 w 4520621"/>
                <a:gd name="connsiteY62" fmla="*/ 4198725 h 4560361"/>
                <a:gd name="connsiteX63" fmla="*/ 3924290 w 4520621"/>
                <a:gd name="connsiteY63" fmla="*/ 3962214 h 4560361"/>
                <a:gd name="connsiteX64" fmla="*/ 4160801 w 4520621"/>
                <a:gd name="connsiteY64" fmla="*/ 3962214 h 4560361"/>
                <a:gd name="connsiteX65" fmla="*/ 4160801 w 4520621"/>
                <a:gd name="connsiteY65" fmla="*/ 4142180 h 4560361"/>
                <a:gd name="connsiteX66" fmla="*/ 4284110 w 4520621"/>
                <a:gd name="connsiteY66" fmla="*/ 4142180 h 4560361"/>
                <a:gd name="connsiteX67" fmla="*/ 4284110 w 4520621"/>
                <a:gd name="connsiteY67" fmla="*/ 3962214 h 4560361"/>
                <a:gd name="connsiteX68" fmla="*/ 4465779 w 4520621"/>
                <a:gd name="connsiteY68" fmla="*/ 3962214 h 4560361"/>
                <a:gd name="connsiteX69" fmla="*/ 4465779 w 4520621"/>
                <a:gd name="connsiteY69" fmla="*/ 0 h 4560361"/>
                <a:gd name="connsiteX70" fmla="*/ 4520621 w 4520621"/>
                <a:gd name="connsiteY70" fmla="*/ 0 h 4560361"/>
                <a:gd name="connsiteX71" fmla="*/ 4520621 w 4520621"/>
                <a:gd name="connsiteY71" fmla="*/ 4200428 h 4560361"/>
                <a:gd name="connsiteX72" fmla="*/ 4340768 w 4520621"/>
                <a:gd name="connsiteY72" fmla="*/ 4200428 h 4560361"/>
                <a:gd name="connsiteX73" fmla="*/ 4340768 w 4520621"/>
                <a:gd name="connsiteY73" fmla="*/ 4323850 h 4560361"/>
                <a:gd name="connsiteX74" fmla="*/ 4520621 w 4520621"/>
                <a:gd name="connsiteY74" fmla="*/ 4323850 h 4560361"/>
                <a:gd name="connsiteX75" fmla="*/ 4520621 w 4520621"/>
                <a:gd name="connsiteY75" fmla="*/ 4560361 h 4560361"/>
                <a:gd name="connsiteX76" fmla="*/ 4284110 w 4520621"/>
                <a:gd name="connsiteY76" fmla="*/ 4560361 h 4560361"/>
                <a:gd name="connsiteX77" fmla="*/ 4284110 w 4520621"/>
                <a:gd name="connsiteY77" fmla="*/ 4380394 h 4560361"/>
                <a:gd name="connsiteX78" fmla="*/ 4160801 w 4520621"/>
                <a:gd name="connsiteY78" fmla="*/ 4380394 h 4560361"/>
                <a:gd name="connsiteX79" fmla="*/ 4160801 w 4520621"/>
                <a:gd name="connsiteY79" fmla="*/ 4560361 h 4560361"/>
                <a:gd name="connsiteX80" fmla="*/ 359819 w 4520621"/>
                <a:gd name="connsiteY80" fmla="*/ 4560361 h 4560361"/>
                <a:gd name="connsiteX81" fmla="*/ 359819 w 4520621"/>
                <a:gd name="connsiteY81" fmla="*/ 4380394 h 4560361"/>
                <a:gd name="connsiteX82" fmla="*/ 234694 w 4520621"/>
                <a:gd name="connsiteY82" fmla="*/ 4380394 h 4560361"/>
                <a:gd name="connsiteX83" fmla="*/ 234694 w 4520621"/>
                <a:gd name="connsiteY83" fmla="*/ 4560361 h 456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520621" h="4560361">
                  <a:moveTo>
                    <a:pt x="4340768" y="4142180"/>
                  </a:moveTo>
                  <a:lnTo>
                    <a:pt x="4464076" y="4142180"/>
                  </a:lnTo>
                  <a:lnTo>
                    <a:pt x="4464076" y="4018758"/>
                  </a:lnTo>
                  <a:lnTo>
                    <a:pt x="4340768" y="4018758"/>
                  </a:lnTo>
                  <a:close/>
                  <a:moveTo>
                    <a:pt x="4340768" y="4501999"/>
                  </a:moveTo>
                  <a:lnTo>
                    <a:pt x="4462373" y="4501999"/>
                  </a:lnTo>
                  <a:lnTo>
                    <a:pt x="4462373" y="4378691"/>
                  </a:lnTo>
                  <a:lnTo>
                    <a:pt x="4340768" y="4378691"/>
                  </a:lnTo>
                  <a:close/>
                  <a:moveTo>
                    <a:pt x="4160801" y="4322146"/>
                  </a:moveTo>
                  <a:lnTo>
                    <a:pt x="4284110" y="4322146"/>
                  </a:lnTo>
                  <a:lnTo>
                    <a:pt x="4284110" y="4198725"/>
                  </a:lnTo>
                  <a:lnTo>
                    <a:pt x="4160801" y="4198725"/>
                  </a:lnTo>
                  <a:close/>
                  <a:moveTo>
                    <a:pt x="3980834" y="4142180"/>
                  </a:moveTo>
                  <a:lnTo>
                    <a:pt x="4104256" y="4142180"/>
                  </a:lnTo>
                  <a:lnTo>
                    <a:pt x="4104256" y="4018758"/>
                  </a:lnTo>
                  <a:lnTo>
                    <a:pt x="3980834" y="4018758"/>
                  </a:lnTo>
                  <a:close/>
                  <a:moveTo>
                    <a:pt x="3980834" y="4501999"/>
                  </a:moveTo>
                  <a:lnTo>
                    <a:pt x="4104256" y="4501999"/>
                  </a:lnTo>
                  <a:lnTo>
                    <a:pt x="4104256" y="4378691"/>
                  </a:lnTo>
                  <a:lnTo>
                    <a:pt x="3980834" y="4378691"/>
                  </a:lnTo>
                  <a:close/>
                  <a:moveTo>
                    <a:pt x="416364" y="4142180"/>
                  </a:moveTo>
                  <a:lnTo>
                    <a:pt x="539785" y="4142180"/>
                  </a:lnTo>
                  <a:lnTo>
                    <a:pt x="539785" y="4018758"/>
                  </a:lnTo>
                  <a:lnTo>
                    <a:pt x="416364" y="4018758"/>
                  </a:lnTo>
                  <a:close/>
                  <a:moveTo>
                    <a:pt x="416364" y="4501999"/>
                  </a:moveTo>
                  <a:lnTo>
                    <a:pt x="539785" y="4501999"/>
                  </a:lnTo>
                  <a:lnTo>
                    <a:pt x="539785" y="4378691"/>
                  </a:lnTo>
                  <a:lnTo>
                    <a:pt x="416364" y="4378691"/>
                  </a:lnTo>
                  <a:close/>
                  <a:moveTo>
                    <a:pt x="234694" y="4322146"/>
                  </a:moveTo>
                  <a:lnTo>
                    <a:pt x="359819" y="4322146"/>
                  </a:lnTo>
                  <a:lnTo>
                    <a:pt x="359819" y="4198725"/>
                  </a:lnTo>
                  <a:lnTo>
                    <a:pt x="234694" y="4198725"/>
                  </a:lnTo>
                  <a:close/>
                  <a:moveTo>
                    <a:pt x="56544" y="4142180"/>
                  </a:moveTo>
                  <a:lnTo>
                    <a:pt x="179852" y="4142180"/>
                  </a:lnTo>
                  <a:lnTo>
                    <a:pt x="179852" y="4018758"/>
                  </a:lnTo>
                  <a:lnTo>
                    <a:pt x="56544" y="4018758"/>
                  </a:lnTo>
                  <a:close/>
                  <a:moveTo>
                    <a:pt x="56544" y="4501999"/>
                  </a:moveTo>
                  <a:lnTo>
                    <a:pt x="179852" y="4501999"/>
                  </a:lnTo>
                  <a:lnTo>
                    <a:pt x="179852" y="4378691"/>
                  </a:lnTo>
                  <a:lnTo>
                    <a:pt x="56544" y="4378691"/>
                  </a:lnTo>
                  <a:close/>
                  <a:moveTo>
                    <a:pt x="0" y="4560361"/>
                  </a:moveTo>
                  <a:lnTo>
                    <a:pt x="0" y="4323850"/>
                  </a:lnTo>
                  <a:lnTo>
                    <a:pt x="179852" y="4323850"/>
                  </a:lnTo>
                  <a:lnTo>
                    <a:pt x="179852" y="4200428"/>
                  </a:lnTo>
                  <a:lnTo>
                    <a:pt x="0" y="4200428"/>
                  </a:lnTo>
                  <a:lnTo>
                    <a:pt x="0" y="0"/>
                  </a:lnTo>
                  <a:lnTo>
                    <a:pt x="56544" y="0"/>
                  </a:lnTo>
                  <a:lnTo>
                    <a:pt x="56544" y="3962214"/>
                  </a:lnTo>
                  <a:lnTo>
                    <a:pt x="234694" y="3962214"/>
                  </a:lnTo>
                  <a:lnTo>
                    <a:pt x="234694" y="4142180"/>
                  </a:lnTo>
                  <a:lnTo>
                    <a:pt x="359819" y="4142180"/>
                  </a:lnTo>
                  <a:lnTo>
                    <a:pt x="359819" y="3962214"/>
                  </a:lnTo>
                  <a:lnTo>
                    <a:pt x="596330" y="3962214"/>
                  </a:lnTo>
                  <a:lnTo>
                    <a:pt x="596330" y="4198725"/>
                  </a:lnTo>
                  <a:lnTo>
                    <a:pt x="416364" y="4198725"/>
                  </a:lnTo>
                  <a:lnTo>
                    <a:pt x="416364" y="4322146"/>
                  </a:lnTo>
                  <a:lnTo>
                    <a:pt x="596330" y="4322146"/>
                  </a:lnTo>
                  <a:lnTo>
                    <a:pt x="596330" y="4501999"/>
                  </a:lnTo>
                  <a:lnTo>
                    <a:pt x="3924290" y="4501999"/>
                  </a:lnTo>
                  <a:lnTo>
                    <a:pt x="3924290" y="4322146"/>
                  </a:lnTo>
                  <a:lnTo>
                    <a:pt x="4104256" y="4322146"/>
                  </a:lnTo>
                  <a:lnTo>
                    <a:pt x="4104256" y="4198725"/>
                  </a:lnTo>
                  <a:lnTo>
                    <a:pt x="3924290" y="4198725"/>
                  </a:lnTo>
                  <a:lnTo>
                    <a:pt x="3924290" y="3962214"/>
                  </a:lnTo>
                  <a:lnTo>
                    <a:pt x="4160801" y="3962214"/>
                  </a:lnTo>
                  <a:lnTo>
                    <a:pt x="4160801" y="4142180"/>
                  </a:lnTo>
                  <a:lnTo>
                    <a:pt x="4284110" y="4142180"/>
                  </a:lnTo>
                  <a:lnTo>
                    <a:pt x="4284110" y="3962214"/>
                  </a:lnTo>
                  <a:lnTo>
                    <a:pt x="4465779" y="3962214"/>
                  </a:lnTo>
                  <a:lnTo>
                    <a:pt x="4465779" y="0"/>
                  </a:lnTo>
                  <a:lnTo>
                    <a:pt x="4520621" y="0"/>
                  </a:lnTo>
                  <a:lnTo>
                    <a:pt x="4520621" y="4200428"/>
                  </a:lnTo>
                  <a:lnTo>
                    <a:pt x="4340768" y="4200428"/>
                  </a:lnTo>
                  <a:lnTo>
                    <a:pt x="4340768" y="4323850"/>
                  </a:lnTo>
                  <a:lnTo>
                    <a:pt x="4520621" y="4323850"/>
                  </a:lnTo>
                  <a:lnTo>
                    <a:pt x="4520621" y="4560361"/>
                  </a:lnTo>
                  <a:lnTo>
                    <a:pt x="4284110" y="4560361"/>
                  </a:lnTo>
                  <a:lnTo>
                    <a:pt x="4284110" y="4380394"/>
                  </a:lnTo>
                  <a:lnTo>
                    <a:pt x="4160801" y="4380394"/>
                  </a:lnTo>
                  <a:lnTo>
                    <a:pt x="4160801" y="4560361"/>
                  </a:lnTo>
                  <a:lnTo>
                    <a:pt x="359819" y="4560361"/>
                  </a:lnTo>
                  <a:lnTo>
                    <a:pt x="359819" y="4380394"/>
                  </a:lnTo>
                  <a:lnTo>
                    <a:pt x="234694" y="4380394"/>
                  </a:lnTo>
                  <a:lnTo>
                    <a:pt x="234694" y="456036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A1077ED-78E0-466F-8D06-B6DFA4134B25}"/>
              </a:ext>
            </a:extLst>
          </p:cNvPr>
          <p:cNvSpPr txBox="1"/>
          <p:nvPr/>
        </p:nvSpPr>
        <p:spPr>
          <a:xfrm>
            <a:off x="3660879" y="2789526"/>
            <a:ext cx="5038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>
                <a:solidFill>
                  <a:srgbClr val="DA0735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CỦNG CỐ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AF295D1-1984-4F16-BAB9-96EAE0B5816F}"/>
              </a:ext>
            </a:extLst>
          </p:cNvPr>
          <p:cNvSpPr/>
          <p:nvPr/>
        </p:nvSpPr>
        <p:spPr>
          <a:xfrm>
            <a:off x="9012524" y="862142"/>
            <a:ext cx="1532875" cy="1489172"/>
          </a:xfrm>
          <a:custGeom>
            <a:avLst/>
            <a:gdLst/>
            <a:ahLst/>
            <a:cxnLst/>
            <a:rect l="l" t="t" r="r" b="b"/>
            <a:pathLst>
              <a:path w="866484" h="841780">
                <a:moveTo>
                  <a:pt x="307497" y="670732"/>
                </a:moveTo>
                <a:lnTo>
                  <a:pt x="306709" y="671260"/>
                </a:lnTo>
                <a:lnTo>
                  <a:pt x="306709" y="672444"/>
                </a:lnTo>
                <a:close/>
                <a:moveTo>
                  <a:pt x="392286" y="495163"/>
                </a:moveTo>
                <a:lnTo>
                  <a:pt x="391516" y="496162"/>
                </a:lnTo>
                <a:lnTo>
                  <a:pt x="388267" y="498352"/>
                </a:lnTo>
                <a:lnTo>
                  <a:pt x="388663" y="501397"/>
                </a:lnTo>
                <a:lnTo>
                  <a:pt x="390099" y="498726"/>
                </a:lnTo>
                <a:close/>
                <a:moveTo>
                  <a:pt x="409851" y="468165"/>
                </a:moveTo>
                <a:lnTo>
                  <a:pt x="408202" y="471600"/>
                </a:lnTo>
                <a:cubicBezTo>
                  <a:pt x="407211" y="473207"/>
                  <a:pt x="405907" y="475009"/>
                  <a:pt x="404289" y="477005"/>
                </a:cubicBezTo>
                <a:cubicBezTo>
                  <a:pt x="403611" y="478360"/>
                  <a:pt x="402941" y="479593"/>
                  <a:pt x="402278" y="480703"/>
                </a:cubicBezTo>
                <a:lnTo>
                  <a:pt x="400696" y="483295"/>
                </a:lnTo>
                <a:lnTo>
                  <a:pt x="409991" y="473189"/>
                </a:lnTo>
                <a:cubicBezTo>
                  <a:pt x="409364" y="474087"/>
                  <a:pt x="409162" y="473450"/>
                  <a:pt x="409387" y="471280"/>
                </a:cubicBezTo>
                <a:close/>
                <a:moveTo>
                  <a:pt x="330373" y="390189"/>
                </a:moveTo>
                <a:lnTo>
                  <a:pt x="330506" y="391140"/>
                </a:lnTo>
                <a:lnTo>
                  <a:pt x="331122" y="390723"/>
                </a:lnTo>
                <a:close/>
                <a:moveTo>
                  <a:pt x="614806" y="241062"/>
                </a:moveTo>
                <a:cubicBezTo>
                  <a:pt x="636232" y="264472"/>
                  <a:pt x="646945" y="282942"/>
                  <a:pt x="646945" y="296470"/>
                </a:cubicBezTo>
                <a:cubicBezTo>
                  <a:pt x="644181" y="307152"/>
                  <a:pt x="642275" y="331884"/>
                  <a:pt x="641226" y="370666"/>
                </a:cubicBezTo>
                <a:cubicBezTo>
                  <a:pt x="641646" y="373278"/>
                  <a:pt x="644048" y="375682"/>
                  <a:pt x="648433" y="377878"/>
                </a:cubicBezTo>
                <a:cubicBezTo>
                  <a:pt x="746640" y="381805"/>
                  <a:pt x="814834" y="386421"/>
                  <a:pt x="853013" y="391726"/>
                </a:cubicBezTo>
                <a:lnTo>
                  <a:pt x="866484" y="391726"/>
                </a:lnTo>
                <a:lnTo>
                  <a:pt x="866484" y="406977"/>
                </a:lnTo>
                <a:lnTo>
                  <a:pt x="783954" y="406568"/>
                </a:lnTo>
                <a:lnTo>
                  <a:pt x="791400" y="409402"/>
                </a:lnTo>
                <a:cubicBezTo>
                  <a:pt x="794022" y="411681"/>
                  <a:pt x="796270" y="415100"/>
                  <a:pt x="798145" y="419660"/>
                </a:cubicBezTo>
                <a:cubicBezTo>
                  <a:pt x="798145" y="426988"/>
                  <a:pt x="788460" y="432805"/>
                  <a:pt x="769089" y="437110"/>
                </a:cubicBezTo>
                <a:cubicBezTo>
                  <a:pt x="769089" y="445405"/>
                  <a:pt x="753043" y="451099"/>
                  <a:pt x="720952" y="454191"/>
                </a:cubicBezTo>
                <a:cubicBezTo>
                  <a:pt x="700175" y="469906"/>
                  <a:pt x="677531" y="477764"/>
                  <a:pt x="653021" y="477764"/>
                </a:cubicBezTo>
                <a:cubicBezTo>
                  <a:pt x="647153" y="477764"/>
                  <a:pt x="642484" y="479846"/>
                  <a:pt x="639014" y="484011"/>
                </a:cubicBezTo>
                <a:lnTo>
                  <a:pt x="637260" y="571832"/>
                </a:lnTo>
                <a:lnTo>
                  <a:pt x="637260" y="653609"/>
                </a:lnTo>
                <a:cubicBezTo>
                  <a:pt x="637260" y="685791"/>
                  <a:pt x="639860" y="713092"/>
                  <a:pt x="645059" y="735513"/>
                </a:cubicBezTo>
                <a:lnTo>
                  <a:pt x="645059" y="753384"/>
                </a:lnTo>
                <a:cubicBezTo>
                  <a:pt x="635095" y="780029"/>
                  <a:pt x="626090" y="793352"/>
                  <a:pt x="618043" y="793352"/>
                </a:cubicBezTo>
                <a:cubicBezTo>
                  <a:pt x="609911" y="793352"/>
                  <a:pt x="603418" y="783205"/>
                  <a:pt x="598565" y="762911"/>
                </a:cubicBezTo>
                <a:lnTo>
                  <a:pt x="600717" y="622940"/>
                </a:lnTo>
                <a:lnTo>
                  <a:pt x="600717" y="592365"/>
                </a:lnTo>
                <a:lnTo>
                  <a:pt x="602110" y="558323"/>
                </a:lnTo>
                <a:lnTo>
                  <a:pt x="601742" y="559082"/>
                </a:lnTo>
                <a:cubicBezTo>
                  <a:pt x="598258" y="566653"/>
                  <a:pt x="593531" y="577558"/>
                  <a:pt x="587563" y="591795"/>
                </a:cubicBezTo>
                <a:lnTo>
                  <a:pt x="561975" y="600447"/>
                </a:lnTo>
                <a:lnTo>
                  <a:pt x="561975" y="591375"/>
                </a:lnTo>
                <a:lnTo>
                  <a:pt x="579987" y="550086"/>
                </a:lnTo>
                <a:cubicBezTo>
                  <a:pt x="585764" y="534963"/>
                  <a:pt x="590790" y="515850"/>
                  <a:pt x="595066" y="492749"/>
                </a:cubicBezTo>
                <a:lnTo>
                  <a:pt x="575618" y="467676"/>
                </a:lnTo>
                <a:lnTo>
                  <a:pt x="569778" y="430979"/>
                </a:lnTo>
                <a:cubicBezTo>
                  <a:pt x="569778" y="401760"/>
                  <a:pt x="576057" y="387151"/>
                  <a:pt x="588614" y="387151"/>
                </a:cubicBezTo>
                <a:cubicBezTo>
                  <a:pt x="600630" y="376939"/>
                  <a:pt x="606638" y="357513"/>
                  <a:pt x="606638" y="328875"/>
                </a:cubicBezTo>
                <a:cubicBezTo>
                  <a:pt x="606638" y="314884"/>
                  <a:pt x="603947" y="295513"/>
                  <a:pt x="598565" y="270762"/>
                </a:cubicBezTo>
                <a:cubicBezTo>
                  <a:pt x="598565" y="258037"/>
                  <a:pt x="603979" y="248137"/>
                  <a:pt x="614806" y="241062"/>
                </a:cubicBezTo>
                <a:close/>
                <a:moveTo>
                  <a:pt x="355355" y="89504"/>
                </a:moveTo>
                <a:lnTo>
                  <a:pt x="351942" y="90879"/>
                </a:lnTo>
                <a:lnTo>
                  <a:pt x="355355" y="90879"/>
                </a:lnTo>
                <a:close/>
                <a:moveTo>
                  <a:pt x="398088" y="73898"/>
                </a:moveTo>
                <a:lnTo>
                  <a:pt x="398151" y="73948"/>
                </a:lnTo>
                <a:lnTo>
                  <a:pt x="398206" y="73913"/>
                </a:lnTo>
                <a:close/>
                <a:moveTo>
                  <a:pt x="323927" y="73600"/>
                </a:moveTo>
                <a:lnTo>
                  <a:pt x="323927" y="73660"/>
                </a:lnTo>
                <a:lnTo>
                  <a:pt x="325334" y="73660"/>
                </a:lnTo>
                <a:close/>
                <a:moveTo>
                  <a:pt x="339615" y="63250"/>
                </a:moveTo>
                <a:lnTo>
                  <a:pt x="339534" y="63259"/>
                </a:lnTo>
                <a:lnTo>
                  <a:pt x="339534" y="69094"/>
                </a:lnTo>
                <a:lnTo>
                  <a:pt x="340023" y="70072"/>
                </a:lnTo>
                <a:lnTo>
                  <a:pt x="340023" y="66290"/>
                </a:lnTo>
                <a:cubicBezTo>
                  <a:pt x="340023" y="64292"/>
                  <a:pt x="339887" y="63279"/>
                  <a:pt x="339615" y="63250"/>
                </a:cubicBezTo>
                <a:close/>
                <a:moveTo>
                  <a:pt x="353198" y="58650"/>
                </a:moveTo>
                <a:lnTo>
                  <a:pt x="351638" y="63156"/>
                </a:lnTo>
                <a:lnTo>
                  <a:pt x="354073" y="67203"/>
                </a:lnTo>
                <a:lnTo>
                  <a:pt x="356946" y="67203"/>
                </a:lnTo>
                <a:lnTo>
                  <a:pt x="357777" y="58650"/>
                </a:lnTo>
                <a:close/>
                <a:moveTo>
                  <a:pt x="364959" y="57843"/>
                </a:moveTo>
                <a:lnTo>
                  <a:pt x="366168" y="58332"/>
                </a:lnTo>
                <a:lnTo>
                  <a:pt x="367664" y="66397"/>
                </a:lnTo>
                <a:lnTo>
                  <a:pt x="369885" y="66397"/>
                </a:lnTo>
                <a:lnTo>
                  <a:pt x="369885" y="57843"/>
                </a:lnTo>
                <a:close/>
                <a:moveTo>
                  <a:pt x="295947" y="36050"/>
                </a:moveTo>
                <a:lnTo>
                  <a:pt x="295947" y="45680"/>
                </a:lnTo>
                <a:lnTo>
                  <a:pt x="302893" y="45680"/>
                </a:lnTo>
                <a:lnTo>
                  <a:pt x="302893" y="36050"/>
                </a:lnTo>
                <a:close/>
                <a:moveTo>
                  <a:pt x="317510" y="34554"/>
                </a:moveTo>
                <a:lnTo>
                  <a:pt x="316315" y="35348"/>
                </a:lnTo>
                <a:cubicBezTo>
                  <a:pt x="315650" y="36774"/>
                  <a:pt x="315318" y="38963"/>
                  <a:pt x="315318" y="41915"/>
                </a:cubicBezTo>
                <a:lnTo>
                  <a:pt x="316051" y="41915"/>
                </a:lnTo>
                <a:close/>
                <a:moveTo>
                  <a:pt x="734731" y="32932"/>
                </a:moveTo>
                <a:cubicBezTo>
                  <a:pt x="740663" y="32574"/>
                  <a:pt x="745811" y="34674"/>
                  <a:pt x="750172" y="39231"/>
                </a:cubicBezTo>
                <a:lnTo>
                  <a:pt x="755901" y="56403"/>
                </a:lnTo>
                <a:cubicBezTo>
                  <a:pt x="770987" y="77849"/>
                  <a:pt x="760461" y="105594"/>
                  <a:pt x="724323" y="139637"/>
                </a:cubicBezTo>
                <a:cubicBezTo>
                  <a:pt x="682520" y="161895"/>
                  <a:pt x="636068" y="191121"/>
                  <a:pt x="584970" y="227317"/>
                </a:cubicBezTo>
                <a:lnTo>
                  <a:pt x="553139" y="252604"/>
                </a:lnTo>
                <a:lnTo>
                  <a:pt x="557639" y="257998"/>
                </a:lnTo>
                <a:cubicBezTo>
                  <a:pt x="559098" y="260656"/>
                  <a:pt x="561523" y="263195"/>
                  <a:pt x="564913" y="265613"/>
                </a:cubicBezTo>
                <a:cubicBezTo>
                  <a:pt x="564913" y="268957"/>
                  <a:pt x="565535" y="271417"/>
                  <a:pt x="566780" y="272994"/>
                </a:cubicBezTo>
                <a:cubicBezTo>
                  <a:pt x="568025" y="274570"/>
                  <a:pt x="568844" y="276552"/>
                  <a:pt x="569239" y="278939"/>
                </a:cubicBezTo>
                <a:cubicBezTo>
                  <a:pt x="569579" y="279516"/>
                  <a:pt x="570917" y="279805"/>
                  <a:pt x="573252" y="279805"/>
                </a:cubicBezTo>
                <a:cubicBezTo>
                  <a:pt x="573252" y="285707"/>
                  <a:pt x="573998" y="290825"/>
                  <a:pt x="575490" y="295158"/>
                </a:cubicBezTo>
                <a:cubicBezTo>
                  <a:pt x="575653" y="295564"/>
                  <a:pt x="575824" y="295894"/>
                  <a:pt x="576004" y="296146"/>
                </a:cubicBezTo>
                <a:cubicBezTo>
                  <a:pt x="576185" y="296399"/>
                  <a:pt x="577239" y="297106"/>
                  <a:pt x="579169" y="298267"/>
                </a:cubicBezTo>
                <a:cubicBezTo>
                  <a:pt x="579169" y="308923"/>
                  <a:pt x="579797" y="316131"/>
                  <a:pt x="581055" y="319893"/>
                </a:cubicBezTo>
                <a:lnTo>
                  <a:pt x="581055" y="326273"/>
                </a:lnTo>
                <a:cubicBezTo>
                  <a:pt x="579797" y="326487"/>
                  <a:pt x="579797" y="326749"/>
                  <a:pt x="581055" y="327057"/>
                </a:cubicBezTo>
                <a:lnTo>
                  <a:pt x="575430" y="340983"/>
                </a:lnTo>
                <a:cubicBezTo>
                  <a:pt x="571680" y="344105"/>
                  <a:pt x="572846" y="347355"/>
                  <a:pt x="578929" y="350733"/>
                </a:cubicBezTo>
                <a:cubicBezTo>
                  <a:pt x="578137" y="352846"/>
                  <a:pt x="577441" y="354369"/>
                  <a:pt x="576841" y="355304"/>
                </a:cubicBezTo>
                <a:cubicBezTo>
                  <a:pt x="576240" y="356238"/>
                  <a:pt x="575940" y="356731"/>
                  <a:pt x="575940" y="356783"/>
                </a:cubicBezTo>
                <a:cubicBezTo>
                  <a:pt x="573788" y="363934"/>
                  <a:pt x="569590" y="368568"/>
                  <a:pt x="563348" y="370683"/>
                </a:cubicBezTo>
                <a:cubicBezTo>
                  <a:pt x="568936" y="372321"/>
                  <a:pt x="570584" y="373396"/>
                  <a:pt x="568291" y="373907"/>
                </a:cubicBezTo>
                <a:cubicBezTo>
                  <a:pt x="567962" y="374279"/>
                  <a:pt x="567419" y="375148"/>
                  <a:pt x="566662" y="376514"/>
                </a:cubicBezTo>
                <a:cubicBezTo>
                  <a:pt x="566059" y="377477"/>
                  <a:pt x="565288" y="379272"/>
                  <a:pt x="564351" y="381899"/>
                </a:cubicBezTo>
                <a:cubicBezTo>
                  <a:pt x="563522" y="383140"/>
                  <a:pt x="562692" y="384177"/>
                  <a:pt x="561860" y="385012"/>
                </a:cubicBezTo>
                <a:lnTo>
                  <a:pt x="561958" y="384952"/>
                </a:lnTo>
                <a:cubicBezTo>
                  <a:pt x="561738" y="385504"/>
                  <a:pt x="559869" y="387539"/>
                  <a:pt x="556350" y="391057"/>
                </a:cubicBezTo>
                <a:lnTo>
                  <a:pt x="550627" y="399474"/>
                </a:lnTo>
                <a:lnTo>
                  <a:pt x="548230" y="399474"/>
                </a:lnTo>
                <a:lnTo>
                  <a:pt x="548230" y="398445"/>
                </a:lnTo>
                <a:cubicBezTo>
                  <a:pt x="545583" y="401469"/>
                  <a:pt x="542773" y="403641"/>
                  <a:pt x="539801" y="404962"/>
                </a:cubicBezTo>
                <a:lnTo>
                  <a:pt x="537361" y="405575"/>
                </a:lnTo>
                <a:lnTo>
                  <a:pt x="540697" y="404739"/>
                </a:lnTo>
                <a:cubicBezTo>
                  <a:pt x="540697" y="406391"/>
                  <a:pt x="540104" y="407630"/>
                  <a:pt x="538919" y="408456"/>
                </a:cubicBezTo>
                <a:lnTo>
                  <a:pt x="534913" y="409387"/>
                </a:lnTo>
                <a:lnTo>
                  <a:pt x="533929" y="411825"/>
                </a:lnTo>
                <a:cubicBezTo>
                  <a:pt x="532824" y="412738"/>
                  <a:pt x="531167" y="413194"/>
                  <a:pt x="528957" y="413194"/>
                </a:cubicBezTo>
                <a:cubicBezTo>
                  <a:pt x="527514" y="413837"/>
                  <a:pt x="525737" y="414302"/>
                  <a:pt x="523628" y="414590"/>
                </a:cubicBezTo>
                <a:cubicBezTo>
                  <a:pt x="521519" y="414877"/>
                  <a:pt x="520590" y="414985"/>
                  <a:pt x="520841" y="414913"/>
                </a:cubicBezTo>
                <a:cubicBezTo>
                  <a:pt x="520315" y="415565"/>
                  <a:pt x="517154" y="417180"/>
                  <a:pt x="511357" y="419758"/>
                </a:cubicBezTo>
                <a:cubicBezTo>
                  <a:pt x="510325" y="420204"/>
                  <a:pt x="509234" y="420746"/>
                  <a:pt x="508084" y="421383"/>
                </a:cubicBezTo>
                <a:cubicBezTo>
                  <a:pt x="506933" y="422020"/>
                  <a:pt x="505920" y="422339"/>
                  <a:pt x="505046" y="422339"/>
                </a:cubicBezTo>
                <a:cubicBezTo>
                  <a:pt x="504246" y="422797"/>
                  <a:pt x="502026" y="423504"/>
                  <a:pt x="498387" y="424462"/>
                </a:cubicBezTo>
                <a:cubicBezTo>
                  <a:pt x="494346" y="425559"/>
                  <a:pt x="490374" y="425538"/>
                  <a:pt x="486472" y="424397"/>
                </a:cubicBezTo>
                <a:lnTo>
                  <a:pt x="480230" y="421276"/>
                </a:lnTo>
                <a:cubicBezTo>
                  <a:pt x="474959" y="419335"/>
                  <a:pt x="471497" y="414347"/>
                  <a:pt x="469845" y="406312"/>
                </a:cubicBezTo>
                <a:cubicBezTo>
                  <a:pt x="468505" y="402114"/>
                  <a:pt x="467834" y="397699"/>
                  <a:pt x="467834" y="393068"/>
                </a:cubicBezTo>
                <a:cubicBezTo>
                  <a:pt x="468195" y="393428"/>
                  <a:pt x="471497" y="395922"/>
                  <a:pt x="477743" y="400550"/>
                </a:cubicBezTo>
                <a:cubicBezTo>
                  <a:pt x="470600" y="395025"/>
                  <a:pt x="466401" y="389298"/>
                  <a:pt x="465146" y="383370"/>
                </a:cubicBezTo>
                <a:cubicBezTo>
                  <a:pt x="465146" y="381200"/>
                  <a:pt x="465300" y="378983"/>
                  <a:pt x="465607" y="376718"/>
                </a:cubicBezTo>
                <a:cubicBezTo>
                  <a:pt x="465914" y="374453"/>
                  <a:pt x="466307" y="371895"/>
                  <a:pt x="466784" y="369045"/>
                </a:cubicBezTo>
                <a:cubicBezTo>
                  <a:pt x="466947" y="368882"/>
                  <a:pt x="467028" y="368809"/>
                  <a:pt x="467028" y="368827"/>
                </a:cubicBezTo>
                <a:cubicBezTo>
                  <a:pt x="468180" y="365368"/>
                  <a:pt x="468898" y="363404"/>
                  <a:pt x="469181" y="362935"/>
                </a:cubicBezTo>
                <a:lnTo>
                  <a:pt x="469181" y="360612"/>
                </a:lnTo>
                <a:cubicBezTo>
                  <a:pt x="471639" y="355973"/>
                  <a:pt x="475422" y="351905"/>
                  <a:pt x="480530" y="348409"/>
                </a:cubicBezTo>
                <a:cubicBezTo>
                  <a:pt x="482028" y="348409"/>
                  <a:pt x="483124" y="348294"/>
                  <a:pt x="483818" y="348062"/>
                </a:cubicBezTo>
                <a:cubicBezTo>
                  <a:pt x="484513" y="347831"/>
                  <a:pt x="485783" y="347319"/>
                  <a:pt x="487630" y="346527"/>
                </a:cubicBezTo>
                <a:cubicBezTo>
                  <a:pt x="487819" y="346527"/>
                  <a:pt x="488160" y="346404"/>
                  <a:pt x="488655" y="346156"/>
                </a:cubicBezTo>
                <a:cubicBezTo>
                  <a:pt x="489149" y="345909"/>
                  <a:pt x="489974" y="345552"/>
                  <a:pt x="491129" y="345087"/>
                </a:cubicBezTo>
                <a:lnTo>
                  <a:pt x="501817" y="339624"/>
                </a:lnTo>
                <a:cubicBezTo>
                  <a:pt x="511864" y="332641"/>
                  <a:pt x="518652" y="326830"/>
                  <a:pt x="522179" y="322191"/>
                </a:cubicBezTo>
                <a:cubicBezTo>
                  <a:pt x="523785" y="321256"/>
                  <a:pt x="524761" y="320376"/>
                  <a:pt x="525107" y="319550"/>
                </a:cubicBezTo>
                <a:cubicBezTo>
                  <a:pt x="526208" y="314768"/>
                  <a:pt x="526614" y="311079"/>
                  <a:pt x="526325" y="308484"/>
                </a:cubicBezTo>
                <a:cubicBezTo>
                  <a:pt x="524999" y="301201"/>
                  <a:pt x="524514" y="297739"/>
                  <a:pt x="524871" y="298099"/>
                </a:cubicBezTo>
                <a:cubicBezTo>
                  <a:pt x="522991" y="298497"/>
                  <a:pt x="518014" y="295164"/>
                  <a:pt x="509942" y="288101"/>
                </a:cubicBezTo>
                <a:lnTo>
                  <a:pt x="509084" y="287603"/>
                </a:lnTo>
                <a:lnTo>
                  <a:pt x="496955" y="297238"/>
                </a:lnTo>
                <a:lnTo>
                  <a:pt x="486091" y="297238"/>
                </a:lnTo>
                <a:cubicBezTo>
                  <a:pt x="485559" y="294408"/>
                  <a:pt x="485923" y="291150"/>
                  <a:pt x="487184" y="287464"/>
                </a:cubicBezTo>
                <a:lnTo>
                  <a:pt x="491630" y="278981"/>
                </a:lnTo>
                <a:lnTo>
                  <a:pt x="483179" y="276263"/>
                </a:lnTo>
                <a:cubicBezTo>
                  <a:pt x="478280" y="274640"/>
                  <a:pt x="466978" y="274277"/>
                  <a:pt x="449274" y="275174"/>
                </a:cubicBezTo>
                <a:cubicBezTo>
                  <a:pt x="451783" y="274277"/>
                  <a:pt x="450684" y="274651"/>
                  <a:pt x="445977" y="276297"/>
                </a:cubicBezTo>
                <a:cubicBezTo>
                  <a:pt x="444204" y="276803"/>
                  <a:pt x="442069" y="277056"/>
                  <a:pt x="439571" y="277056"/>
                </a:cubicBezTo>
                <a:cubicBezTo>
                  <a:pt x="438675" y="277505"/>
                  <a:pt x="437264" y="277842"/>
                  <a:pt x="435338" y="278066"/>
                </a:cubicBezTo>
                <a:lnTo>
                  <a:pt x="429940" y="278314"/>
                </a:lnTo>
                <a:lnTo>
                  <a:pt x="430374" y="279449"/>
                </a:lnTo>
                <a:cubicBezTo>
                  <a:pt x="428959" y="280006"/>
                  <a:pt x="427079" y="280285"/>
                  <a:pt x="424732" y="280285"/>
                </a:cubicBezTo>
                <a:cubicBezTo>
                  <a:pt x="419230" y="282063"/>
                  <a:pt x="414742" y="283199"/>
                  <a:pt x="411269" y="283693"/>
                </a:cubicBezTo>
                <a:cubicBezTo>
                  <a:pt x="410700" y="283925"/>
                  <a:pt x="409934" y="284177"/>
                  <a:pt x="408971" y="284450"/>
                </a:cubicBezTo>
                <a:cubicBezTo>
                  <a:pt x="408008" y="284723"/>
                  <a:pt x="407632" y="284860"/>
                  <a:pt x="407843" y="284860"/>
                </a:cubicBezTo>
                <a:cubicBezTo>
                  <a:pt x="407475" y="285134"/>
                  <a:pt x="406673" y="285427"/>
                  <a:pt x="405438" y="285739"/>
                </a:cubicBezTo>
                <a:cubicBezTo>
                  <a:pt x="404203" y="286050"/>
                  <a:pt x="403277" y="286206"/>
                  <a:pt x="402660" y="286206"/>
                </a:cubicBezTo>
                <a:lnTo>
                  <a:pt x="401735" y="286323"/>
                </a:lnTo>
                <a:lnTo>
                  <a:pt x="399071" y="287803"/>
                </a:lnTo>
                <a:cubicBezTo>
                  <a:pt x="397533" y="288376"/>
                  <a:pt x="395542" y="288920"/>
                  <a:pt x="393098" y="289434"/>
                </a:cubicBezTo>
                <a:cubicBezTo>
                  <a:pt x="391975" y="289434"/>
                  <a:pt x="390770" y="289757"/>
                  <a:pt x="389484" y="290403"/>
                </a:cubicBezTo>
                <a:cubicBezTo>
                  <a:pt x="381812" y="292090"/>
                  <a:pt x="378155" y="292663"/>
                  <a:pt x="378512" y="292123"/>
                </a:cubicBezTo>
                <a:cubicBezTo>
                  <a:pt x="381596" y="293020"/>
                  <a:pt x="382397" y="293469"/>
                  <a:pt x="380913" y="293469"/>
                </a:cubicBezTo>
                <a:cubicBezTo>
                  <a:pt x="380779" y="293523"/>
                  <a:pt x="380361" y="293761"/>
                  <a:pt x="379659" y="294183"/>
                </a:cubicBezTo>
                <a:cubicBezTo>
                  <a:pt x="378958" y="294604"/>
                  <a:pt x="378339" y="294815"/>
                  <a:pt x="377805" y="294815"/>
                </a:cubicBezTo>
                <a:cubicBezTo>
                  <a:pt x="376513" y="295355"/>
                  <a:pt x="373603" y="296952"/>
                  <a:pt x="369075" y="299604"/>
                </a:cubicBezTo>
                <a:lnTo>
                  <a:pt x="363373" y="305307"/>
                </a:lnTo>
                <a:cubicBezTo>
                  <a:pt x="361758" y="305307"/>
                  <a:pt x="358788" y="307469"/>
                  <a:pt x="354464" y="311794"/>
                </a:cubicBezTo>
                <a:cubicBezTo>
                  <a:pt x="349299" y="314501"/>
                  <a:pt x="346986" y="315585"/>
                  <a:pt x="347526" y="315048"/>
                </a:cubicBezTo>
                <a:cubicBezTo>
                  <a:pt x="345580" y="323575"/>
                  <a:pt x="343875" y="328569"/>
                  <a:pt x="342411" y="330033"/>
                </a:cubicBezTo>
                <a:lnTo>
                  <a:pt x="342411" y="331821"/>
                </a:lnTo>
                <a:cubicBezTo>
                  <a:pt x="341217" y="333813"/>
                  <a:pt x="340604" y="334826"/>
                  <a:pt x="340574" y="334861"/>
                </a:cubicBezTo>
                <a:cubicBezTo>
                  <a:pt x="340544" y="334895"/>
                  <a:pt x="340529" y="334958"/>
                  <a:pt x="340529" y="335049"/>
                </a:cubicBezTo>
                <a:cubicBezTo>
                  <a:pt x="339088" y="337450"/>
                  <a:pt x="338370" y="338650"/>
                  <a:pt x="338372" y="338647"/>
                </a:cubicBezTo>
                <a:cubicBezTo>
                  <a:pt x="338375" y="338644"/>
                  <a:pt x="338377" y="338558"/>
                  <a:pt x="338377" y="338389"/>
                </a:cubicBezTo>
                <a:cubicBezTo>
                  <a:pt x="337122" y="340542"/>
                  <a:pt x="336495" y="342581"/>
                  <a:pt x="336495" y="344508"/>
                </a:cubicBezTo>
                <a:cubicBezTo>
                  <a:pt x="332190" y="350607"/>
                  <a:pt x="330037" y="354633"/>
                  <a:pt x="330037" y="356586"/>
                </a:cubicBezTo>
                <a:cubicBezTo>
                  <a:pt x="330037" y="358615"/>
                  <a:pt x="329109" y="360559"/>
                  <a:pt x="327251" y="362417"/>
                </a:cubicBezTo>
                <a:cubicBezTo>
                  <a:pt x="327691" y="361977"/>
                  <a:pt x="327575" y="366211"/>
                  <a:pt x="326903" y="375121"/>
                </a:cubicBezTo>
                <a:cubicBezTo>
                  <a:pt x="326123" y="376247"/>
                  <a:pt x="326247" y="378203"/>
                  <a:pt x="327276" y="380990"/>
                </a:cubicBezTo>
                <a:cubicBezTo>
                  <a:pt x="327282" y="381005"/>
                  <a:pt x="327098" y="380824"/>
                  <a:pt x="326723" y="380450"/>
                </a:cubicBezTo>
                <a:cubicBezTo>
                  <a:pt x="326349" y="380076"/>
                  <a:pt x="326110" y="379888"/>
                  <a:pt x="326007" y="379888"/>
                </a:cubicBezTo>
                <a:cubicBezTo>
                  <a:pt x="327619" y="380960"/>
                  <a:pt x="328828" y="382635"/>
                  <a:pt x="329634" y="384912"/>
                </a:cubicBezTo>
                <a:lnTo>
                  <a:pt x="330287" y="389574"/>
                </a:lnTo>
                <a:lnTo>
                  <a:pt x="331934" y="389574"/>
                </a:lnTo>
                <a:lnTo>
                  <a:pt x="337476" y="389574"/>
                </a:lnTo>
                <a:lnTo>
                  <a:pt x="337516" y="389438"/>
                </a:lnTo>
                <a:cubicBezTo>
                  <a:pt x="338107" y="387824"/>
                  <a:pt x="339397" y="384640"/>
                  <a:pt x="341387" y="379888"/>
                </a:cubicBezTo>
                <a:cubicBezTo>
                  <a:pt x="343487" y="379888"/>
                  <a:pt x="344577" y="379873"/>
                  <a:pt x="344654" y="379841"/>
                </a:cubicBezTo>
                <a:cubicBezTo>
                  <a:pt x="346100" y="378975"/>
                  <a:pt x="347298" y="378542"/>
                  <a:pt x="348247" y="378542"/>
                </a:cubicBezTo>
                <a:cubicBezTo>
                  <a:pt x="349501" y="376390"/>
                  <a:pt x="352743" y="375314"/>
                  <a:pt x="357971" y="375314"/>
                </a:cubicBezTo>
                <a:cubicBezTo>
                  <a:pt x="358748" y="374759"/>
                  <a:pt x="361807" y="373862"/>
                  <a:pt x="367146" y="372621"/>
                </a:cubicBezTo>
                <a:cubicBezTo>
                  <a:pt x="368541" y="371726"/>
                  <a:pt x="376979" y="371279"/>
                  <a:pt x="392460" y="371279"/>
                </a:cubicBezTo>
                <a:cubicBezTo>
                  <a:pt x="409207" y="375415"/>
                  <a:pt x="420953" y="384120"/>
                  <a:pt x="427699" y="397394"/>
                </a:cubicBezTo>
                <a:cubicBezTo>
                  <a:pt x="427699" y="397249"/>
                  <a:pt x="428038" y="397345"/>
                  <a:pt x="428717" y="397684"/>
                </a:cubicBezTo>
                <a:cubicBezTo>
                  <a:pt x="429396" y="398022"/>
                  <a:pt x="430401" y="399304"/>
                  <a:pt x="431733" y="401528"/>
                </a:cubicBezTo>
                <a:cubicBezTo>
                  <a:pt x="427463" y="405755"/>
                  <a:pt x="425328" y="407510"/>
                  <a:pt x="425328" y="406793"/>
                </a:cubicBezTo>
                <a:cubicBezTo>
                  <a:pt x="435426" y="419289"/>
                  <a:pt x="440701" y="428582"/>
                  <a:pt x="441153" y="434670"/>
                </a:cubicBezTo>
                <a:lnTo>
                  <a:pt x="441153" y="458016"/>
                </a:lnTo>
                <a:cubicBezTo>
                  <a:pt x="441153" y="460111"/>
                  <a:pt x="440620" y="462752"/>
                  <a:pt x="439554" y="465939"/>
                </a:cubicBezTo>
                <a:cubicBezTo>
                  <a:pt x="439097" y="468226"/>
                  <a:pt x="438396" y="470116"/>
                  <a:pt x="437453" y="471609"/>
                </a:cubicBezTo>
                <a:cubicBezTo>
                  <a:pt x="436510" y="473103"/>
                  <a:pt x="436038" y="475336"/>
                  <a:pt x="436038" y="478309"/>
                </a:cubicBezTo>
                <a:lnTo>
                  <a:pt x="434156" y="479255"/>
                </a:lnTo>
                <a:lnTo>
                  <a:pt x="434156" y="479959"/>
                </a:lnTo>
                <a:cubicBezTo>
                  <a:pt x="428433" y="485326"/>
                  <a:pt x="424253" y="489082"/>
                  <a:pt x="421616" y="491227"/>
                </a:cubicBezTo>
                <a:lnTo>
                  <a:pt x="418992" y="493111"/>
                </a:lnTo>
                <a:lnTo>
                  <a:pt x="423934" y="495206"/>
                </a:lnTo>
                <a:cubicBezTo>
                  <a:pt x="424292" y="500617"/>
                  <a:pt x="422159" y="503322"/>
                  <a:pt x="417537" y="503322"/>
                </a:cubicBezTo>
                <a:cubicBezTo>
                  <a:pt x="417855" y="498157"/>
                  <a:pt x="418282" y="495574"/>
                  <a:pt x="418819" y="495574"/>
                </a:cubicBezTo>
                <a:cubicBezTo>
                  <a:pt x="413840" y="504095"/>
                  <a:pt x="410116" y="510561"/>
                  <a:pt x="407646" y="514971"/>
                </a:cubicBezTo>
                <a:cubicBezTo>
                  <a:pt x="405885" y="515980"/>
                  <a:pt x="404242" y="516992"/>
                  <a:pt x="402718" y="518007"/>
                </a:cubicBezTo>
                <a:cubicBezTo>
                  <a:pt x="401193" y="519022"/>
                  <a:pt x="399680" y="519852"/>
                  <a:pt x="398179" y="520498"/>
                </a:cubicBezTo>
                <a:cubicBezTo>
                  <a:pt x="396710" y="521338"/>
                  <a:pt x="394718" y="522207"/>
                  <a:pt x="392202" y="523105"/>
                </a:cubicBezTo>
                <a:cubicBezTo>
                  <a:pt x="391485" y="523465"/>
                  <a:pt x="390447" y="524607"/>
                  <a:pt x="389087" y="526533"/>
                </a:cubicBezTo>
                <a:cubicBezTo>
                  <a:pt x="387728" y="528458"/>
                  <a:pt x="385757" y="529420"/>
                  <a:pt x="383173" y="529420"/>
                </a:cubicBezTo>
                <a:cubicBezTo>
                  <a:pt x="382275" y="529958"/>
                  <a:pt x="381056" y="530226"/>
                  <a:pt x="379516" y="530226"/>
                </a:cubicBezTo>
                <a:cubicBezTo>
                  <a:pt x="376466" y="533276"/>
                  <a:pt x="373702" y="534801"/>
                  <a:pt x="371223" y="534801"/>
                </a:cubicBezTo>
                <a:cubicBezTo>
                  <a:pt x="370900" y="534930"/>
                  <a:pt x="370371" y="535141"/>
                  <a:pt x="369635" y="535436"/>
                </a:cubicBezTo>
                <a:cubicBezTo>
                  <a:pt x="368899" y="535730"/>
                  <a:pt x="368445" y="535877"/>
                  <a:pt x="368274" y="535877"/>
                </a:cubicBezTo>
                <a:cubicBezTo>
                  <a:pt x="367459" y="536286"/>
                  <a:pt x="366589" y="536689"/>
                  <a:pt x="365663" y="537086"/>
                </a:cubicBezTo>
                <a:cubicBezTo>
                  <a:pt x="364136" y="538613"/>
                  <a:pt x="362799" y="539376"/>
                  <a:pt x="361649" y="539376"/>
                </a:cubicBezTo>
                <a:cubicBezTo>
                  <a:pt x="361112" y="539733"/>
                  <a:pt x="360435" y="539912"/>
                  <a:pt x="359617" y="539912"/>
                </a:cubicBezTo>
                <a:cubicBezTo>
                  <a:pt x="360280" y="539243"/>
                  <a:pt x="360343" y="539177"/>
                  <a:pt x="359806" y="539715"/>
                </a:cubicBezTo>
                <a:lnTo>
                  <a:pt x="357709" y="541794"/>
                </a:lnTo>
                <a:cubicBezTo>
                  <a:pt x="355917" y="541794"/>
                  <a:pt x="354882" y="541877"/>
                  <a:pt x="354605" y="542043"/>
                </a:cubicBezTo>
                <a:cubicBezTo>
                  <a:pt x="352764" y="542774"/>
                  <a:pt x="350718" y="543140"/>
                  <a:pt x="348465" y="543140"/>
                </a:cubicBezTo>
                <a:cubicBezTo>
                  <a:pt x="341843" y="544935"/>
                  <a:pt x="335218" y="544935"/>
                  <a:pt x="328593" y="543140"/>
                </a:cubicBezTo>
                <a:cubicBezTo>
                  <a:pt x="327649" y="543140"/>
                  <a:pt x="326473" y="542181"/>
                  <a:pt x="325063" y="540262"/>
                </a:cubicBezTo>
                <a:lnTo>
                  <a:pt x="320745" y="532700"/>
                </a:lnTo>
                <a:lnTo>
                  <a:pt x="320547" y="532934"/>
                </a:lnTo>
                <a:cubicBezTo>
                  <a:pt x="319299" y="533804"/>
                  <a:pt x="316666" y="535110"/>
                  <a:pt x="312647" y="536851"/>
                </a:cubicBezTo>
                <a:cubicBezTo>
                  <a:pt x="308608" y="535187"/>
                  <a:pt x="303788" y="530105"/>
                  <a:pt x="298185" y="521604"/>
                </a:cubicBezTo>
                <a:lnTo>
                  <a:pt x="295185" y="517170"/>
                </a:lnTo>
                <a:lnTo>
                  <a:pt x="294996" y="518525"/>
                </a:lnTo>
                <a:cubicBezTo>
                  <a:pt x="294861" y="520683"/>
                  <a:pt x="294794" y="523563"/>
                  <a:pt x="294794" y="527165"/>
                </a:cubicBezTo>
                <a:lnTo>
                  <a:pt x="294322" y="526693"/>
                </a:lnTo>
                <a:lnTo>
                  <a:pt x="295600" y="529249"/>
                </a:lnTo>
                <a:cubicBezTo>
                  <a:pt x="295600" y="530012"/>
                  <a:pt x="295520" y="530313"/>
                  <a:pt x="295360" y="530153"/>
                </a:cubicBezTo>
                <a:cubicBezTo>
                  <a:pt x="296516" y="535559"/>
                  <a:pt x="297271" y="539456"/>
                  <a:pt x="297625" y="541844"/>
                </a:cubicBezTo>
                <a:lnTo>
                  <a:pt x="297834" y="544074"/>
                </a:lnTo>
                <a:lnTo>
                  <a:pt x="298492" y="543302"/>
                </a:lnTo>
                <a:cubicBezTo>
                  <a:pt x="298716" y="543207"/>
                  <a:pt x="298829" y="543412"/>
                  <a:pt x="298829" y="543916"/>
                </a:cubicBezTo>
                <a:cubicBezTo>
                  <a:pt x="302250" y="551057"/>
                  <a:pt x="304312" y="554978"/>
                  <a:pt x="305015" y="555681"/>
                </a:cubicBezTo>
                <a:cubicBezTo>
                  <a:pt x="307659" y="558680"/>
                  <a:pt x="309916" y="561624"/>
                  <a:pt x="311786" y="564514"/>
                </a:cubicBezTo>
                <a:lnTo>
                  <a:pt x="314234" y="566872"/>
                </a:lnTo>
                <a:cubicBezTo>
                  <a:pt x="313988" y="566512"/>
                  <a:pt x="315633" y="566332"/>
                  <a:pt x="319169" y="566332"/>
                </a:cubicBezTo>
                <a:cubicBezTo>
                  <a:pt x="320612" y="567778"/>
                  <a:pt x="325404" y="568857"/>
                  <a:pt x="333545" y="569569"/>
                </a:cubicBezTo>
                <a:cubicBezTo>
                  <a:pt x="346273" y="567771"/>
                  <a:pt x="351561" y="567321"/>
                  <a:pt x="349409" y="568218"/>
                </a:cubicBezTo>
                <a:lnTo>
                  <a:pt x="358288" y="568218"/>
                </a:lnTo>
                <a:cubicBezTo>
                  <a:pt x="357571" y="568575"/>
                  <a:pt x="359508" y="567229"/>
                  <a:pt x="364102" y="564179"/>
                </a:cubicBezTo>
                <a:cubicBezTo>
                  <a:pt x="364325" y="564179"/>
                  <a:pt x="364667" y="564035"/>
                  <a:pt x="365129" y="563746"/>
                </a:cubicBezTo>
                <a:cubicBezTo>
                  <a:pt x="365590" y="563458"/>
                  <a:pt x="367002" y="562974"/>
                  <a:pt x="369363" y="562297"/>
                </a:cubicBezTo>
                <a:cubicBezTo>
                  <a:pt x="369640" y="562297"/>
                  <a:pt x="370011" y="562228"/>
                  <a:pt x="370475" y="562089"/>
                </a:cubicBezTo>
                <a:cubicBezTo>
                  <a:pt x="370940" y="561950"/>
                  <a:pt x="371789" y="561571"/>
                  <a:pt x="373024" y="560951"/>
                </a:cubicBezTo>
                <a:cubicBezTo>
                  <a:pt x="374668" y="560951"/>
                  <a:pt x="376279" y="560245"/>
                  <a:pt x="377858" y="558833"/>
                </a:cubicBezTo>
                <a:cubicBezTo>
                  <a:pt x="379438" y="557421"/>
                  <a:pt x="381542" y="556495"/>
                  <a:pt x="384172" y="556054"/>
                </a:cubicBezTo>
                <a:cubicBezTo>
                  <a:pt x="384546" y="555866"/>
                  <a:pt x="384957" y="556220"/>
                  <a:pt x="385405" y="557117"/>
                </a:cubicBezTo>
                <a:lnTo>
                  <a:pt x="386375" y="560005"/>
                </a:lnTo>
                <a:lnTo>
                  <a:pt x="387389" y="558137"/>
                </a:lnTo>
                <a:cubicBezTo>
                  <a:pt x="389000" y="555938"/>
                  <a:pt x="392045" y="552640"/>
                  <a:pt x="396524" y="548242"/>
                </a:cubicBezTo>
                <a:cubicBezTo>
                  <a:pt x="402095" y="550581"/>
                  <a:pt x="404253" y="551930"/>
                  <a:pt x="402998" y="552290"/>
                </a:cubicBezTo>
                <a:cubicBezTo>
                  <a:pt x="410330" y="540494"/>
                  <a:pt x="415805" y="533455"/>
                  <a:pt x="419424" y="531174"/>
                </a:cubicBezTo>
                <a:cubicBezTo>
                  <a:pt x="422208" y="528681"/>
                  <a:pt x="425409" y="525339"/>
                  <a:pt x="429028" y="521145"/>
                </a:cubicBezTo>
                <a:cubicBezTo>
                  <a:pt x="430217" y="520105"/>
                  <a:pt x="431398" y="518746"/>
                  <a:pt x="432572" y="517070"/>
                </a:cubicBezTo>
                <a:cubicBezTo>
                  <a:pt x="433745" y="515394"/>
                  <a:pt x="434839" y="513904"/>
                  <a:pt x="435854" y="512600"/>
                </a:cubicBezTo>
                <a:cubicBezTo>
                  <a:pt x="438106" y="507910"/>
                  <a:pt x="439081" y="505719"/>
                  <a:pt x="438778" y="506027"/>
                </a:cubicBezTo>
                <a:cubicBezTo>
                  <a:pt x="438778" y="506256"/>
                  <a:pt x="438977" y="505905"/>
                  <a:pt x="439376" y="504975"/>
                </a:cubicBezTo>
                <a:cubicBezTo>
                  <a:pt x="439775" y="504044"/>
                  <a:pt x="440024" y="503446"/>
                  <a:pt x="440124" y="503181"/>
                </a:cubicBezTo>
                <a:cubicBezTo>
                  <a:pt x="440124" y="501334"/>
                  <a:pt x="440530" y="499735"/>
                  <a:pt x="441342" y="498383"/>
                </a:cubicBezTo>
                <a:cubicBezTo>
                  <a:pt x="441785" y="497274"/>
                  <a:pt x="442006" y="496675"/>
                  <a:pt x="442006" y="496586"/>
                </a:cubicBezTo>
                <a:cubicBezTo>
                  <a:pt x="443944" y="489123"/>
                  <a:pt x="448430" y="484661"/>
                  <a:pt x="455465" y="483201"/>
                </a:cubicBezTo>
                <a:cubicBezTo>
                  <a:pt x="455008" y="483201"/>
                  <a:pt x="454792" y="483190"/>
                  <a:pt x="454820" y="483169"/>
                </a:cubicBezTo>
                <a:cubicBezTo>
                  <a:pt x="454847" y="483147"/>
                  <a:pt x="455313" y="482956"/>
                  <a:pt x="456219" y="482596"/>
                </a:cubicBezTo>
                <a:cubicBezTo>
                  <a:pt x="459238" y="480241"/>
                  <a:pt x="460913" y="478946"/>
                  <a:pt x="461244" y="478712"/>
                </a:cubicBezTo>
                <a:cubicBezTo>
                  <a:pt x="461990" y="477960"/>
                  <a:pt x="463111" y="476028"/>
                  <a:pt x="464606" y="472915"/>
                </a:cubicBezTo>
                <a:cubicBezTo>
                  <a:pt x="464606" y="471843"/>
                  <a:pt x="465055" y="470858"/>
                  <a:pt x="465952" y="469961"/>
                </a:cubicBezTo>
                <a:cubicBezTo>
                  <a:pt x="465952" y="469764"/>
                  <a:pt x="466734" y="466732"/>
                  <a:pt x="468297" y="460867"/>
                </a:cubicBezTo>
                <a:cubicBezTo>
                  <a:pt x="470747" y="460867"/>
                  <a:pt x="472216" y="460732"/>
                  <a:pt x="472703" y="460462"/>
                </a:cubicBezTo>
                <a:cubicBezTo>
                  <a:pt x="473190" y="460192"/>
                  <a:pt x="474321" y="459699"/>
                  <a:pt x="476096" y="458985"/>
                </a:cubicBezTo>
                <a:cubicBezTo>
                  <a:pt x="481507" y="458985"/>
                  <a:pt x="486366" y="459523"/>
                  <a:pt x="490672" y="460599"/>
                </a:cubicBezTo>
                <a:cubicBezTo>
                  <a:pt x="494978" y="461675"/>
                  <a:pt x="500264" y="462213"/>
                  <a:pt x="506529" y="462213"/>
                </a:cubicBezTo>
                <a:cubicBezTo>
                  <a:pt x="507650" y="464897"/>
                  <a:pt x="508839" y="466365"/>
                  <a:pt x="510097" y="466617"/>
                </a:cubicBezTo>
                <a:cubicBezTo>
                  <a:pt x="511277" y="467268"/>
                  <a:pt x="512382" y="467594"/>
                  <a:pt x="513411" y="467594"/>
                </a:cubicBezTo>
                <a:cubicBezTo>
                  <a:pt x="519942" y="474951"/>
                  <a:pt x="517612" y="488989"/>
                  <a:pt x="506420" y="509706"/>
                </a:cubicBezTo>
                <a:cubicBezTo>
                  <a:pt x="495228" y="530424"/>
                  <a:pt x="481646" y="549602"/>
                  <a:pt x="465673" y="567241"/>
                </a:cubicBezTo>
                <a:cubicBezTo>
                  <a:pt x="452945" y="573415"/>
                  <a:pt x="446761" y="576323"/>
                  <a:pt x="447121" y="575966"/>
                </a:cubicBezTo>
                <a:cubicBezTo>
                  <a:pt x="449305" y="577775"/>
                  <a:pt x="448762" y="580225"/>
                  <a:pt x="445492" y="583314"/>
                </a:cubicBezTo>
                <a:cubicBezTo>
                  <a:pt x="442222" y="586404"/>
                  <a:pt x="438269" y="589604"/>
                  <a:pt x="433633" y="592914"/>
                </a:cubicBezTo>
                <a:lnTo>
                  <a:pt x="430130" y="592914"/>
                </a:lnTo>
                <a:cubicBezTo>
                  <a:pt x="424362" y="596647"/>
                  <a:pt x="416711" y="599657"/>
                  <a:pt x="407179" y="601944"/>
                </a:cubicBezTo>
                <a:lnTo>
                  <a:pt x="397545" y="605249"/>
                </a:lnTo>
                <a:cubicBezTo>
                  <a:pt x="394721" y="605955"/>
                  <a:pt x="392242" y="606501"/>
                  <a:pt x="390110" y="606887"/>
                </a:cubicBezTo>
                <a:cubicBezTo>
                  <a:pt x="389298" y="607376"/>
                  <a:pt x="388367" y="607770"/>
                  <a:pt x="387317" y="608069"/>
                </a:cubicBezTo>
                <a:cubicBezTo>
                  <a:pt x="386266" y="608367"/>
                  <a:pt x="385161" y="608517"/>
                  <a:pt x="384000" y="608517"/>
                </a:cubicBezTo>
                <a:cubicBezTo>
                  <a:pt x="383940" y="608517"/>
                  <a:pt x="383597" y="608652"/>
                  <a:pt x="382969" y="608922"/>
                </a:cubicBezTo>
                <a:cubicBezTo>
                  <a:pt x="382342" y="609192"/>
                  <a:pt x="381655" y="609327"/>
                  <a:pt x="380909" y="609327"/>
                </a:cubicBezTo>
                <a:cubicBezTo>
                  <a:pt x="379114" y="610044"/>
                  <a:pt x="375357" y="610403"/>
                  <a:pt x="369637" y="610403"/>
                </a:cubicBezTo>
                <a:cubicBezTo>
                  <a:pt x="371249" y="609686"/>
                  <a:pt x="371678" y="610133"/>
                  <a:pt x="370923" y="611745"/>
                </a:cubicBezTo>
                <a:cubicBezTo>
                  <a:pt x="370254" y="611745"/>
                  <a:pt x="369606" y="611880"/>
                  <a:pt x="368977" y="612150"/>
                </a:cubicBezTo>
                <a:cubicBezTo>
                  <a:pt x="368348" y="612420"/>
                  <a:pt x="367736" y="612555"/>
                  <a:pt x="367142" y="612555"/>
                </a:cubicBezTo>
                <a:cubicBezTo>
                  <a:pt x="359253" y="614708"/>
                  <a:pt x="353449" y="615022"/>
                  <a:pt x="349730" y="613499"/>
                </a:cubicBezTo>
                <a:cubicBezTo>
                  <a:pt x="349516" y="612330"/>
                  <a:pt x="349857" y="612015"/>
                  <a:pt x="350755" y="612555"/>
                </a:cubicBezTo>
                <a:cubicBezTo>
                  <a:pt x="339993" y="610760"/>
                  <a:pt x="336316" y="610490"/>
                  <a:pt x="339723" y="611745"/>
                </a:cubicBezTo>
                <a:cubicBezTo>
                  <a:pt x="331191" y="610656"/>
                  <a:pt x="326262" y="609816"/>
                  <a:pt x="324935" y="609224"/>
                </a:cubicBezTo>
                <a:cubicBezTo>
                  <a:pt x="320245" y="608638"/>
                  <a:pt x="313366" y="605288"/>
                  <a:pt x="304299" y="599174"/>
                </a:cubicBezTo>
                <a:cubicBezTo>
                  <a:pt x="298874" y="595325"/>
                  <a:pt x="294342" y="591247"/>
                  <a:pt x="290704" y="586940"/>
                </a:cubicBezTo>
                <a:lnTo>
                  <a:pt x="283009" y="574223"/>
                </a:lnTo>
                <a:lnTo>
                  <a:pt x="282286" y="574222"/>
                </a:lnTo>
                <a:cubicBezTo>
                  <a:pt x="280911" y="573921"/>
                  <a:pt x="278220" y="573022"/>
                  <a:pt x="274214" y="571524"/>
                </a:cubicBezTo>
                <a:cubicBezTo>
                  <a:pt x="265905" y="558384"/>
                  <a:pt x="261750" y="550892"/>
                  <a:pt x="261750" y="549049"/>
                </a:cubicBezTo>
                <a:lnTo>
                  <a:pt x="260348" y="544641"/>
                </a:lnTo>
                <a:cubicBezTo>
                  <a:pt x="259130" y="542200"/>
                  <a:pt x="258522" y="540721"/>
                  <a:pt x="258522" y="540203"/>
                </a:cubicBezTo>
                <a:cubicBezTo>
                  <a:pt x="258161" y="539309"/>
                  <a:pt x="257981" y="538002"/>
                  <a:pt x="257981" y="536285"/>
                </a:cubicBezTo>
                <a:cubicBezTo>
                  <a:pt x="257534" y="535836"/>
                  <a:pt x="257198" y="534663"/>
                  <a:pt x="256975" y="532766"/>
                </a:cubicBezTo>
                <a:lnTo>
                  <a:pt x="256725" y="526917"/>
                </a:lnTo>
                <a:lnTo>
                  <a:pt x="255649" y="526020"/>
                </a:lnTo>
                <a:cubicBezTo>
                  <a:pt x="255052" y="524537"/>
                  <a:pt x="254753" y="520163"/>
                  <a:pt x="254753" y="512900"/>
                </a:cubicBezTo>
                <a:cubicBezTo>
                  <a:pt x="254753" y="506586"/>
                  <a:pt x="254989" y="502606"/>
                  <a:pt x="255460" y="500960"/>
                </a:cubicBezTo>
                <a:cubicBezTo>
                  <a:pt x="256784" y="498230"/>
                  <a:pt x="257177" y="497224"/>
                  <a:pt x="256639" y="497941"/>
                </a:cubicBezTo>
                <a:cubicBezTo>
                  <a:pt x="256639" y="492204"/>
                  <a:pt x="256921" y="488660"/>
                  <a:pt x="257484" y="487308"/>
                </a:cubicBezTo>
                <a:cubicBezTo>
                  <a:pt x="258047" y="485956"/>
                  <a:pt x="258524" y="484593"/>
                  <a:pt x="258916" y="483218"/>
                </a:cubicBezTo>
                <a:cubicBezTo>
                  <a:pt x="259908" y="485679"/>
                  <a:pt x="260225" y="487179"/>
                  <a:pt x="259868" y="487720"/>
                </a:cubicBezTo>
                <a:cubicBezTo>
                  <a:pt x="259868" y="482949"/>
                  <a:pt x="259957" y="480252"/>
                  <a:pt x="260136" y="479627"/>
                </a:cubicBezTo>
                <a:cubicBezTo>
                  <a:pt x="260314" y="479002"/>
                  <a:pt x="260404" y="478230"/>
                  <a:pt x="260404" y="477310"/>
                </a:cubicBezTo>
                <a:cubicBezTo>
                  <a:pt x="261301" y="475689"/>
                  <a:pt x="261750" y="474630"/>
                  <a:pt x="261750" y="474133"/>
                </a:cubicBezTo>
                <a:cubicBezTo>
                  <a:pt x="263005" y="476193"/>
                  <a:pt x="263454" y="477404"/>
                  <a:pt x="263096" y="477764"/>
                </a:cubicBezTo>
                <a:cubicBezTo>
                  <a:pt x="263096" y="473002"/>
                  <a:pt x="263186" y="470397"/>
                  <a:pt x="263364" y="469948"/>
                </a:cubicBezTo>
                <a:cubicBezTo>
                  <a:pt x="263543" y="469499"/>
                  <a:pt x="263632" y="468879"/>
                  <a:pt x="263632" y="468087"/>
                </a:cubicBezTo>
                <a:cubicBezTo>
                  <a:pt x="265427" y="461987"/>
                  <a:pt x="266325" y="458667"/>
                  <a:pt x="266325" y="458127"/>
                </a:cubicBezTo>
                <a:lnTo>
                  <a:pt x="264979" y="451850"/>
                </a:lnTo>
                <a:lnTo>
                  <a:pt x="281742" y="442458"/>
                </a:lnTo>
                <a:lnTo>
                  <a:pt x="281994" y="439934"/>
                </a:lnTo>
                <a:cubicBezTo>
                  <a:pt x="282218" y="439183"/>
                  <a:pt x="282555" y="438808"/>
                  <a:pt x="283003" y="438808"/>
                </a:cubicBezTo>
                <a:lnTo>
                  <a:pt x="283003" y="441752"/>
                </a:lnTo>
                <a:lnTo>
                  <a:pt x="283107" y="441694"/>
                </a:lnTo>
                <a:lnTo>
                  <a:pt x="283711" y="439897"/>
                </a:lnTo>
                <a:cubicBezTo>
                  <a:pt x="284382" y="438547"/>
                  <a:pt x="284987" y="437696"/>
                  <a:pt x="285524" y="437341"/>
                </a:cubicBezTo>
                <a:cubicBezTo>
                  <a:pt x="286556" y="435126"/>
                  <a:pt x="291540" y="429069"/>
                  <a:pt x="300475" y="419171"/>
                </a:cubicBezTo>
                <a:lnTo>
                  <a:pt x="303615" y="414865"/>
                </a:lnTo>
                <a:lnTo>
                  <a:pt x="297776" y="412981"/>
                </a:lnTo>
                <a:cubicBezTo>
                  <a:pt x="296320" y="412495"/>
                  <a:pt x="295571" y="412223"/>
                  <a:pt x="295531" y="412165"/>
                </a:cubicBezTo>
                <a:cubicBezTo>
                  <a:pt x="290838" y="411770"/>
                  <a:pt x="286661" y="407340"/>
                  <a:pt x="282999" y="398874"/>
                </a:cubicBezTo>
                <a:cubicBezTo>
                  <a:pt x="281747" y="396621"/>
                  <a:pt x="281121" y="394895"/>
                  <a:pt x="281121" y="393694"/>
                </a:cubicBezTo>
                <a:cubicBezTo>
                  <a:pt x="280887" y="393460"/>
                  <a:pt x="280604" y="392597"/>
                  <a:pt x="280272" y="391107"/>
                </a:cubicBezTo>
                <a:cubicBezTo>
                  <a:pt x="279941" y="389616"/>
                  <a:pt x="279775" y="388593"/>
                  <a:pt x="279775" y="388039"/>
                </a:cubicBezTo>
                <a:cubicBezTo>
                  <a:pt x="278877" y="385035"/>
                  <a:pt x="278946" y="381869"/>
                  <a:pt x="279981" y="378542"/>
                </a:cubicBezTo>
                <a:lnTo>
                  <a:pt x="281144" y="376514"/>
                </a:lnTo>
                <a:lnTo>
                  <a:pt x="281458" y="367813"/>
                </a:lnTo>
                <a:cubicBezTo>
                  <a:pt x="281682" y="365620"/>
                  <a:pt x="282019" y="364345"/>
                  <a:pt x="282467" y="363986"/>
                </a:cubicBezTo>
                <a:cubicBezTo>
                  <a:pt x="282467" y="363683"/>
                  <a:pt x="282953" y="361828"/>
                  <a:pt x="283925" y="358421"/>
                </a:cubicBezTo>
                <a:cubicBezTo>
                  <a:pt x="284851" y="356932"/>
                  <a:pt x="285869" y="354638"/>
                  <a:pt x="286978" y="351539"/>
                </a:cubicBezTo>
                <a:cubicBezTo>
                  <a:pt x="287735" y="353363"/>
                  <a:pt x="291686" y="351063"/>
                  <a:pt x="298829" y="344641"/>
                </a:cubicBezTo>
                <a:lnTo>
                  <a:pt x="301251" y="339260"/>
                </a:lnTo>
                <a:cubicBezTo>
                  <a:pt x="300354" y="342310"/>
                  <a:pt x="298869" y="339779"/>
                  <a:pt x="296796" y="331667"/>
                </a:cubicBezTo>
                <a:cubicBezTo>
                  <a:pt x="297219" y="330186"/>
                  <a:pt x="297896" y="328880"/>
                  <a:pt x="298826" y="327748"/>
                </a:cubicBezTo>
                <a:cubicBezTo>
                  <a:pt x="299757" y="326616"/>
                  <a:pt x="300985" y="324948"/>
                  <a:pt x="302512" y="322744"/>
                </a:cubicBezTo>
                <a:cubicBezTo>
                  <a:pt x="303158" y="321841"/>
                  <a:pt x="307099" y="316912"/>
                  <a:pt x="314337" y="307957"/>
                </a:cubicBezTo>
                <a:cubicBezTo>
                  <a:pt x="316538" y="305321"/>
                  <a:pt x="318813" y="303234"/>
                  <a:pt x="321164" y="301697"/>
                </a:cubicBezTo>
                <a:cubicBezTo>
                  <a:pt x="323515" y="300159"/>
                  <a:pt x="325514" y="298428"/>
                  <a:pt x="327161" y="296504"/>
                </a:cubicBezTo>
                <a:cubicBezTo>
                  <a:pt x="329344" y="294083"/>
                  <a:pt x="331592" y="292117"/>
                  <a:pt x="333903" y="290605"/>
                </a:cubicBezTo>
                <a:cubicBezTo>
                  <a:pt x="336214" y="289093"/>
                  <a:pt x="338325" y="287381"/>
                  <a:pt x="340238" y="285468"/>
                </a:cubicBezTo>
                <a:cubicBezTo>
                  <a:pt x="341181" y="284531"/>
                  <a:pt x="342906" y="283433"/>
                  <a:pt x="345413" y="282176"/>
                </a:cubicBezTo>
                <a:lnTo>
                  <a:pt x="352358" y="275234"/>
                </a:lnTo>
                <a:cubicBezTo>
                  <a:pt x="354208" y="272150"/>
                  <a:pt x="357865" y="269289"/>
                  <a:pt x="363330" y="266650"/>
                </a:cubicBezTo>
                <a:cubicBezTo>
                  <a:pt x="366697" y="263109"/>
                  <a:pt x="371514" y="259500"/>
                  <a:pt x="377779" y="255824"/>
                </a:cubicBezTo>
                <a:cubicBezTo>
                  <a:pt x="382501" y="252620"/>
                  <a:pt x="385792" y="250554"/>
                  <a:pt x="387653" y="249625"/>
                </a:cubicBezTo>
                <a:cubicBezTo>
                  <a:pt x="389774" y="247504"/>
                  <a:pt x="392004" y="246443"/>
                  <a:pt x="394342" y="246443"/>
                </a:cubicBezTo>
                <a:lnTo>
                  <a:pt x="405910" y="240522"/>
                </a:lnTo>
                <a:cubicBezTo>
                  <a:pt x="406633" y="240522"/>
                  <a:pt x="407350" y="240433"/>
                  <a:pt x="408062" y="240254"/>
                </a:cubicBezTo>
                <a:cubicBezTo>
                  <a:pt x="408774" y="240076"/>
                  <a:pt x="409038" y="239986"/>
                  <a:pt x="408855" y="239986"/>
                </a:cubicBezTo>
                <a:cubicBezTo>
                  <a:pt x="414163" y="236936"/>
                  <a:pt x="418771" y="235590"/>
                  <a:pt x="422678" y="235947"/>
                </a:cubicBezTo>
                <a:lnTo>
                  <a:pt x="428136" y="233143"/>
                </a:lnTo>
                <a:cubicBezTo>
                  <a:pt x="429031" y="232889"/>
                  <a:pt x="431913" y="232120"/>
                  <a:pt x="436784" y="230837"/>
                </a:cubicBezTo>
                <a:cubicBezTo>
                  <a:pt x="441935" y="230837"/>
                  <a:pt x="445778" y="230315"/>
                  <a:pt x="448313" y="229272"/>
                </a:cubicBezTo>
                <a:cubicBezTo>
                  <a:pt x="451829" y="228523"/>
                  <a:pt x="454817" y="228283"/>
                  <a:pt x="457276" y="228551"/>
                </a:cubicBezTo>
                <a:cubicBezTo>
                  <a:pt x="459736" y="228820"/>
                  <a:pt x="462011" y="228564"/>
                  <a:pt x="464100" y="227784"/>
                </a:cubicBezTo>
                <a:cubicBezTo>
                  <a:pt x="469256" y="227141"/>
                  <a:pt x="474026" y="227041"/>
                  <a:pt x="478407" y="227484"/>
                </a:cubicBezTo>
                <a:cubicBezTo>
                  <a:pt x="482789" y="227927"/>
                  <a:pt x="487293" y="227520"/>
                  <a:pt x="491917" y="226262"/>
                </a:cubicBezTo>
                <a:cubicBezTo>
                  <a:pt x="500307" y="226262"/>
                  <a:pt x="506935" y="226816"/>
                  <a:pt x="511803" y="227925"/>
                </a:cubicBezTo>
                <a:cubicBezTo>
                  <a:pt x="516156" y="229741"/>
                  <a:pt x="520677" y="231069"/>
                  <a:pt x="525364" y="231911"/>
                </a:cubicBezTo>
                <a:lnTo>
                  <a:pt x="531779" y="234040"/>
                </a:lnTo>
                <a:lnTo>
                  <a:pt x="558196" y="208687"/>
                </a:lnTo>
                <a:cubicBezTo>
                  <a:pt x="637145" y="132201"/>
                  <a:pt x="689272" y="76432"/>
                  <a:pt x="714577" y="41379"/>
                </a:cubicBezTo>
                <a:cubicBezTo>
                  <a:pt x="722081" y="36106"/>
                  <a:pt x="728798" y="33290"/>
                  <a:pt x="734731" y="32932"/>
                </a:cubicBezTo>
                <a:close/>
                <a:moveTo>
                  <a:pt x="540237" y="30399"/>
                </a:moveTo>
                <a:lnTo>
                  <a:pt x="550845" y="30399"/>
                </a:lnTo>
                <a:lnTo>
                  <a:pt x="554987" y="35583"/>
                </a:lnTo>
                <a:lnTo>
                  <a:pt x="554987" y="43262"/>
                </a:lnTo>
                <a:lnTo>
                  <a:pt x="548126" y="43262"/>
                </a:lnTo>
                <a:lnTo>
                  <a:pt x="540237" y="41821"/>
                </a:lnTo>
                <a:close/>
                <a:moveTo>
                  <a:pt x="368968" y="25829"/>
                </a:moveTo>
                <a:lnTo>
                  <a:pt x="369079" y="25831"/>
                </a:lnTo>
                <a:lnTo>
                  <a:pt x="369079" y="25829"/>
                </a:lnTo>
                <a:close/>
                <a:moveTo>
                  <a:pt x="283839" y="18295"/>
                </a:moveTo>
                <a:lnTo>
                  <a:pt x="283839" y="28195"/>
                </a:lnTo>
                <a:lnTo>
                  <a:pt x="290519" y="28195"/>
                </a:lnTo>
                <a:lnTo>
                  <a:pt x="290519" y="18295"/>
                </a:lnTo>
                <a:close/>
                <a:moveTo>
                  <a:pt x="343298" y="18195"/>
                </a:moveTo>
                <a:lnTo>
                  <a:pt x="336872" y="19917"/>
                </a:lnTo>
                <a:cubicBezTo>
                  <a:pt x="332227" y="20809"/>
                  <a:pt x="326807" y="21558"/>
                  <a:pt x="320613" y="22163"/>
                </a:cubicBezTo>
                <a:lnTo>
                  <a:pt x="318723" y="22777"/>
                </a:lnTo>
                <a:lnTo>
                  <a:pt x="318338" y="23415"/>
                </a:lnTo>
                <a:lnTo>
                  <a:pt x="333531" y="20996"/>
                </a:lnTo>
                <a:lnTo>
                  <a:pt x="339371" y="21567"/>
                </a:lnTo>
                <a:lnTo>
                  <a:pt x="339191" y="21524"/>
                </a:lnTo>
                <a:lnTo>
                  <a:pt x="343298" y="20823"/>
                </a:lnTo>
                <a:close/>
                <a:moveTo>
                  <a:pt x="422883" y="0"/>
                </a:moveTo>
                <a:cubicBezTo>
                  <a:pt x="428769" y="2153"/>
                  <a:pt x="431999" y="5341"/>
                  <a:pt x="432573" y="9566"/>
                </a:cubicBezTo>
                <a:lnTo>
                  <a:pt x="430713" y="13539"/>
                </a:lnTo>
                <a:lnTo>
                  <a:pt x="433697" y="15569"/>
                </a:lnTo>
                <a:lnTo>
                  <a:pt x="433697" y="13721"/>
                </a:lnTo>
                <a:lnTo>
                  <a:pt x="447640" y="13721"/>
                </a:lnTo>
                <a:lnTo>
                  <a:pt x="447640" y="20561"/>
                </a:lnTo>
                <a:lnTo>
                  <a:pt x="459207" y="21502"/>
                </a:lnTo>
                <a:lnTo>
                  <a:pt x="459207" y="27563"/>
                </a:lnTo>
                <a:lnTo>
                  <a:pt x="462166" y="31690"/>
                </a:lnTo>
                <a:lnTo>
                  <a:pt x="462166" y="38121"/>
                </a:lnTo>
                <a:lnTo>
                  <a:pt x="461100" y="39187"/>
                </a:lnTo>
                <a:lnTo>
                  <a:pt x="496500" y="42254"/>
                </a:lnTo>
                <a:cubicBezTo>
                  <a:pt x="497458" y="43209"/>
                  <a:pt x="507812" y="45108"/>
                  <a:pt x="527563" y="47952"/>
                </a:cubicBezTo>
                <a:cubicBezTo>
                  <a:pt x="536876" y="49927"/>
                  <a:pt x="541532" y="53556"/>
                  <a:pt x="541532" y="58838"/>
                </a:cubicBezTo>
                <a:lnTo>
                  <a:pt x="535718" y="64245"/>
                </a:lnTo>
                <a:lnTo>
                  <a:pt x="524980" y="62722"/>
                </a:lnTo>
                <a:lnTo>
                  <a:pt x="525660" y="63383"/>
                </a:lnTo>
                <a:lnTo>
                  <a:pt x="525660" y="70972"/>
                </a:lnTo>
                <a:cubicBezTo>
                  <a:pt x="507929" y="70972"/>
                  <a:pt x="496847" y="68454"/>
                  <a:pt x="492414" y="63418"/>
                </a:cubicBezTo>
                <a:lnTo>
                  <a:pt x="490934" y="59494"/>
                </a:lnTo>
                <a:lnTo>
                  <a:pt x="488469" y="59601"/>
                </a:lnTo>
                <a:lnTo>
                  <a:pt x="490952" y="62573"/>
                </a:lnTo>
                <a:lnTo>
                  <a:pt x="485147" y="69578"/>
                </a:lnTo>
                <a:lnTo>
                  <a:pt x="448064" y="70432"/>
                </a:lnTo>
                <a:lnTo>
                  <a:pt x="443219" y="70432"/>
                </a:lnTo>
                <a:cubicBezTo>
                  <a:pt x="445412" y="70432"/>
                  <a:pt x="446208" y="71779"/>
                  <a:pt x="445607" y="74475"/>
                </a:cubicBezTo>
                <a:lnTo>
                  <a:pt x="437028" y="76083"/>
                </a:lnTo>
                <a:lnTo>
                  <a:pt x="434829" y="76083"/>
                </a:lnTo>
                <a:cubicBezTo>
                  <a:pt x="431510" y="75605"/>
                  <a:pt x="429415" y="74170"/>
                  <a:pt x="428543" y="71778"/>
                </a:cubicBezTo>
                <a:lnTo>
                  <a:pt x="424518" y="72125"/>
                </a:lnTo>
                <a:lnTo>
                  <a:pt x="426382" y="76035"/>
                </a:lnTo>
                <a:lnTo>
                  <a:pt x="414587" y="79311"/>
                </a:lnTo>
                <a:lnTo>
                  <a:pt x="408710" y="73489"/>
                </a:lnTo>
                <a:lnTo>
                  <a:pt x="400460" y="74200"/>
                </a:lnTo>
                <a:lnTo>
                  <a:pt x="399610" y="74092"/>
                </a:lnTo>
                <a:lnTo>
                  <a:pt x="405894" y="76230"/>
                </a:lnTo>
                <a:cubicBezTo>
                  <a:pt x="407536" y="77905"/>
                  <a:pt x="408357" y="80419"/>
                  <a:pt x="408357" y="83770"/>
                </a:cubicBezTo>
                <a:cubicBezTo>
                  <a:pt x="405773" y="88509"/>
                  <a:pt x="402956" y="90879"/>
                  <a:pt x="399907" y="90879"/>
                </a:cubicBezTo>
                <a:lnTo>
                  <a:pt x="394879" y="87889"/>
                </a:lnTo>
                <a:lnTo>
                  <a:pt x="392900" y="89622"/>
                </a:lnTo>
                <a:lnTo>
                  <a:pt x="391645" y="90210"/>
                </a:lnTo>
                <a:lnTo>
                  <a:pt x="391945" y="90510"/>
                </a:lnTo>
                <a:lnTo>
                  <a:pt x="391945" y="99222"/>
                </a:lnTo>
                <a:lnTo>
                  <a:pt x="384026" y="99222"/>
                </a:lnTo>
                <a:lnTo>
                  <a:pt x="382761" y="98146"/>
                </a:lnTo>
                <a:lnTo>
                  <a:pt x="378851" y="103257"/>
                </a:lnTo>
                <a:lnTo>
                  <a:pt x="375691" y="103257"/>
                </a:lnTo>
                <a:lnTo>
                  <a:pt x="371980" y="103000"/>
                </a:lnTo>
                <a:lnTo>
                  <a:pt x="372038" y="103313"/>
                </a:lnTo>
                <a:lnTo>
                  <a:pt x="351063" y="113749"/>
                </a:lnTo>
                <a:lnTo>
                  <a:pt x="350784" y="112943"/>
                </a:lnTo>
                <a:cubicBezTo>
                  <a:pt x="350784" y="116527"/>
                  <a:pt x="342417" y="121255"/>
                  <a:pt x="325681" y="127126"/>
                </a:cubicBezTo>
                <a:cubicBezTo>
                  <a:pt x="323854" y="127266"/>
                  <a:pt x="319475" y="129981"/>
                  <a:pt x="312544" y="135272"/>
                </a:cubicBezTo>
                <a:cubicBezTo>
                  <a:pt x="311083" y="135272"/>
                  <a:pt x="309341" y="138736"/>
                  <a:pt x="307317" y="145665"/>
                </a:cubicBezTo>
                <a:cubicBezTo>
                  <a:pt x="297376" y="154483"/>
                  <a:pt x="286925" y="166787"/>
                  <a:pt x="275963" y="182576"/>
                </a:cubicBezTo>
                <a:cubicBezTo>
                  <a:pt x="271884" y="184446"/>
                  <a:pt x="266552" y="191389"/>
                  <a:pt x="259966" y="203405"/>
                </a:cubicBezTo>
                <a:cubicBezTo>
                  <a:pt x="248950" y="219575"/>
                  <a:pt x="236963" y="245727"/>
                  <a:pt x="224006" y="281863"/>
                </a:cubicBezTo>
                <a:cubicBezTo>
                  <a:pt x="222317" y="283177"/>
                  <a:pt x="217339" y="294215"/>
                  <a:pt x="209073" y="314975"/>
                </a:cubicBezTo>
                <a:cubicBezTo>
                  <a:pt x="202184" y="323242"/>
                  <a:pt x="194357" y="352991"/>
                  <a:pt x="185590" y="404224"/>
                </a:cubicBezTo>
                <a:cubicBezTo>
                  <a:pt x="181934" y="426145"/>
                  <a:pt x="179203" y="459977"/>
                  <a:pt x="177397" y="505719"/>
                </a:cubicBezTo>
                <a:lnTo>
                  <a:pt x="176711" y="510049"/>
                </a:lnTo>
                <a:cubicBezTo>
                  <a:pt x="176711" y="532876"/>
                  <a:pt x="181823" y="570925"/>
                  <a:pt x="192047" y="624196"/>
                </a:cubicBezTo>
                <a:cubicBezTo>
                  <a:pt x="192047" y="629458"/>
                  <a:pt x="195912" y="638472"/>
                  <a:pt x="203641" y="651238"/>
                </a:cubicBezTo>
                <a:cubicBezTo>
                  <a:pt x="217827" y="681205"/>
                  <a:pt x="226992" y="698342"/>
                  <a:pt x="231137" y="702649"/>
                </a:cubicBezTo>
                <a:cubicBezTo>
                  <a:pt x="246578" y="713321"/>
                  <a:pt x="257617" y="719991"/>
                  <a:pt x="264252" y="722659"/>
                </a:cubicBezTo>
                <a:lnTo>
                  <a:pt x="269249" y="723948"/>
                </a:lnTo>
                <a:lnTo>
                  <a:pt x="279501" y="716912"/>
                </a:lnTo>
                <a:cubicBezTo>
                  <a:pt x="282829" y="713375"/>
                  <a:pt x="286046" y="708660"/>
                  <a:pt x="289151" y="702769"/>
                </a:cubicBezTo>
                <a:lnTo>
                  <a:pt x="291106" y="698207"/>
                </a:lnTo>
                <a:lnTo>
                  <a:pt x="291106" y="692539"/>
                </a:lnTo>
                <a:lnTo>
                  <a:pt x="291106" y="689782"/>
                </a:lnTo>
                <a:lnTo>
                  <a:pt x="291106" y="668383"/>
                </a:lnTo>
                <a:lnTo>
                  <a:pt x="288684" y="640969"/>
                </a:lnTo>
                <a:lnTo>
                  <a:pt x="288684" y="636163"/>
                </a:lnTo>
                <a:lnTo>
                  <a:pt x="295235" y="632518"/>
                </a:lnTo>
                <a:cubicBezTo>
                  <a:pt x="299946" y="632518"/>
                  <a:pt x="305055" y="642365"/>
                  <a:pt x="310563" y="662059"/>
                </a:cubicBezTo>
                <a:lnTo>
                  <a:pt x="310414" y="664484"/>
                </a:lnTo>
                <a:lnTo>
                  <a:pt x="311870" y="664132"/>
                </a:lnTo>
                <a:lnTo>
                  <a:pt x="309401" y="655739"/>
                </a:lnTo>
                <a:lnTo>
                  <a:pt x="309401" y="653193"/>
                </a:lnTo>
                <a:lnTo>
                  <a:pt x="310576" y="644356"/>
                </a:lnTo>
                <a:lnTo>
                  <a:pt x="318671" y="644356"/>
                </a:lnTo>
                <a:cubicBezTo>
                  <a:pt x="320929" y="647078"/>
                  <a:pt x="322905" y="649444"/>
                  <a:pt x="324598" y="651455"/>
                </a:cubicBezTo>
                <a:lnTo>
                  <a:pt x="327084" y="654371"/>
                </a:lnTo>
                <a:lnTo>
                  <a:pt x="330552" y="651889"/>
                </a:lnTo>
                <a:cubicBezTo>
                  <a:pt x="339364" y="651889"/>
                  <a:pt x="348492" y="660083"/>
                  <a:pt x="357936" y="676470"/>
                </a:cubicBezTo>
                <a:cubicBezTo>
                  <a:pt x="361297" y="678711"/>
                  <a:pt x="363736" y="684569"/>
                  <a:pt x="365251" y="694044"/>
                </a:cubicBezTo>
                <a:cubicBezTo>
                  <a:pt x="370647" y="699621"/>
                  <a:pt x="374344" y="710477"/>
                  <a:pt x="376342" y="726612"/>
                </a:cubicBezTo>
                <a:cubicBezTo>
                  <a:pt x="379749" y="731160"/>
                  <a:pt x="381453" y="736511"/>
                  <a:pt x="381453" y="742665"/>
                </a:cubicBezTo>
                <a:lnTo>
                  <a:pt x="381453" y="746429"/>
                </a:lnTo>
                <a:cubicBezTo>
                  <a:pt x="381453" y="764608"/>
                  <a:pt x="374910" y="784413"/>
                  <a:pt x="361825" y="805842"/>
                </a:cubicBezTo>
                <a:cubicBezTo>
                  <a:pt x="345489" y="823163"/>
                  <a:pt x="334862" y="831824"/>
                  <a:pt x="329943" y="831824"/>
                </a:cubicBezTo>
                <a:cubicBezTo>
                  <a:pt x="321874" y="838461"/>
                  <a:pt x="303447" y="841780"/>
                  <a:pt x="274664" y="841780"/>
                </a:cubicBezTo>
                <a:cubicBezTo>
                  <a:pt x="252963" y="838281"/>
                  <a:pt x="237962" y="834216"/>
                  <a:pt x="229662" y="829586"/>
                </a:cubicBezTo>
                <a:cubicBezTo>
                  <a:pt x="198640" y="809780"/>
                  <a:pt x="180061" y="792162"/>
                  <a:pt x="173924" y="776729"/>
                </a:cubicBezTo>
                <a:cubicBezTo>
                  <a:pt x="160584" y="760863"/>
                  <a:pt x="150157" y="742189"/>
                  <a:pt x="142642" y="720708"/>
                </a:cubicBezTo>
                <a:cubicBezTo>
                  <a:pt x="125749" y="672202"/>
                  <a:pt x="117303" y="630231"/>
                  <a:pt x="117303" y="594796"/>
                </a:cubicBezTo>
                <a:cubicBezTo>
                  <a:pt x="116585" y="594796"/>
                  <a:pt x="116227" y="579336"/>
                  <a:pt x="116227" y="548414"/>
                </a:cubicBezTo>
                <a:lnTo>
                  <a:pt x="116227" y="544650"/>
                </a:lnTo>
                <a:cubicBezTo>
                  <a:pt x="116227" y="522537"/>
                  <a:pt x="120111" y="492689"/>
                  <a:pt x="127880" y="455104"/>
                </a:cubicBezTo>
                <a:cubicBezTo>
                  <a:pt x="137824" y="404489"/>
                  <a:pt x="147387" y="368621"/>
                  <a:pt x="156568" y="347500"/>
                </a:cubicBezTo>
                <a:cubicBezTo>
                  <a:pt x="175873" y="296805"/>
                  <a:pt x="191650" y="263170"/>
                  <a:pt x="203898" y="246598"/>
                </a:cubicBezTo>
                <a:cubicBezTo>
                  <a:pt x="210309" y="233867"/>
                  <a:pt x="216982" y="221586"/>
                  <a:pt x="223916" y="209757"/>
                </a:cubicBezTo>
                <a:lnTo>
                  <a:pt x="229500" y="200928"/>
                </a:lnTo>
                <a:lnTo>
                  <a:pt x="202539" y="224212"/>
                </a:lnTo>
                <a:cubicBezTo>
                  <a:pt x="202539" y="228863"/>
                  <a:pt x="200745" y="232174"/>
                  <a:pt x="197158" y="234147"/>
                </a:cubicBezTo>
                <a:cubicBezTo>
                  <a:pt x="197158" y="238932"/>
                  <a:pt x="192406" y="244105"/>
                  <a:pt x="182902" y="249668"/>
                </a:cubicBezTo>
                <a:cubicBezTo>
                  <a:pt x="182902" y="250585"/>
                  <a:pt x="178776" y="254272"/>
                  <a:pt x="170524" y="260729"/>
                </a:cubicBezTo>
                <a:cubicBezTo>
                  <a:pt x="170524" y="262239"/>
                  <a:pt x="163778" y="267159"/>
                  <a:pt x="150287" y="275491"/>
                </a:cubicBezTo>
                <a:cubicBezTo>
                  <a:pt x="144713" y="282023"/>
                  <a:pt x="136214" y="286776"/>
                  <a:pt x="124789" y="289752"/>
                </a:cubicBezTo>
                <a:cubicBezTo>
                  <a:pt x="124789" y="291298"/>
                  <a:pt x="116975" y="293882"/>
                  <a:pt x="101349" y="297504"/>
                </a:cubicBezTo>
                <a:cubicBezTo>
                  <a:pt x="68869" y="297504"/>
                  <a:pt x="41812" y="285087"/>
                  <a:pt x="20177" y="260253"/>
                </a:cubicBezTo>
                <a:cubicBezTo>
                  <a:pt x="9153" y="243235"/>
                  <a:pt x="2427" y="223617"/>
                  <a:pt x="0" y="201399"/>
                </a:cubicBezTo>
                <a:lnTo>
                  <a:pt x="0" y="185132"/>
                </a:lnTo>
                <a:lnTo>
                  <a:pt x="1617" y="159582"/>
                </a:lnTo>
                <a:lnTo>
                  <a:pt x="1617" y="157228"/>
                </a:lnTo>
                <a:cubicBezTo>
                  <a:pt x="1617" y="149542"/>
                  <a:pt x="7895" y="137852"/>
                  <a:pt x="20452" y="122156"/>
                </a:cubicBezTo>
                <a:cubicBezTo>
                  <a:pt x="47120" y="98115"/>
                  <a:pt x="65425" y="86094"/>
                  <a:pt x="75366" y="86094"/>
                </a:cubicBezTo>
                <a:cubicBezTo>
                  <a:pt x="90610" y="75527"/>
                  <a:pt x="107609" y="66902"/>
                  <a:pt x="126362" y="60219"/>
                </a:cubicBezTo>
                <a:cubicBezTo>
                  <a:pt x="161011" y="45495"/>
                  <a:pt x="188969" y="35555"/>
                  <a:pt x="210235" y="30399"/>
                </a:cubicBezTo>
                <a:lnTo>
                  <a:pt x="242627" y="22060"/>
                </a:lnTo>
                <a:lnTo>
                  <a:pt x="242627" y="22600"/>
                </a:lnTo>
                <a:cubicBezTo>
                  <a:pt x="264088" y="15603"/>
                  <a:pt x="278875" y="12104"/>
                  <a:pt x="286990" y="12104"/>
                </a:cubicBezTo>
                <a:cubicBezTo>
                  <a:pt x="290526" y="9917"/>
                  <a:pt x="305379" y="7496"/>
                  <a:pt x="331551" y="4841"/>
                </a:cubicBezTo>
                <a:lnTo>
                  <a:pt x="339225" y="4841"/>
                </a:lnTo>
                <a:lnTo>
                  <a:pt x="349159" y="3229"/>
                </a:lnTo>
                <a:lnTo>
                  <a:pt x="352221" y="3229"/>
                </a:lnTo>
                <a:lnTo>
                  <a:pt x="357777" y="7988"/>
                </a:lnTo>
                <a:lnTo>
                  <a:pt x="355532" y="12668"/>
                </a:lnTo>
                <a:lnTo>
                  <a:pt x="362224" y="11298"/>
                </a:lnTo>
                <a:lnTo>
                  <a:pt x="370743" y="14397"/>
                </a:lnTo>
                <a:lnTo>
                  <a:pt x="370743" y="11092"/>
                </a:lnTo>
                <a:lnTo>
                  <a:pt x="383520" y="9416"/>
                </a:lnTo>
                <a:lnTo>
                  <a:pt x="386259" y="13063"/>
                </a:lnTo>
                <a:lnTo>
                  <a:pt x="389126" y="11061"/>
                </a:lnTo>
                <a:lnTo>
                  <a:pt x="386885" y="5506"/>
                </a:lnTo>
                <a:lnTo>
                  <a:pt x="390388" y="536"/>
                </a:lnTo>
                <a:lnTo>
                  <a:pt x="402393" y="536"/>
                </a:lnTo>
                <a:lnTo>
                  <a:pt x="406366" y="8973"/>
                </a:lnTo>
                <a:lnTo>
                  <a:pt x="406715" y="8931"/>
                </a:lnTo>
                <a:lnTo>
                  <a:pt x="412173" y="9469"/>
                </a:lnTo>
                <a:lnTo>
                  <a:pt x="412173" y="7907"/>
                </a:lnTo>
                <a:cubicBezTo>
                  <a:pt x="412173" y="3425"/>
                  <a:pt x="415743" y="789"/>
                  <a:pt x="422883" y="0"/>
                </a:cubicBezTo>
                <a:close/>
              </a:path>
            </a:pathLst>
          </a:cu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23" name="Picture 22" descr="A picture containing flower&#10;&#10;Description automatically generated">
            <a:extLst>
              <a:ext uri="{FF2B5EF4-FFF2-40B4-BE49-F238E27FC236}">
                <a16:creationId xmlns:a16="http://schemas.microsoft.com/office/drawing/2014/main" id="{2BCC60C4-35C1-4818-9DB8-36ADC314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8171"/>
            <a:ext cx="4411398" cy="26267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409139-C1EC-45D1-ABA6-0529EFE49586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313A9B-DF3E-4522-B519-E3E55B40EB6C}"/>
              </a:ext>
            </a:extLst>
          </p:cNvPr>
          <p:cNvSpPr txBox="1"/>
          <p:nvPr/>
        </p:nvSpPr>
        <p:spPr>
          <a:xfrm>
            <a:off x="228175" y="6564291"/>
            <a:ext cx="4541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Happy New Year 2021 | 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17378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42">
        <p14:flythrough/>
      </p:transition>
    </mc:Choice>
    <mc:Fallback xmlns="">
      <p:transition spd="slow" advTm="284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">
            <a:extLst>
              <a:ext uri="{FF2B5EF4-FFF2-40B4-BE49-F238E27FC236}">
                <a16:creationId xmlns:a16="http://schemas.microsoft.com/office/drawing/2014/main" id="{B1EEB6D7-0E31-4EE8-8B06-10EE827A1E5D}"/>
              </a:ext>
            </a:extLst>
          </p:cNvPr>
          <p:cNvGrpSpPr/>
          <p:nvPr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pic>
          <p:nvPicPr>
            <p:cNvPr id="113" name="图片 2">
              <a:extLst>
                <a:ext uri="{FF2B5EF4-FFF2-40B4-BE49-F238E27FC236}">
                  <a16:creationId xmlns:a16="http://schemas.microsoft.com/office/drawing/2014/main" id="{DD47BDE7-3E7D-455D-A536-0253348C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114" name="矩形 3">
              <a:extLst>
                <a:ext uri="{FF2B5EF4-FFF2-40B4-BE49-F238E27FC236}">
                  <a16:creationId xmlns:a16="http://schemas.microsoft.com/office/drawing/2014/main" id="{9E62615E-1679-4BAF-8CC5-6D104FE9063C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矩形 4">
              <a:extLst>
                <a:ext uri="{FF2B5EF4-FFF2-40B4-BE49-F238E27FC236}">
                  <a16:creationId xmlns:a16="http://schemas.microsoft.com/office/drawing/2014/main" id="{383ED2AF-EA46-49C4-93AD-698D1F59DA71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C2B1EA-2DBE-4335-ACE8-FCA44D96C016}"/>
              </a:ext>
            </a:extLst>
          </p:cNvPr>
          <p:cNvSpPr/>
          <p:nvPr/>
        </p:nvSpPr>
        <p:spPr>
          <a:xfrm>
            <a:off x="2414354" y="4694193"/>
            <a:ext cx="7363292" cy="2474126"/>
          </a:xfrm>
          <a:custGeom>
            <a:avLst/>
            <a:gdLst>
              <a:gd name="connsiteX0" fmla="*/ 3187047 w 3373198"/>
              <a:gd name="connsiteY0" fmla="*/ 642092 h 1133421"/>
              <a:gd name="connsiteX1" fmla="*/ 3119853 w 3373198"/>
              <a:gd name="connsiteY1" fmla="*/ 654407 h 1133421"/>
              <a:gd name="connsiteX2" fmla="*/ 3059359 w 3373198"/>
              <a:gd name="connsiteY2" fmla="*/ 619220 h 1133421"/>
              <a:gd name="connsiteX3" fmla="*/ 2837107 w 3373198"/>
              <a:gd name="connsiteY3" fmla="*/ 441256 h 1133421"/>
              <a:gd name="connsiteX4" fmla="*/ 2734354 w 3373198"/>
              <a:gd name="connsiteY4" fmla="*/ 465785 h 1133421"/>
              <a:gd name="connsiteX5" fmla="*/ 2480332 w 3373198"/>
              <a:gd name="connsiteY5" fmla="*/ 308291 h 1133421"/>
              <a:gd name="connsiteX6" fmla="*/ 2409655 w 3373198"/>
              <a:gd name="connsiteY6" fmla="*/ 317189 h 1133421"/>
              <a:gd name="connsiteX7" fmla="*/ 2094969 w 3373198"/>
              <a:gd name="connsiteY7" fmla="*/ 114425 h 1133421"/>
              <a:gd name="connsiteX8" fmla="*/ 1819497 w 3373198"/>
              <a:gd name="connsiteY8" fmla="*/ 251417 h 1133421"/>
              <a:gd name="connsiteX9" fmla="*/ 1475004 w 3373198"/>
              <a:gd name="connsiteY9" fmla="*/ 0 h 1133421"/>
              <a:gd name="connsiteX10" fmla="*/ 1122798 w 3373198"/>
              <a:gd name="connsiteY10" fmla="*/ 279261 h 1133421"/>
              <a:gd name="connsiteX11" fmla="*/ 899700 w 3373198"/>
              <a:gd name="connsiteY11" fmla="*/ 203475 h 1133421"/>
              <a:gd name="connsiteX12" fmla="*/ 547662 w 3373198"/>
              <a:gd name="connsiteY12" fmla="*/ 468086 h 1133421"/>
              <a:gd name="connsiteX13" fmla="*/ 445756 w 3373198"/>
              <a:gd name="connsiteY13" fmla="*/ 449072 h 1133421"/>
              <a:gd name="connsiteX14" fmla="*/ 182937 w 3373198"/>
              <a:gd name="connsiteY14" fmla="*/ 629438 h 1133421"/>
              <a:gd name="connsiteX15" fmla="*/ 0 w 3373198"/>
              <a:gd name="connsiteY15" fmla="*/ 829259 h 1133421"/>
              <a:gd name="connsiteX16" fmla="*/ 200633 w 3373198"/>
              <a:gd name="connsiteY16" fmla="*/ 1029891 h 1133421"/>
              <a:gd name="connsiteX17" fmla="*/ 326222 w 3373198"/>
              <a:gd name="connsiteY17" fmla="*/ 985671 h 1133421"/>
              <a:gd name="connsiteX18" fmla="*/ 445790 w 3373198"/>
              <a:gd name="connsiteY18" fmla="*/ 1012264 h 1133421"/>
              <a:gd name="connsiteX19" fmla="*/ 585489 w 3373198"/>
              <a:gd name="connsiteY19" fmla="*/ 975216 h 1133421"/>
              <a:gd name="connsiteX20" fmla="*/ 754960 w 3373198"/>
              <a:gd name="connsiteY20" fmla="*/ 1045319 h 1133421"/>
              <a:gd name="connsiteX21" fmla="*/ 903692 w 3373198"/>
              <a:gd name="connsiteY21" fmla="*/ 993588 h 1133421"/>
              <a:gd name="connsiteX22" fmla="*/ 1193205 w 3373198"/>
              <a:gd name="connsiteY22" fmla="*/ 1135452 h 1133421"/>
              <a:gd name="connsiteX23" fmla="*/ 1515537 w 3373198"/>
              <a:gd name="connsiteY23" fmla="*/ 943379 h 1133421"/>
              <a:gd name="connsiteX24" fmla="*/ 1685923 w 3373198"/>
              <a:gd name="connsiteY24" fmla="*/ 989968 h 1133421"/>
              <a:gd name="connsiteX25" fmla="*/ 1716778 w 3373198"/>
              <a:gd name="connsiteY25" fmla="*/ 988547 h 1133421"/>
              <a:gd name="connsiteX26" fmla="*/ 1871871 w 3373198"/>
              <a:gd name="connsiteY26" fmla="*/ 1049548 h 1133421"/>
              <a:gd name="connsiteX27" fmla="*/ 2003416 w 3373198"/>
              <a:gd name="connsiteY27" fmla="*/ 1007663 h 1133421"/>
              <a:gd name="connsiteX28" fmla="*/ 2115371 w 3373198"/>
              <a:gd name="connsiteY28" fmla="*/ 1026880 h 1133421"/>
              <a:gd name="connsiteX29" fmla="*/ 2197349 w 3373198"/>
              <a:gd name="connsiteY29" fmla="*/ 1016730 h 1133421"/>
              <a:gd name="connsiteX30" fmla="*/ 2329739 w 3373198"/>
              <a:gd name="connsiteY30" fmla="*/ 1059225 h 1133421"/>
              <a:gd name="connsiteX31" fmla="*/ 2466021 w 3373198"/>
              <a:gd name="connsiteY31" fmla="*/ 1013990 h 1133421"/>
              <a:gd name="connsiteX32" fmla="*/ 2545259 w 3373198"/>
              <a:gd name="connsiteY32" fmla="*/ 1032835 h 1133421"/>
              <a:gd name="connsiteX33" fmla="*/ 2651699 w 3373198"/>
              <a:gd name="connsiteY33" fmla="*/ 1059225 h 1133421"/>
              <a:gd name="connsiteX34" fmla="*/ 2814168 w 3373198"/>
              <a:gd name="connsiteY34" fmla="*/ 991050 h 1133421"/>
              <a:gd name="connsiteX35" fmla="*/ 2976636 w 3373198"/>
              <a:gd name="connsiteY35" fmla="*/ 1059225 h 1133421"/>
              <a:gd name="connsiteX36" fmla="*/ 3119988 w 3373198"/>
              <a:gd name="connsiteY36" fmla="*/ 1008407 h 1133421"/>
              <a:gd name="connsiteX37" fmla="*/ 3187182 w 3373198"/>
              <a:gd name="connsiteY37" fmla="*/ 1020722 h 1133421"/>
              <a:gd name="connsiteX38" fmla="*/ 3376480 w 3373198"/>
              <a:gd name="connsiteY38" fmla="*/ 831424 h 1133421"/>
              <a:gd name="connsiteX39" fmla="*/ 3187047 w 3373198"/>
              <a:gd name="connsiteY39" fmla="*/ 642092 h 113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3198" h="1133421">
                <a:moveTo>
                  <a:pt x="3187047" y="642092"/>
                </a:moveTo>
                <a:cubicBezTo>
                  <a:pt x="3163397" y="642092"/>
                  <a:pt x="3140763" y="646456"/>
                  <a:pt x="3119853" y="654407"/>
                </a:cubicBezTo>
                <a:cubicBezTo>
                  <a:pt x="3101786" y="639757"/>
                  <a:pt x="3081385" y="627814"/>
                  <a:pt x="3059359" y="619220"/>
                </a:cubicBezTo>
                <a:cubicBezTo>
                  <a:pt x="3036623" y="517382"/>
                  <a:pt x="2945780" y="441256"/>
                  <a:pt x="2837107" y="441256"/>
                </a:cubicBezTo>
                <a:cubicBezTo>
                  <a:pt x="2800126" y="441256"/>
                  <a:pt x="2765244" y="450121"/>
                  <a:pt x="2734354" y="465785"/>
                </a:cubicBezTo>
                <a:cubicBezTo>
                  <a:pt x="2687935" y="372439"/>
                  <a:pt x="2591645" y="308291"/>
                  <a:pt x="2480332" y="308291"/>
                </a:cubicBezTo>
                <a:cubicBezTo>
                  <a:pt x="2455939" y="308291"/>
                  <a:pt x="2432255" y="311369"/>
                  <a:pt x="2409655" y="317189"/>
                </a:cubicBezTo>
                <a:cubicBezTo>
                  <a:pt x="2355352" y="197587"/>
                  <a:pt x="2234871" y="114425"/>
                  <a:pt x="2094969" y="114425"/>
                </a:cubicBezTo>
                <a:cubicBezTo>
                  <a:pt x="1982507" y="114425"/>
                  <a:pt x="1882596" y="168186"/>
                  <a:pt x="1819497" y="251417"/>
                </a:cubicBezTo>
                <a:cubicBezTo>
                  <a:pt x="1772875" y="105594"/>
                  <a:pt x="1636288" y="0"/>
                  <a:pt x="1475004" y="0"/>
                </a:cubicBezTo>
                <a:cubicBezTo>
                  <a:pt x="1303637" y="0"/>
                  <a:pt x="1160082" y="119229"/>
                  <a:pt x="1122798" y="279261"/>
                </a:cubicBezTo>
                <a:cubicBezTo>
                  <a:pt x="1061018" y="231759"/>
                  <a:pt x="983641" y="203475"/>
                  <a:pt x="899700" y="203475"/>
                </a:cubicBezTo>
                <a:cubicBezTo>
                  <a:pt x="732664" y="203475"/>
                  <a:pt x="591781" y="315260"/>
                  <a:pt x="547662" y="468086"/>
                </a:cubicBezTo>
                <a:cubicBezTo>
                  <a:pt x="516062" y="455805"/>
                  <a:pt x="481687" y="449072"/>
                  <a:pt x="445756" y="449072"/>
                </a:cubicBezTo>
                <a:cubicBezTo>
                  <a:pt x="325917" y="449072"/>
                  <a:pt x="223571" y="523945"/>
                  <a:pt x="182937" y="629438"/>
                </a:cubicBezTo>
                <a:cubicBezTo>
                  <a:pt x="80422" y="638404"/>
                  <a:pt x="0" y="724409"/>
                  <a:pt x="0" y="829259"/>
                </a:cubicBezTo>
                <a:cubicBezTo>
                  <a:pt x="0" y="940063"/>
                  <a:pt x="89828" y="1029891"/>
                  <a:pt x="200633" y="1029891"/>
                </a:cubicBezTo>
                <a:cubicBezTo>
                  <a:pt x="248202" y="1029891"/>
                  <a:pt x="291848" y="1013313"/>
                  <a:pt x="326222" y="985671"/>
                </a:cubicBezTo>
                <a:cubicBezTo>
                  <a:pt x="362525" y="1002723"/>
                  <a:pt x="403024" y="1012264"/>
                  <a:pt x="445790" y="1012264"/>
                </a:cubicBezTo>
                <a:cubicBezTo>
                  <a:pt x="496608" y="1012264"/>
                  <a:pt x="544313" y="998798"/>
                  <a:pt x="585489" y="975216"/>
                </a:cubicBezTo>
                <a:cubicBezTo>
                  <a:pt x="628896" y="1018523"/>
                  <a:pt x="688782" y="1045319"/>
                  <a:pt x="754960" y="1045319"/>
                </a:cubicBezTo>
                <a:cubicBezTo>
                  <a:pt x="811158" y="1045319"/>
                  <a:pt x="862822" y="1025933"/>
                  <a:pt x="903692" y="993588"/>
                </a:cubicBezTo>
                <a:cubicBezTo>
                  <a:pt x="970716" y="1079897"/>
                  <a:pt x="1075465" y="1135452"/>
                  <a:pt x="1193205" y="1135452"/>
                </a:cubicBezTo>
                <a:cubicBezTo>
                  <a:pt x="1332430" y="1135452"/>
                  <a:pt x="1453554" y="1057770"/>
                  <a:pt x="1515537" y="943379"/>
                </a:cubicBezTo>
                <a:cubicBezTo>
                  <a:pt x="1565441" y="972983"/>
                  <a:pt x="1623702" y="989968"/>
                  <a:pt x="1685923" y="989968"/>
                </a:cubicBezTo>
                <a:cubicBezTo>
                  <a:pt x="1696343" y="989968"/>
                  <a:pt x="1706628" y="989460"/>
                  <a:pt x="1716778" y="988547"/>
                </a:cubicBezTo>
                <a:cubicBezTo>
                  <a:pt x="1757446" y="1026372"/>
                  <a:pt x="1811919" y="1049548"/>
                  <a:pt x="1871871" y="1049548"/>
                </a:cubicBezTo>
                <a:cubicBezTo>
                  <a:pt x="1920896" y="1049548"/>
                  <a:pt x="1966266" y="1034019"/>
                  <a:pt x="2003416" y="1007663"/>
                </a:cubicBezTo>
                <a:cubicBezTo>
                  <a:pt x="2038434" y="1020079"/>
                  <a:pt x="2076124" y="1026880"/>
                  <a:pt x="2115371" y="1026880"/>
                </a:cubicBezTo>
                <a:cubicBezTo>
                  <a:pt x="2143655" y="1026880"/>
                  <a:pt x="2171128" y="1023361"/>
                  <a:pt x="2197349" y="1016730"/>
                </a:cubicBezTo>
                <a:cubicBezTo>
                  <a:pt x="2234668" y="1043424"/>
                  <a:pt x="2280343" y="1059225"/>
                  <a:pt x="2329739" y="1059225"/>
                </a:cubicBezTo>
                <a:cubicBezTo>
                  <a:pt x="2380828" y="1059225"/>
                  <a:pt x="2427992" y="1042410"/>
                  <a:pt x="2466021" y="1013990"/>
                </a:cubicBezTo>
                <a:cubicBezTo>
                  <a:pt x="2490482" y="1024749"/>
                  <a:pt x="2517177" y="1031346"/>
                  <a:pt x="2545259" y="1032835"/>
                </a:cubicBezTo>
                <a:cubicBezTo>
                  <a:pt x="2577029" y="1049650"/>
                  <a:pt x="2613230" y="1059225"/>
                  <a:pt x="2651699" y="1059225"/>
                </a:cubicBezTo>
                <a:cubicBezTo>
                  <a:pt x="2715340" y="1059225"/>
                  <a:pt x="2772823" y="1033105"/>
                  <a:pt x="2814168" y="991050"/>
                </a:cubicBezTo>
                <a:cubicBezTo>
                  <a:pt x="2855478" y="1033105"/>
                  <a:pt x="2912995" y="1059225"/>
                  <a:pt x="2976636" y="1059225"/>
                </a:cubicBezTo>
                <a:cubicBezTo>
                  <a:pt x="3030972" y="1059225"/>
                  <a:pt x="3080843" y="1040177"/>
                  <a:pt x="3119988" y="1008407"/>
                </a:cubicBezTo>
                <a:cubicBezTo>
                  <a:pt x="3140863" y="1016324"/>
                  <a:pt x="3163499" y="1020722"/>
                  <a:pt x="3187182" y="1020722"/>
                </a:cubicBezTo>
                <a:cubicBezTo>
                  <a:pt x="3291727" y="1020722"/>
                  <a:pt x="3376480" y="935970"/>
                  <a:pt x="3376480" y="831424"/>
                </a:cubicBezTo>
                <a:cubicBezTo>
                  <a:pt x="3376480" y="726878"/>
                  <a:pt x="3291592" y="642092"/>
                  <a:pt x="3187047" y="642092"/>
                </a:cubicBezTo>
                <a:close/>
              </a:path>
            </a:pathLst>
          </a:custGeom>
          <a:solidFill>
            <a:srgbClr val="A30528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1D37621-6D11-4143-B239-B2084526EF18}"/>
              </a:ext>
            </a:extLst>
          </p:cNvPr>
          <p:cNvSpPr/>
          <p:nvPr/>
        </p:nvSpPr>
        <p:spPr>
          <a:xfrm>
            <a:off x="-188397" y="5393292"/>
            <a:ext cx="12717744" cy="2355958"/>
          </a:xfrm>
          <a:custGeom>
            <a:avLst/>
            <a:gdLst>
              <a:gd name="connsiteX0" fmla="*/ 5826194 w 5826125"/>
              <a:gd name="connsiteY0" fmla="*/ 957149 h 1079288"/>
              <a:gd name="connsiteX1" fmla="*/ 5803153 w 5826125"/>
              <a:gd name="connsiteY1" fmla="*/ 1080371 h 1079288"/>
              <a:gd name="connsiteX2" fmla="*/ 52136 w 5826125"/>
              <a:gd name="connsiteY2" fmla="*/ 1080371 h 1079288"/>
              <a:gd name="connsiteX3" fmla="*/ 0 w 5826125"/>
              <a:gd name="connsiteY3" fmla="*/ 895775 h 1079288"/>
              <a:gd name="connsiteX4" fmla="*/ 343071 w 5826125"/>
              <a:gd name="connsiteY4" fmla="*/ 543264 h 1079288"/>
              <a:gd name="connsiteX5" fmla="*/ 783516 w 5826125"/>
              <a:gd name="connsiteY5" fmla="*/ 263258 h 1079288"/>
              <a:gd name="connsiteX6" fmla="*/ 1137819 w 5826125"/>
              <a:gd name="connsiteY6" fmla="*/ 416524 h 1079288"/>
              <a:gd name="connsiteX7" fmla="*/ 1364064 w 5826125"/>
              <a:gd name="connsiteY7" fmla="*/ 305009 h 1079288"/>
              <a:gd name="connsiteX8" fmla="*/ 1636863 w 5826125"/>
              <a:gd name="connsiteY8" fmla="*/ 506792 h 1079288"/>
              <a:gd name="connsiteX9" fmla="*/ 2068647 w 5826125"/>
              <a:gd name="connsiteY9" fmla="*/ 203407 h 1079288"/>
              <a:gd name="connsiteX10" fmla="*/ 2290560 w 5826125"/>
              <a:gd name="connsiteY10" fmla="*/ 260586 h 1079288"/>
              <a:gd name="connsiteX11" fmla="*/ 2700690 w 5826125"/>
              <a:gd name="connsiteY11" fmla="*/ 0 h 1079288"/>
              <a:gd name="connsiteX12" fmla="*/ 3144010 w 5826125"/>
              <a:gd name="connsiteY12" fmla="*/ 360191 h 1079288"/>
              <a:gd name="connsiteX13" fmla="*/ 3163261 w 5826125"/>
              <a:gd name="connsiteY13" fmla="*/ 364928 h 1079288"/>
              <a:gd name="connsiteX14" fmla="*/ 3565474 w 5826125"/>
              <a:gd name="connsiteY14" fmla="*/ 91926 h 1079288"/>
              <a:gd name="connsiteX15" fmla="*/ 3959532 w 5826125"/>
              <a:gd name="connsiteY15" fmla="*/ 345846 h 1079288"/>
              <a:gd name="connsiteX16" fmla="*/ 4048074 w 5826125"/>
              <a:gd name="connsiteY16" fmla="*/ 334715 h 1079288"/>
              <a:gd name="connsiteX17" fmla="*/ 4366177 w 5826125"/>
              <a:gd name="connsiteY17" fmla="*/ 531896 h 1079288"/>
              <a:gd name="connsiteX18" fmla="*/ 4494879 w 5826125"/>
              <a:gd name="connsiteY18" fmla="*/ 501277 h 1079288"/>
              <a:gd name="connsiteX19" fmla="*/ 4732797 w 5826125"/>
              <a:gd name="connsiteY19" fmla="*/ 629134 h 1079288"/>
              <a:gd name="connsiteX20" fmla="*/ 5120698 w 5826125"/>
              <a:gd name="connsiteY20" fmla="*/ 377446 h 1079288"/>
              <a:gd name="connsiteX21" fmla="*/ 5387272 w 5826125"/>
              <a:gd name="connsiteY21" fmla="*/ 471571 h 1079288"/>
              <a:gd name="connsiteX22" fmla="*/ 5479230 w 5826125"/>
              <a:gd name="connsiteY22" fmla="*/ 470928 h 1079288"/>
              <a:gd name="connsiteX23" fmla="*/ 5717317 w 5826125"/>
              <a:gd name="connsiteY23" fmla="*/ 708135 h 1079288"/>
              <a:gd name="connsiteX24" fmla="*/ 5826194 w 5826125"/>
              <a:gd name="connsiteY24" fmla="*/ 957149 h 10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6125" h="1079288">
                <a:moveTo>
                  <a:pt x="5826194" y="957149"/>
                </a:moveTo>
                <a:cubicBezTo>
                  <a:pt x="5826194" y="1000625"/>
                  <a:pt x="5818006" y="1042173"/>
                  <a:pt x="5803153" y="1080371"/>
                </a:cubicBezTo>
                <a:lnTo>
                  <a:pt x="52136" y="1080371"/>
                </a:lnTo>
                <a:cubicBezTo>
                  <a:pt x="19081" y="1026677"/>
                  <a:pt x="0" y="963476"/>
                  <a:pt x="0" y="895775"/>
                </a:cubicBezTo>
                <a:cubicBezTo>
                  <a:pt x="0" y="704244"/>
                  <a:pt x="152758" y="548339"/>
                  <a:pt x="343071" y="543264"/>
                </a:cubicBezTo>
                <a:cubicBezTo>
                  <a:pt x="420685" y="377852"/>
                  <a:pt x="588668" y="263258"/>
                  <a:pt x="783516" y="263258"/>
                </a:cubicBezTo>
                <a:cubicBezTo>
                  <a:pt x="923215" y="263258"/>
                  <a:pt x="1049142" y="322196"/>
                  <a:pt x="1137819" y="416524"/>
                </a:cubicBezTo>
                <a:cubicBezTo>
                  <a:pt x="1189990" y="348722"/>
                  <a:pt x="1271868" y="305009"/>
                  <a:pt x="1364064" y="305009"/>
                </a:cubicBezTo>
                <a:cubicBezTo>
                  <a:pt x="1492529" y="305009"/>
                  <a:pt x="1601203" y="389999"/>
                  <a:pt x="1636863" y="506792"/>
                </a:cubicBezTo>
                <a:cubicBezTo>
                  <a:pt x="1700539" y="329910"/>
                  <a:pt x="1869807" y="203407"/>
                  <a:pt x="2068647" y="203407"/>
                </a:cubicBezTo>
                <a:cubicBezTo>
                  <a:pt x="2149137" y="203407"/>
                  <a:pt x="2224788" y="224147"/>
                  <a:pt x="2290560" y="260586"/>
                </a:cubicBezTo>
                <a:cubicBezTo>
                  <a:pt x="2362863" y="106609"/>
                  <a:pt x="2519309" y="0"/>
                  <a:pt x="2700690" y="0"/>
                </a:cubicBezTo>
                <a:cubicBezTo>
                  <a:pt x="2919017" y="0"/>
                  <a:pt x="3101278" y="154517"/>
                  <a:pt x="3144010" y="360191"/>
                </a:cubicBezTo>
                <a:cubicBezTo>
                  <a:pt x="3150505" y="361612"/>
                  <a:pt x="3156900" y="363203"/>
                  <a:pt x="3163261" y="364928"/>
                </a:cubicBezTo>
                <a:cubicBezTo>
                  <a:pt x="3226801" y="204997"/>
                  <a:pt x="3382942" y="91926"/>
                  <a:pt x="3565474" y="91926"/>
                </a:cubicBezTo>
                <a:cubicBezTo>
                  <a:pt x="3740663" y="91926"/>
                  <a:pt x="3891526" y="196065"/>
                  <a:pt x="3959532" y="345846"/>
                </a:cubicBezTo>
                <a:cubicBezTo>
                  <a:pt x="3987851" y="338606"/>
                  <a:pt x="4017488" y="334715"/>
                  <a:pt x="4048074" y="334715"/>
                </a:cubicBezTo>
                <a:cubicBezTo>
                  <a:pt x="4187434" y="334715"/>
                  <a:pt x="4308052" y="415035"/>
                  <a:pt x="4366177" y="531896"/>
                </a:cubicBezTo>
                <a:cubicBezTo>
                  <a:pt x="4404849" y="512307"/>
                  <a:pt x="4448561" y="501277"/>
                  <a:pt x="4494879" y="501277"/>
                </a:cubicBezTo>
                <a:cubicBezTo>
                  <a:pt x="4594214" y="501277"/>
                  <a:pt x="4681709" y="552095"/>
                  <a:pt x="4732797" y="629134"/>
                </a:cubicBezTo>
                <a:cubicBezTo>
                  <a:pt x="4799009" y="480841"/>
                  <a:pt x="4947809" y="377446"/>
                  <a:pt x="5120698" y="377446"/>
                </a:cubicBezTo>
                <a:cubicBezTo>
                  <a:pt x="5221691" y="377446"/>
                  <a:pt x="5314395" y="412701"/>
                  <a:pt x="5387272" y="471571"/>
                </a:cubicBezTo>
                <a:cubicBezTo>
                  <a:pt x="5416909" y="466496"/>
                  <a:pt x="5447867" y="466056"/>
                  <a:pt x="5479230" y="470928"/>
                </a:cubicBezTo>
                <a:cubicBezTo>
                  <a:pt x="5604821" y="490383"/>
                  <a:pt x="5698438" y="589007"/>
                  <a:pt x="5717317" y="708135"/>
                </a:cubicBezTo>
                <a:cubicBezTo>
                  <a:pt x="5784274" y="770050"/>
                  <a:pt x="5826194" y="858694"/>
                  <a:pt x="5826194" y="957149"/>
                </a:cubicBezTo>
                <a:close/>
              </a:path>
            </a:pathLst>
          </a:custGeom>
          <a:solidFill>
            <a:srgbClr val="F1A20D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oogle Shape;2105;p85">
            <a:extLst>
              <a:ext uri="{FF2B5EF4-FFF2-40B4-BE49-F238E27FC236}">
                <a16:creationId xmlns:a16="http://schemas.microsoft.com/office/drawing/2014/main" id="{B53246B1-D401-4A2B-B886-94CA76702D4C}"/>
              </a:ext>
            </a:extLst>
          </p:cNvPr>
          <p:cNvGrpSpPr/>
          <p:nvPr/>
        </p:nvGrpSpPr>
        <p:grpSpPr>
          <a:xfrm rot="16200000">
            <a:off x="112050" y="1286026"/>
            <a:ext cx="4413731" cy="2941761"/>
            <a:chOff x="5697004" y="1185657"/>
            <a:chExt cx="2511944" cy="1674216"/>
          </a:xfrm>
        </p:grpSpPr>
        <p:sp>
          <p:nvSpPr>
            <p:cNvPr id="48" name="Google Shape;2106;p85">
              <a:extLst>
                <a:ext uri="{FF2B5EF4-FFF2-40B4-BE49-F238E27FC236}">
                  <a16:creationId xmlns:a16="http://schemas.microsoft.com/office/drawing/2014/main" id="{7FAED93E-EDC1-458B-B18F-3431594CBC5F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7;p85">
              <a:extLst>
                <a:ext uri="{FF2B5EF4-FFF2-40B4-BE49-F238E27FC236}">
                  <a16:creationId xmlns:a16="http://schemas.microsoft.com/office/drawing/2014/main" id="{1B5D90FE-F6B4-4461-8333-301A0AACDDCC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8;p85">
              <a:extLst>
                <a:ext uri="{FF2B5EF4-FFF2-40B4-BE49-F238E27FC236}">
                  <a16:creationId xmlns:a16="http://schemas.microsoft.com/office/drawing/2014/main" id="{63727402-06E1-4616-A9D8-0EC1BA08FE1C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9;p85">
              <a:extLst>
                <a:ext uri="{FF2B5EF4-FFF2-40B4-BE49-F238E27FC236}">
                  <a16:creationId xmlns:a16="http://schemas.microsoft.com/office/drawing/2014/main" id="{D0597C30-D781-44DE-982B-88DF1D66889F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10;p85">
              <a:extLst>
                <a:ext uri="{FF2B5EF4-FFF2-40B4-BE49-F238E27FC236}">
                  <a16:creationId xmlns:a16="http://schemas.microsoft.com/office/drawing/2014/main" id="{5B7655B9-44B8-44A5-BE67-5890B96CA1E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11;p85">
              <a:extLst>
                <a:ext uri="{FF2B5EF4-FFF2-40B4-BE49-F238E27FC236}">
                  <a16:creationId xmlns:a16="http://schemas.microsoft.com/office/drawing/2014/main" id="{812BF135-90DA-4D1D-A64E-082C18A0ECC6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12;p85">
              <a:extLst>
                <a:ext uri="{FF2B5EF4-FFF2-40B4-BE49-F238E27FC236}">
                  <a16:creationId xmlns:a16="http://schemas.microsoft.com/office/drawing/2014/main" id="{F3331F75-0676-4312-A852-0FB7740B1C01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13;p85">
              <a:extLst>
                <a:ext uri="{FF2B5EF4-FFF2-40B4-BE49-F238E27FC236}">
                  <a16:creationId xmlns:a16="http://schemas.microsoft.com/office/drawing/2014/main" id="{9E4A07A5-7EA8-44B7-934E-14C9CB2AEAE5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14;p85">
              <a:extLst>
                <a:ext uri="{FF2B5EF4-FFF2-40B4-BE49-F238E27FC236}">
                  <a16:creationId xmlns:a16="http://schemas.microsoft.com/office/drawing/2014/main" id="{F4215E8C-1FBA-4956-8A8B-69C4D5DB3F0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5;p85">
              <a:extLst>
                <a:ext uri="{FF2B5EF4-FFF2-40B4-BE49-F238E27FC236}">
                  <a16:creationId xmlns:a16="http://schemas.microsoft.com/office/drawing/2014/main" id="{26E61361-9D62-4922-A213-59C03694620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6;p85">
              <a:extLst>
                <a:ext uri="{FF2B5EF4-FFF2-40B4-BE49-F238E27FC236}">
                  <a16:creationId xmlns:a16="http://schemas.microsoft.com/office/drawing/2014/main" id="{B7D49729-4937-4C9E-8B5F-B01C4AA295A5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7;p85">
              <a:extLst>
                <a:ext uri="{FF2B5EF4-FFF2-40B4-BE49-F238E27FC236}">
                  <a16:creationId xmlns:a16="http://schemas.microsoft.com/office/drawing/2014/main" id="{425F552F-C228-4FC7-8A40-F1B634B3B251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8;p85">
              <a:extLst>
                <a:ext uri="{FF2B5EF4-FFF2-40B4-BE49-F238E27FC236}">
                  <a16:creationId xmlns:a16="http://schemas.microsoft.com/office/drawing/2014/main" id="{1FCDF591-C7E8-4A0E-BB14-179A1691EC7C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9;p85">
              <a:extLst>
                <a:ext uri="{FF2B5EF4-FFF2-40B4-BE49-F238E27FC236}">
                  <a16:creationId xmlns:a16="http://schemas.microsoft.com/office/drawing/2014/main" id="{028B0676-48DF-4F8C-99EF-7AB9FD08F317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20;p85">
              <a:extLst>
                <a:ext uri="{FF2B5EF4-FFF2-40B4-BE49-F238E27FC236}">
                  <a16:creationId xmlns:a16="http://schemas.microsoft.com/office/drawing/2014/main" id="{81362EEE-D170-4752-B210-4C5D112CE418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21;p85">
              <a:extLst>
                <a:ext uri="{FF2B5EF4-FFF2-40B4-BE49-F238E27FC236}">
                  <a16:creationId xmlns:a16="http://schemas.microsoft.com/office/drawing/2014/main" id="{A77EFD75-1D3C-4DE2-8FE1-DEBCF33CC138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22;p85">
              <a:extLst>
                <a:ext uri="{FF2B5EF4-FFF2-40B4-BE49-F238E27FC236}">
                  <a16:creationId xmlns:a16="http://schemas.microsoft.com/office/drawing/2014/main" id="{A68D9564-17BB-46B0-BCE9-B530AAF32B57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23;p85">
              <a:extLst>
                <a:ext uri="{FF2B5EF4-FFF2-40B4-BE49-F238E27FC236}">
                  <a16:creationId xmlns:a16="http://schemas.microsoft.com/office/drawing/2014/main" id="{7F7C2364-75CB-4B0D-9C95-953FAAFC727F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24;p85">
              <a:extLst>
                <a:ext uri="{FF2B5EF4-FFF2-40B4-BE49-F238E27FC236}">
                  <a16:creationId xmlns:a16="http://schemas.microsoft.com/office/drawing/2014/main" id="{9EA267AD-2398-48AC-9541-C3917C8DACA1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5;p85">
              <a:extLst>
                <a:ext uri="{FF2B5EF4-FFF2-40B4-BE49-F238E27FC236}">
                  <a16:creationId xmlns:a16="http://schemas.microsoft.com/office/drawing/2014/main" id="{F7A0CAE2-D484-4044-9A20-BD316B089FA5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26;p85">
              <a:extLst>
                <a:ext uri="{FF2B5EF4-FFF2-40B4-BE49-F238E27FC236}">
                  <a16:creationId xmlns:a16="http://schemas.microsoft.com/office/drawing/2014/main" id="{F193371D-A55A-4280-8433-6526139AEF9F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27;p85">
              <a:extLst>
                <a:ext uri="{FF2B5EF4-FFF2-40B4-BE49-F238E27FC236}">
                  <a16:creationId xmlns:a16="http://schemas.microsoft.com/office/drawing/2014/main" id="{51B8388D-A2DA-491F-A3CF-58B78700DFC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28;p85">
              <a:extLst>
                <a:ext uri="{FF2B5EF4-FFF2-40B4-BE49-F238E27FC236}">
                  <a16:creationId xmlns:a16="http://schemas.microsoft.com/office/drawing/2014/main" id="{F9D061CA-9144-437C-9DA5-F294A77A0D49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29;p85">
              <a:extLst>
                <a:ext uri="{FF2B5EF4-FFF2-40B4-BE49-F238E27FC236}">
                  <a16:creationId xmlns:a16="http://schemas.microsoft.com/office/drawing/2014/main" id="{468E02BE-1DC2-4B83-A031-F051DDDBD719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30;p85">
              <a:extLst>
                <a:ext uri="{FF2B5EF4-FFF2-40B4-BE49-F238E27FC236}">
                  <a16:creationId xmlns:a16="http://schemas.microsoft.com/office/drawing/2014/main" id="{0B77D5ED-175F-49CD-9C6D-904A37FF2E95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31;p85">
              <a:extLst>
                <a:ext uri="{FF2B5EF4-FFF2-40B4-BE49-F238E27FC236}">
                  <a16:creationId xmlns:a16="http://schemas.microsoft.com/office/drawing/2014/main" id="{462CEA81-A739-4656-B753-087ED4D52FBF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32;p85">
              <a:extLst>
                <a:ext uri="{FF2B5EF4-FFF2-40B4-BE49-F238E27FC236}">
                  <a16:creationId xmlns:a16="http://schemas.microsoft.com/office/drawing/2014/main" id="{C09F5919-2C16-487A-9B66-D4384DB92DF3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33;p85">
              <a:extLst>
                <a:ext uri="{FF2B5EF4-FFF2-40B4-BE49-F238E27FC236}">
                  <a16:creationId xmlns:a16="http://schemas.microsoft.com/office/drawing/2014/main" id="{8210C83B-41BB-48BC-BD5C-7B5376D6A85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34;p85">
              <a:extLst>
                <a:ext uri="{FF2B5EF4-FFF2-40B4-BE49-F238E27FC236}">
                  <a16:creationId xmlns:a16="http://schemas.microsoft.com/office/drawing/2014/main" id="{DF9FD240-7500-4B24-B1F3-E5E0D335A86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5;p85">
              <a:extLst>
                <a:ext uri="{FF2B5EF4-FFF2-40B4-BE49-F238E27FC236}">
                  <a16:creationId xmlns:a16="http://schemas.microsoft.com/office/drawing/2014/main" id="{9D223F81-6B6B-460C-8F91-C0794218D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2105;p85">
            <a:extLst>
              <a:ext uri="{FF2B5EF4-FFF2-40B4-BE49-F238E27FC236}">
                <a16:creationId xmlns:a16="http://schemas.microsoft.com/office/drawing/2014/main" id="{5326A6E1-A650-467E-92F5-95E7775280E6}"/>
              </a:ext>
            </a:extLst>
          </p:cNvPr>
          <p:cNvGrpSpPr/>
          <p:nvPr/>
        </p:nvGrpSpPr>
        <p:grpSpPr>
          <a:xfrm rot="16200000">
            <a:off x="7832698" y="1438426"/>
            <a:ext cx="4413731" cy="2941761"/>
            <a:chOff x="5697004" y="1185657"/>
            <a:chExt cx="2511944" cy="1674216"/>
          </a:xfrm>
        </p:grpSpPr>
        <p:sp>
          <p:nvSpPr>
            <p:cNvPr id="79" name="Google Shape;2106;p85">
              <a:extLst>
                <a:ext uri="{FF2B5EF4-FFF2-40B4-BE49-F238E27FC236}">
                  <a16:creationId xmlns:a16="http://schemas.microsoft.com/office/drawing/2014/main" id="{0E383741-2DE7-43D7-B57D-D4184C04674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07;p85">
              <a:extLst>
                <a:ext uri="{FF2B5EF4-FFF2-40B4-BE49-F238E27FC236}">
                  <a16:creationId xmlns:a16="http://schemas.microsoft.com/office/drawing/2014/main" id="{65E86424-A103-44C1-A0E4-D84D933AA78A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08;p85">
              <a:extLst>
                <a:ext uri="{FF2B5EF4-FFF2-40B4-BE49-F238E27FC236}">
                  <a16:creationId xmlns:a16="http://schemas.microsoft.com/office/drawing/2014/main" id="{4E7EC47C-53C1-48E8-8ABA-E084891ED70E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09;p85">
              <a:extLst>
                <a:ext uri="{FF2B5EF4-FFF2-40B4-BE49-F238E27FC236}">
                  <a16:creationId xmlns:a16="http://schemas.microsoft.com/office/drawing/2014/main" id="{31B7AF90-AE76-4AC2-B5CC-574FF77F94D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10;p85">
              <a:extLst>
                <a:ext uri="{FF2B5EF4-FFF2-40B4-BE49-F238E27FC236}">
                  <a16:creationId xmlns:a16="http://schemas.microsoft.com/office/drawing/2014/main" id="{684071A8-2427-4561-826A-440D7D50101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11;p85">
              <a:extLst>
                <a:ext uri="{FF2B5EF4-FFF2-40B4-BE49-F238E27FC236}">
                  <a16:creationId xmlns:a16="http://schemas.microsoft.com/office/drawing/2014/main" id="{5C9A8C52-0852-4E9A-BF04-696EA164FC8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12;p85">
              <a:extLst>
                <a:ext uri="{FF2B5EF4-FFF2-40B4-BE49-F238E27FC236}">
                  <a16:creationId xmlns:a16="http://schemas.microsoft.com/office/drawing/2014/main" id="{8D8659DC-6530-4835-9199-C96261EB1578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3;p85">
              <a:extLst>
                <a:ext uri="{FF2B5EF4-FFF2-40B4-BE49-F238E27FC236}">
                  <a16:creationId xmlns:a16="http://schemas.microsoft.com/office/drawing/2014/main" id="{BACC83AE-03ED-4853-851E-0C6F50BC41D8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14;p85">
              <a:extLst>
                <a:ext uri="{FF2B5EF4-FFF2-40B4-BE49-F238E27FC236}">
                  <a16:creationId xmlns:a16="http://schemas.microsoft.com/office/drawing/2014/main" id="{20FEAE46-A789-4590-B533-BCE9554EC89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5;p85">
              <a:extLst>
                <a:ext uri="{FF2B5EF4-FFF2-40B4-BE49-F238E27FC236}">
                  <a16:creationId xmlns:a16="http://schemas.microsoft.com/office/drawing/2014/main" id="{6153188D-38B7-4B52-B8B2-CB0D81A37E8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16;p85">
              <a:extLst>
                <a:ext uri="{FF2B5EF4-FFF2-40B4-BE49-F238E27FC236}">
                  <a16:creationId xmlns:a16="http://schemas.microsoft.com/office/drawing/2014/main" id="{5AF4A650-DA44-413D-81B1-BA9E16D4925F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17;p85">
              <a:extLst>
                <a:ext uri="{FF2B5EF4-FFF2-40B4-BE49-F238E27FC236}">
                  <a16:creationId xmlns:a16="http://schemas.microsoft.com/office/drawing/2014/main" id="{BC12EBA0-E964-413C-976C-2206DBBCD7FD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18;p85">
              <a:extLst>
                <a:ext uri="{FF2B5EF4-FFF2-40B4-BE49-F238E27FC236}">
                  <a16:creationId xmlns:a16="http://schemas.microsoft.com/office/drawing/2014/main" id="{EA102AB7-B1A3-40E7-AA9F-64A5CC78B238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19;p85">
              <a:extLst>
                <a:ext uri="{FF2B5EF4-FFF2-40B4-BE49-F238E27FC236}">
                  <a16:creationId xmlns:a16="http://schemas.microsoft.com/office/drawing/2014/main" id="{E5B649F6-5353-4B92-B6AE-CF058416DC95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20;p85">
              <a:extLst>
                <a:ext uri="{FF2B5EF4-FFF2-40B4-BE49-F238E27FC236}">
                  <a16:creationId xmlns:a16="http://schemas.microsoft.com/office/drawing/2014/main" id="{DBDADBAA-C4BB-435B-B910-BC7D150F210E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21;p85">
              <a:extLst>
                <a:ext uri="{FF2B5EF4-FFF2-40B4-BE49-F238E27FC236}">
                  <a16:creationId xmlns:a16="http://schemas.microsoft.com/office/drawing/2014/main" id="{0C441A0E-AEEF-43A3-9A84-E73B168B3B2B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22;p85">
              <a:extLst>
                <a:ext uri="{FF2B5EF4-FFF2-40B4-BE49-F238E27FC236}">
                  <a16:creationId xmlns:a16="http://schemas.microsoft.com/office/drawing/2014/main" id="{8961CF2A-0A76-47AA-9F51-EBB0F544C80E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23;p85">
              <a:extLst>
                <a:ext uri="{FF2B5EF4-FFF2-40B4-BE49-F238E27FC236}">
                  <a16:creationId xmlns:a16="http://schemas.microsoft.com/office/drawing/2014/main" id="{BA6DB24F-1783-4EE9-AB21-35CD24929F48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24;p85">
              <a:extLst>
                <a:ext uri="{FF2B5EF4-FFF2-40B4-BE49-F238E27FC236}">
                  <a16:creationId xmlns:a16="http://schemas.microsoft.com/office/drawing/2014/main" id="{A0D2BED9-3B6B-4F04-BDCE-AE3E19765574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25;p85">
              <a:extLst>
                <a:ext uri="{FF2B5EF4-FFF2-40B4-BE49-F238E27FC236}">
                  <a16:creationId xmlns:a16="http://schemas.microsoft.com/office/drawing/2014/main" id="{AE472C35-1C4E-4AF5-B758-7B37203FBDAE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26;p85">
              <a:extLst>
                <a:ext uri="{FF2B5EF4-FFF2-40B4-BE49-F238E27FC236}">
                  <a16:creationId xmlns:a16="http://schemas.microsoft.com/office/drawing/2014/main" id="{91ED7597-BC28-40BF-A786-BC8DC1A58F05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27;p85">
              <a:extLst>
                <a:ext uri="{FF2B5EF4-FFF2-40B4-BE49-F238E27FC236}">
                  <a16:creationId xmlns:a16="http://schemas.microsoft.com/office/drawing/2014/main" id="{B50419C1-57C5-4DB5-AF47-78E4EC49D365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28;p85">
              <a:extLst>
                <a:ext uri="{FF2B5EF4-FFF2-40B4-BE49-F238E27FC236}">
                  <a16:creationId xmlns:a16="http://schemas.microsoft.com/office/drawing/2014/main" id="{3C799DC8-A8A2-4BD7-B034-485E2B2DDA5E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29;p85">
              <a:extLst>
                <a:ext uri="{FF2B5EF4-FFF2-40B4-BE49-F238E27FC236}">
                  <a16:creationId xmlns:a16="http://schemas.microsoft.com/office/drawing/2014/main" id="{75F8A35C-90F5-468B-83A4-C2CB36D8B391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30;p85">
              <a:extLst>
                <a:ext uri="{FF2B5EF4-FFF2-40B4-BE49-F238E27FC236}">
                  <a16:creationId xmlns:a16="http://schemas.microsoft.com/office/drawing/2014/main" id="{760563CD-1B79-4959-9C96-79F467BB587E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31;p85">
              <a:extLst>
                <a:ext uri="{FF2B5EF4-FFF2-40B4-BE49-F238E27FC236}">
                  <a16:creationId xmlns:a16="http://schemas.microsoft.com/office/drawing/2014/main" id="{2FA25B79-F59B-422E-9958-59D188E4B5B5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32;p85">
              <a:extLst>
                <a:ext uri="{FF2B5EF4-FFF2-40B4-BE49-F238E27FC236}">
                  <a16:creationId xmlns:a16="http://schemas.microsoft.com/office/drawing/2014/main" id="{C6ED33A6-C071-4B8E-88D8-EF40ABB3D287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33;p85">
              <a:extLst>
                <a:ext uri="{FF2B5EF4-FFF2-40B4-BE49-F238E27FC236}">
                  <a16:creationId xmlns:a16="http://schemas.microsoft.com/office/drawing/2014/main" id="{9411846E-60E6-430B-8D5E-C858BBFE7A93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34;p85">
              <a:extLst>
                <a:ext uri="{FF2B5EF4-FFF2-40B4-BE49-F238E27FC236}">
                  <a16:creationId xmlns:a16="http://schemas.microsoft.com/office/drawing/2014/main" id="{E26D43AC-741F-49EA-8B34-B15CFCAE7C06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35;p85">
              <a:extLst>
                <a:ext uri="{FF2B5EF4-FFF2-40B4-BE49-F238E27FC236}">
                  <a16:creationId xmlns:a16="http://schemas.microsoft.com/office/drawing/2014/main" id="{3D46FA5D-CABB-4BFA-AD86-AAFD250B4AC2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AFFCCD2A-C457-4438-AE45-E04D10D6BEF3}"/>
              </a:ext>
            </a:extLst>
          </p:cNvPr>
          <p:cNvSpPr txBox="1"/>
          <p:nvPr/>
        </p:nvSpPr>
        <p:spPr>
          <a:xfrm>
            <a:off x="1482426" y="728709"/>
            <a:ext cx="1741714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>
                <a:latin typeface="UTM ThuPhap Thien An" panose="02040603050506020204" pitchFamily="18" charset="0"/>
              </a:rPr>
              <a:t>CHÚC</a:t>
            </a:r>
          </a:p>
          <a:p>
            <a:pPr algn="ctr">
              <a:lnSpc>
                <a:spcPct val="150000"/>
              </a:lnSpc>
            </a:pPr>
            <a:r>
              <a:rPr lang="fr-FR" sz="4000">
                <a:latin typeface="UTM ThuPhap Thien An" panose="02040603050506020204" pitchFamily="18" charset="0"/>
              </a:rPr>
              <a:t>CÁC CON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5FC5161-D98D-4F65-985B-082DE149A5EB}"/>
              </a:ext>
            </a:extLst>
          </p:cNvPr>
          <p:cNvSpPr txBox="1"/>
          <p:nvPr/>
        </p:nvSpPr>
        <p:spPr>
          <a:xfrm>
            <a:off x="9146889" y="843964"/>
            <a:ext cx="1889220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>
                <a:latin typeface="UTM ThuPhap Thien An" panose="02040603050506020204" pitchFamily="18" charset="0"/>
              </a:rPr>
              <a:t>CHĂM NGOAN HỌC GIỎI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5E34F-99A2-4DF7-866F-539993D12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09" y="1620308"/>
            <a:ext cx="2925279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619">
        <p14:flythrough/>
      </p:transition>
    </mc:Choice>
    <mc:Fallback xmlns="">
      <p:transition spd="slow" advTm="1161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BF6A57F-8642-4C79-929B-7454B7388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9AFF172E-8B59-4D1D-BF99-152AFA37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53799"/>
            <a:ext cx="6373877" cy="3795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AC062-D32B-44BC-B5F6-D2560023FCDC}"/>
              </a:ext>
            </a:extLst>
          </p:cNvPr>
          <p:cNvSpPr txBox="1"/>
          <p:nvPr/>
        </p:nvSpPr>
        <p:spPr>
          <a:xfrm>
            <a:off x="-142493" y="1109797"/>
            <a:ext cx="75585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ÔN LUYỆN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TIẾNG VIỆT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( Tiết 1) 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2"/>
    </mc:Choice>
    <mc:Fallback xmlns="">
      <p:transition spd="slow" advTm="99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2">
            <a:extLst>
              <a:ext uri="{FF2B5EF4-FFF2-40B4-BE49-F238E27FC236}">
                <a16:creationId xmlns:a16="http://schemas.microsoft.com/office/drawing/2014/main" id="{09C9E610-10AA-4E0E-87C0-CCE1A9E1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EC5434D-497D-41D3-B75E-3CE1EFFAABF9}"/>
              </a:ext>
            </a:extLst>
          </p:cNvPr>
          <p:cNvSpPr/>
          <p:nvPr/>
        </p:nvSpPr>
        <p:spPr>
          <a:xfrm>
            <a:off x="780391" y="1191824"/>
            <a:ext cx="4915818" cy="4775664"/>
          </a:xfrm>
          <a:custGeom>
            <a:avLst/>
            <a:gdLst/>
            <a:ahLst/>
            <a:cxnLst/>
            <a:rect l="l" t="t" r="r" b="b"/>
            <a:pathLst>
              <a:path w="866484" h="841780">
                <a:moveTo>
                  <a:pt x="307497" y="670732"/>
                </a:moveTo>
                <a:lnTo>
                  <a:pt x="306709" y="671260"/>
                </a:lnTo>
                <a:lnTo>
                  <a:pt x="306709" y="672444"/>
                </a:lnTo>
                <a:close/>
                <a:moveTo>
                  <a:pt x="392286" y="495163"/>
                </a:moveTo>
                <a:lnTo>
                  <a:pt x="391516" y="496162"/>
                </a:lnTo>
                <a:lnTo>
                  <a:pt x="388267" y="498352"/>
                </a:lnTo>
                <a:lnTo>
                  <a:pt x="388663" y="501397"/>
                </a:lnTo>
                <a:lnTo>
                  <a:pt x="390099" y="498726"/>
                </a:lnTo>
                <a:close/>
                <a:moveTo>
                  <a:pt x="409851" y="468165"/>
                </a:moveTo>
                <a:lnTo>
                  <a:pt x="408202" y="471600"/>
                </a:lnTo>
                <a:cubicBezTo>
                  <a:pt x="407211" y="473207"/>
                  <a:pt x="405907" y="475009"/>
                  <a:pt x="404289" y="477005"/>
                </a:cubicBezTo>
                <a:cubicBezTo>
                  <a:pt x="403611" y="478360"/>
                  <a:pt x="402941" y="479593"/>
                  <a:pt x="402278" y="480703"/>
                </a:cubicBezTo>
                <a:lnTo>
                  <a:pt x="400696" y="483295"/>
                </a:lnTo>
                <a:lnTo>
                  <a:pt x="409991" y="473189"/>
                </a:lnTo>
                <a:cubicBezTo>
                  <a:pt x="409364" y="474087"/>
                  <a:pt x="409162" y="473450"/>
                  <a:pt x="409387" y="471280"/>
                </a:cubicBezTo>
                <a:close/>
                <a:moveTo>
                  <a:pt x="330373" y="390189"/>
                </a:moveTo>
                <a:lnTo>
                  <a:pt x="330506" y="391140"/>
                </a:lnTo>
                <a:lnTo>
                  <a:pt x="331122" y="390723"/>
                </a:lnTo>
                <a:close/>
                <a:moveTo>
                  <a:pt x="614806" y="241062"/>
                </a:moveTo>
                <a:cubicBezTo>
                  <a:pt x="636232" y="264472"/>
                  <a:pt x="646945" y="282942"/>
                  <a:pt x="646945" y="296470"/>
                </a:cubicBezTo>
                <a:cubicBezTo>
                  <a:pt x="644181" y="307152"/>
                  <a:pt x="642275" y="331884"/>
                  <a:pt x="641226" y="370666"/>
                </a:cubicBezTo>
                <a:cubicBezTo>
                  <a:pt x="641646" y="373278"/>
                  <a:pt x="644048" y="375682"/>
                  <a:pt x="648433" y="377878"/>
                </a:cubicBezTo>
                <a:cubicBezTo>
                  <a:pt x="746640" y="381805"/>
                  <a:pt x="814834" y="386421"/>
                  <a:pt x="853013" y="391726"/>
                </a:cubicBezTo>
                <a:lnTo>
                  <a:pt x="866484" y="391726"/>
                </a:lnTo>
                <a:lnTo>
                  <a:pt x="866484" y="406977"/>
                </a:lnTo>
                <a:lnTo>
                  <a:pt x="783954" y="406568"/>
                </a:lnTo>
                <a:lnTo>
                  <a:pt x="791400" y="409402"/>
                </a:lnTo>
                <a:cubicBezTo>
                  <a:pt x="794022" y="411681"/>
                  <a:pt x="796270" y="415100"/>
                  <a:pt x="798145" y="419660"/>
                </a:cubicBezTo>
                <a:cubicBezTo>
                  <a:pt x="798145" y="426988"/>
                  <a:pt x="788460" y="432805"/>
                  <a:pt x="769089" y="437110"/>
                </a:cubicBezTo>
                <a:cubicBezTo>
                  <a:pt x="769089" y="445405"/>
                  <a:pt x="753043" y="451099"/>
                  <a:pt x="720952" y="454191"/>
                </a:cubicBezTo>
                <a:cubicBezTo>
                  <a:pt x="700175" y="469906"/>
                  <a:pt x="677531" y="477764"/>
                  <a:pt x="653021" y="477764"/>
                </a:cubicBezTo>
                <a:cubicBezTo>
                  <a:pt x="647153" y="477764"/>
                  <a:pt x="642484" y="479846"/>
                  <a:pt x="639014" y="484011"/>
                </a:cubicBezTo>
                <a:lnTo>
                  <a:pt x="637260" y="571832"/>
                </a:lnTo>
                <a:lnTo>
                  <a:pt x="637260" y="653609"/>
                </a:lnTo>
                <a:cubicBezTo>
                  <a:pt x="637260" y="685791"/>
                  <a:pt x="639860" y="713092"/>
                  <a:pt x="645059" y="735513"/>
                </a:cubicBezTo>
                <a:lnTo>
                  <a:pt x="645059" y="753384"/>
                </a:lnTo>
                <a:cubicBezTo>
                  <a:pt x="635095" y="780029"/>
                  <a:pt x="626090" y="793352"/>
                  <a:pt x="618043" y="793352"/>
                </a:cubicBezTo>
                <a:cubicBezTo>
                  <a:pt x="609911" y="793352"/>
                  <a:pt x="603418" y="783205"/>
                  <a:pt x="598565" y="762911"/>
                </a:cubicBezTo>
                <a:lnTo>
                  <a:pt x="600717" y="622940"/>
                </a:lnTo>
                <a:lnTo>
                  <a:pt x="600717" y="592365"/>
                </a:lnTo>
                <a:lnTo>
                  <a:pt x="602110" y="558323"/>
                </a:lnTo>
                <a:lnTo>
                  <a:pt x="601742" y="559082"/>
                </a:lnTo>
                <a:cubicBezTo>
                  <a:pt x="598258" y="566653"/>
                  <a:pt x="593531" y="577558"/>
                  <a:pt x="587563" y="591795"/>
                </a:cubicBezTo>
                <a:lnTo>
                  <a:pt x="561975" y="600447"/>
                </a:lnTo>
                <a:lnTo>
                  <a:pt x="561975" y="591375"/>
                </a:lnTo>
                <a:lnTo>
                  <a:pt x="579987" y="550086"/>
                </a:lnTo>
                <a:cubicBezTo>
                  <a:pt x="585764" y="534963"/>
                  <a:pt x="590790" y="515850"/>
                  <a:pt x="595066" y="492749"/>
                </a:cubicBezTo>
                <a:lnTo>
                  <a:pt x="575618" y="467676"/>
                </a:lnTo>
                <a:lnTo>
                  <a:pt x="569778" y="430979"/>
                </a:lnTo>
                <a:cubicBezTo>
                  <a:pt x="569778" y="401760"/>
                  <a:pt x="576057" y="387151"/>
                  <a:pt x="588614" y="387151"/>
                </a:cubicBezTo>
                <a:cubicBezTo>
                  <a:pt x="600630" y="376939"/>
                  <a:pt x="606638" y="357513"/>
                  <a:pt x="606638" y="328875"/>
                </a:cubicBezTo>
                <a:cubicBezTo>
                  <a:pt x="606638" y="314884"/>
                  <a:pt x="603947" y="295513"/>
                  <a:pt x="598565" y="270762"/>
                </a:cubicBezTo>
                <a:cubicBezTo>
                  <a:pt x="598565" y="258037"/>
                  <a:pt x="603979" y="248137"/>
                  <a:pt x="614806" y="241062"/>
                </a:cubicBezTo>
                <a:close/>
                <a:moveTo>
                  <a:pt x="355355" y="89504"/>
                </a:moveTo>
                <a:lnTo>
                  <a:pt x="351942" y="90879"/>
                </a:lnTo>
                <a:lnTo>
                  <a:pt x="355355" y="90879"/>
                </a:lnTo>
                <a:close/>
                <a:moveTo>
                  <a:pt x="398088" y="73898"/>
                </a:moveTo>
                <a:lnTo>
                  <a:pt x="398151" y="73948"/>
                </a:lnTo>
                <a:lnTo>
                  <a:pt x="398206" y="73913"/>
                </a:lnTo>
                <a:close/>
                <a:moveTo>
                  <a:pt x="323927" y="73600"/>
                </a:moveTo>
                <a:lnTo>
                  <a:pt x="323927" y="73660"/>
                </a:lnTo>
                <a:lnTo>
                  <a:pt x="325334" y="73660"/>
                </a:lnTo>
                <a:close/>
                <a:moveTo>
                  <a:pt x="339615" y="63250"/>
                </a:moveTo>
                <a:lnTo>
                  <a:pt x="339534" y="63259"/>
                </a:lnTo>
                <a:lnTo>
                  <a:pt x="339534" y="69094"/>
                </a:lnTo>
                <a:lnTo>
                  <a:pt x="340023" y="70072"/>
                </a:lnTo>
                <a:lnTo>
                  <a:pt x="340023" y="66290"/>
                </a:lnTo>
                <a:cubicBezTo>
                  <a:pt x="340023" y="64292"/>
                  <a:pt x="339887" y="63279"/>
                  <a:pt x="339615" y="63250"/>
                </a:cubicBezTo>
                <a:close/>
                <a:moveTo>
                  <a:pt x="353198" y="58650"/>
                </a:moveTo>
                <a:lnTo>
                  <a:pt x="351638" y="63156"/>
                </a:lnTo>
                <a:lnTo>
                  <a:pt x="354073" y="67203"/>
                </a:lnTo>
                <a:lnTo>
                  <a:pt x="356946" y="67203"/>
                </a:lnTo>
                <a:lnTo>
                  <a:pt x="357777" y="58650"/>
                </a:lnTo>
                <a:close/>
                <a:moveTo>
                  <a:pt x="364959" y="57843"/>
                </a:moveTo>
                <a:lnTo>
                  <a:pt x="366168" y="58332"/>
                </a:lnTo>
                <a:lnTo>
                  <a:pt x="367664" y="66397"/>
                </a:lnTo>
                <a:lnTo>
                  <a:pt x="369885" y="66397"/>
                </a:lnTo>
                <a:lnTo>
                  <a:pt x="369885" y="57843"/>
                </a:lnTo>
                <a:close/>
                <a:moveTo>
                  <a:pt x="295947" y="36050"/>
                </a:moveTo>
                <a:lnTo>
                  <a:pt x="295947" y="45680"/>
                </a:lnTo>
                <a:lnTo>
                  <a:pt x="302893" y="45680"/>
                </a:lnTo>
                <a:lnTo>
                  <a:pt x="302893" y="36050"/>
                </a:lnTo>
                <a:close/>
                <a:moveTo>
                  <a:pt x="317510" y="34554"/>
                </a:moveTo>
                <a:lnTo>
                  <a:pt x="316315" y="35348"/>
                </a:lnTo>
                <a:cubicBezTo>
                  <a:pt x="315650" y="36774"/>
                  <a:pt x="315318" y="38963"/>
                  <a:pt x="315318" y="41915"/>
                </a:cubicBezTo>
                <a:lnTo>
                  <a:pt x="316051" y="41915"/>
                </a:lnTo>
                <a:close/>
                <a:moveTo>
                  <a:pt x="734731" y="32932"/>
                </a:moveTo>
                <a:cubicBezTo>
                  <a:pt x="740663" y="32574"/>
                  <a:pt x="745811" y="34674"/>
                  <a:pt x="750172" y="39231"/>
                </a:cubicBezTo>
                <a:lnTo>
                  <a:pt x="755901" y="56403"/>
                </a:lnTo>
                <a:cubicBezTo>
                  <a:pt x="770987" y="77849"/>
                  <a:pt x="760461" y="105594"/>
                  <a:pt x="724323" y="139637"/>
                </a:cubicBezTo>
                <a:cubicBezTo>
                  <a:pt x="682520" y="161895"/>
                  <a:pt x="636068" y="191121"/>
                  <a:pt x="584970" y="227317"/>
                </a:cubicBezTo>
                <a:lnTo>
                  <a:pt x="553139" y="252604"/>
                </a:lnTo>
                <a:lnTo>
                  <a:pt x="557639" y="257998"/>
                </a:lnTo>
                <a:cubicBezTo>
                  <a:pt x="559098" y="260656"/>
                  <a:pt x="561523" y="263195"/>
                  <a:pt x="564913" y="265613"/>
                </a:cubicBezTo>
                <a:cubicBezTo>
                  <a:pt x="564913" y="268957"/>
                  <a:pt x="565535" y="271417"/>
                  <a:pt x="566780" y="272994"/>
                </a:cubicBezTo>
                <a:cubicBezTo>
                  <a:pt x="568025" y="274570"/>
                  <a:pt x="568844" y="276552"/>
                  <a:pt x="569239" y="278939"/>
                </a:cubicBezTo>
                <a:cubicBezTo>
                  <a:pt x="569579" y="279516"/>
                  <a:pt x="570917" y="279805"/>
                  <a:pt x="573252" y="279805"/>
                </a:cubicBezTo>
                <a:cubicBezTo>
                  <a:pt x="573252" y="285707"/>
                  <a:pt x="573998" y="290825"/>
                  <a:pt x="575490" y="295158"/>
                </a:cubicBezTo>
                <a:cubicBezTo>
                  <a:pt x="575653" y="295564"/>
                  <a:pt x="575824" y="295894"/>
                  <a:pt x="576004" y="296146"/>
                </a:cubicBezTo>
                <a:cubicBezTo>
                  <a:pt x="576185" y="296399"/>
                  <a:pt x="577239" y="297106"/>
                  <a:pt x="579169" y="298267"/>
                </a:cubicBezTo>
                <a:cubicBezTo>
                  <a:pt x="579169" y="308923"/>
                  <a:pt x="579797" y="316131"/>
                  <a:pt x="581055" y="319893"/>
                </a:cubicBezTo>
                <a:lnTo>
                  <a:pt x="581055" y="326273"/>
                </a:lnTo>
                <a:cubicBezTo>
                  <a:pt x="579797" y="326487"/>
                  <a:pt x="579797" y="326749"/>
                  <a:pt x="581055" y="327057"/>
                </a:cubicBezTo>
                <a:lnTo>
                  <a:pt x="575430" y="340983"/>
                </a:lnTo>
                <a:cubicBezTo>
                  <a:pt x="571680" y="344105"/>
                  <a:pt x="572846" y="347355"/>
                  <a:pt x="578929" y="350733"/>
                </a:cubicBezTo>
                <a:cubicBezTo>
                  <a:pt x="578137" y="352846"/>
                  <a:pt x="577441" y="354369"/>
                  <a:pt x="576841" y="355304"/>
                </a:cubicBezTo>
                <a:cubicBezTo>
                  <a:pt x="576240" y="356238"/>
                  <a:pt x="575940" y="356731"/>
                  <a:pt x="575940" y="356783"/>
                </a:cubicBezTo>
                <a:cubicBezTo>
                  <a:pt x="573788" y="363934"/>
                  <a:pt x="569590" y="368568"/>
                  <a:pt x="563348" y="370683"/>
                </a:cubicBezTo>
                <a:cubicBezTo>
                  <a:pt x="568936" y="372321"/>
                  <a:pt x="570584" y="373396"/>
                  <a:pt x="568291" y="373907"/>
                </a:cubicBezTo>
                <a:cubicBezTo>
                  <a:pt x="567962" y="374279"/>
                  <a:pt x="567419" y="375148"/>
                  <a:pt x="566662" y="376514"/>
                </a:cubicBezTo>
                <a:cubicBezTo>
                  <a:pt x="566059" y="377477"/>
                  <a:pt x="565288" y="379272"/>
                  <a:pt x="564351" y="381899"/>
                </a:cubicBezTo>
                <a:cubicBezTo>
                  <a:pt x="563522" y="383140"/>
                  <a:pt x="562692" y="384177"/>
                  <a:pt x="561860" y="385012"/>
                </a:cubicBezTo>
                <a:lnTo>
                  <a:pt x="561958" y="384952"/>
                </a:lnTo>
                <a:cubicBezTo>
                  <a:pt x="561738" y="385504"/>
                  <a:pt x="559869" y="387539"/>
                  <a:pt x="556350" y="391057"/>
                </a:cubicBezTo>
                <a:lnTo>
                  <a:pt x="550627" y="399474"/>
                </a:lnTo>
                <a:lnTo>
                  <a:pt x="548230" y="399474"/>
                </a:lnTo>
                <a:lnTo>
                  <a:pt x="548230" y="398445"/>
                </a:lnTo>
                <a:cubicBezTo>
                  <a:pt x="545583" y="401469"/>
                  <a:pt x="542773" y="403641"/>
                  <a:pt x="539801" y="404962"/>
                </a:cubicBezTo>
                <a:lnTo>
                  <a:pt x="537361" y="405575"/>
                </a:lnTo>
                <a:lnTo>
                  <a:pt x="540697" y="404739"/>
                </a:lnTo>
                <a:cubicBezTo>
                  <a:pt x="540697" y="406391"/>
                  <a:pt x="540104" y="407630"/>
                  <a:pt x="538919" y="408456"/>
                </a:cubicBezTo>
                <a:lnTo>
                  <a:pt x="534913" y="409387"/>
                </a:lnTo>
                <a:lnTo>
                  <a:pt x="533929" y="411825"/>
                </a:lnTo>
                <a:cubicBezTo>
                  <a:pt x="532824" y="412738"/>
                  <a:pt x="531167" y="413194"/>
                  <a:pt x="528957" y="413194"/>
                </a:cubicBezTo>
                <a:cubicBezTo>
                  <a:pt x="527514" y="413837"/>
                  <a:pt x="525737" y="414302"/>
                  <a:pt x="523628" y="414590"/>
                </a:cubicBezTo>
                <a:cubicBezTo>
                  <a:pt x="521519" y="414877"/>
                  <a:pt x="520590" y="414985"/>
                  <a:pt x="520841" y="414913"/>
                </a:cubicBezTo>
                <a:cubicBezTo>
                  <a:pt x="520315" y="415565"/>
                  <a:pt x="517154" y="417180"/>
                  <a:pt x="511357" y="419758"/>
                </a:cubicBezTo>
                <a:cubicBezTo>
                  <a:pt x="510325" y="420204"/>
                  <a:pt x="509234" y="420746"/>
                  <a:pt x="508084" y="421383"/>
                </a:cubicBezTo>
                <a:cubicBezTo>
                  <a:pt x="506933" y="422020"/>
                  <a:pt x="505920" y="422339"/>
                  <a:pt x="505046" y="422339"/>
                </a:cubicBezTo>
                <a:cubicBezTo>
                  <a:pt x="504246" y="422797"/>
                  <a:pt x="502026" y="423504"/>
                  <a:pt x="498387" y="424462"/>
                </a:cubicBezTo>
                <a:cubicBezTo>
                  <a:pt x="494346" y="425559"/>
                  <a:pt x="490374" y="425538"/>
                  <a:pt x="486472" y="424397"/>
                </a:cubicBezTo>
                <a:lnTo>
                  <a:pt x="480230" y="421276"/>
                </a:lnTo>
                <a:cubicBezTo>
                  <a:pt x="474959" y="419335"/>
                  <a:pt x="471497" y="414347"/>
                  <a:pt x="469845" y="406312"/>
                </a:cubicBezTo>
                <a:cubicBezTo>
                  <a:pt x="468505" y="402114"/>
                  <a:pt x="467834" y="397699"/>
                  <a:pt x="467834" y="393068"/>
                </a:cubicBezTo>
                <a:cubicBezTo>
                  <a:pt x="468195" y="393428"/>
                  <a:pt x="471497" y="395922"/>
                  <a:pt x="477743" y="400550"/>
                </a:cubicBezTo>
                <a:cubicBezTo>
                  <a:pt x="470600" y="395025"/>
                  <a:pt x="466401" y="389298"/>
                  <a:pt x="465146" y="383370"/>
                </a:cubicBezTo>
                <a:cubicBezTo>
                  <a:pt x="465146" y="381200"/>
                  <a:pt x="465300" y="378983"/>
                  <a:pt x="465607" y="376718"/>
                </a:cubicBezTo>
                <a:cubicBezTo>
                  <a:pt x="465914" y="374453"/>
                  <a:pt x="466307" y="371895"/>
                  <a:pt x="466784" y="369045"/>
                </a:cubicBezTo>
                <a:cubicBezTo>
                  <a:pt x="466947" y="368882"/>
                  <a:pt x="467028" y="368809"/>
                  <a:pt x="467028" y="368827"/>
                </a:cubicBezTo>
                <a:cubicBezTo>
                  <a:pt x="468180" y="365368"/>
                  <a:pt x="468898" y="363404"/>
                  <a:pt x="469181" y="362935"/>
                </a:cubicBezTo>
                <a:lnTo>
                  <a:pt x="469181" y="360612"/>
                </a:lnTo>
                <a:cubicBezTo>
                  <a:pt x="471639" y="355973"/>
                  <a:pt x="475422" y="351905"/>
                  <a:pt x="480530" y="348409"/>
                </a:cubicBezTo>
                <a:cubicBezTo>
                  <a:pt x="482028" y="348409"/>
                  <a:pt x="483124" y="348294"/>
                  <a:pt x="483818" y="348062"/>
                </a:cubicBezTo>
                <a:cubicBezTo>
                  <a:pt x="484513" y="347831"/>
                  <a:pt x="485783" y="347319"/>
                  <a:pt x="487630" y="346527"/>
                </a:cubicBezTo>
                <a:cubicBezTo>
                  <a:pt x="487819" y="346527"/>
                  <a:pt x="488160" y="346404"/>
                  <a:pt x="488655" y="346156"/>
                </a:cubicBezTo>
                <a:cubicBezTo>
                  <a:pt x="489149" y="345909"/>
                  <a:pt x="489974" y="345552"/>
                  <a:pt x="491129" y="345087"/>
                </a:cubicBezTo>
                <a:lnTo>
                  <a:pt x="501817" y="339624"/>
                </a:lnTo>
                <a:cubicBezTo>
                  <a:pt x="511864" y="332641"/>
                  <a:pt x="518652" y="326830"/>
                  <a:pt x="522179" y="322191"/>
                </a:cubicBezTo>
                <a:cubicBezTo>
                  <a:pt x="523785" y="321256"/>
                  <a:pt x="524761" y="320376"/>
                  <a:pt x="525107" y="319550"/>
                </a:cubicBezTo>
                <a:cubicBezTo>
                  <a:pt x="526208" y="314768"/>
                  <a:pt x="526614" y="311079"/>
                  <a:pt x="526325" y="308484"/>
                </a:cubicBezTo>
                <a:cubicBezTo>
                  <a:pt x="524999" y="301201"/>
                  <a:pt x="524514" y="297739"/>
                  <a:pt x="524871" y="298099"/>
                </a:cubicBezTo>
                <a:cubicBezTo>
                  <a:pt x="522991" y="298497"/>
                  <a:pt x="518014" y="295164"/>
                  <a:pt x="509942" y="288101"/>
                </a:cubicBezTo>
                <a:lnTo>
                  <a:pt x="509084" y="287603"/>
                </a:lnTo>
                <a:lnTo>
                  <a:pt x="496955" y="297238"/>
                </a:lnTo>
                <a:lnTo>
                  <a:pt x="486091" y="297238"/>
                </a:lnTo>
                <a:cubicBezTo>
                  <a:pt x="485559" y="294408"/>
                  <a:pt x="485923" y="291150"/>
                  <a:pt x="487184" y="287464"/>
                </a:cubicBezTo>
                <a:lnTo>
                  <a:pt x="491630" y="278981"/>
                </a:lnTo>
                <a:lnTo>
                  <a:pt x="483179" y="276263"/>
                </a:lnTo>
                <a:cubicBezTo>
                  <a:pt x="478280" y="274640"/>
                  <a:pt x="466978" y="274277"/>
                  <a:pt x="449274" y="275174"/>
                </a:cubicBezTo>
                <a:cubicBezTo>
                  <a:pt x="451783" y="274277"/>
                  <a:pt x="450684" y="274651"/>
                  <a:pt x="445977" y="276297"/>
                </a:cubicBezTo>
                <a:cubicBezTo>
                  <a:pt x="444204" y="276803"/>
                  <a:pt x="442069" y="277056"/>
                  <a:pt x="439571" y="277056"/>
                </a:cubicBezTo>
                <a:cubicBezTo>
                  <a:pt x="438675" y="277505"/>
                  <a:pt x="437264" y="277842"/>
                  <a:pt x="435338" y="278066"/>
                </a:cubicBezTo>
                <a:lnTo>
                  <a:pt x="429940" y="278314"/>
                </a:lnTo>
                <a:lnTo>
                  <a:pt x="430374" y="279449"/>
                </a:lnTo>
                <a:cubicBezTo>
                  <a:pt x="428959" y="280006"/>
                  <a:pt x="427079" y="280285"/>
                  <a:pt x="424732" y="280285"/>
                </a:cubicBezTo>
                <a:cubicBezTo>
                  <a:pt x="419230" y="282063"/>
                  <a:pt x="414742" y="283199"/>
                  <a:pt x="411269" y="283693"/>
                </a:cubicBezTo>
                <a:cubicBezTo>
                  <a:pt x="410700" y="283925"/>
                  <a:pt x="409934" y="284177"/>
                  <a:pt x="408971" y="284450"/>
                </a:cubicBezTo>
                <a:cubicBezTo>
                  <a:pt x="408008" y="284723"/>
                  <a:pt x="407632" y="284860"/>
                  <a:pt x="407843" y="284860"/>
                </a:cubicBezTo>
                <a:cubicBezTo>
                  <a:pt x="407475" y="285134"/>
                  <a:pt x="406673" y="285427"/>
                  <a:pt x="405438" y="285739"/>
                </a:cubicBezTo>
                <a:cubicBezTo>
                  <a:pt x="404203" y="286050"/>
                  <a:pt x="403277" y="286206"/>
                  <a:pt x="402660" y="286206"/>
                </a:cubicBezTo>
                <a:lnTo>
                  <a:pt x="401735" y="286323"/>
                </a:lnTo>
                <a:lnTo>
                  <a:pt x="399071" y="287803"/>
                </a:lnTo>
                <a:cubicBezTo>
                  <a:pt x="397533" y="288376"/>
                  <a:pt x="395542" y="288920"/>
                  <a:pt x="393098" y="289434"/>
                </a:cubicBezTo>
                <a:cubicBezTo>
                  <a:pt x="391975" y="289434"/>
                  <a:pt x="390770" y="289757"/>
                  <a:pt x="389484" y="290403"/>
                </a:cubicBezTo>
                <a:cubicBezTo>
                  <a:pt x="381812" y="292090"/>
                  <a:pt x="378155" y="292663"/>
                  <a:pt x="378512" y="292123"/>
                </a:cubicBezTo>
                <a:cubicBezTo>
                  <a:pt x="381596" y="293020"/>
                  <a:pt x="382397" y="293469"/>
                  <a:pt x="380913" y="293469"/>
                </a:cubicBezTo>
                <a:cubicBezTo>
                  <a:pt x="380779" y="293523"/>
                  <a:pt x="380361" y="293761"/>
                  <a:pt x="379659" y="294183"/>
                </a:cubicBezTo>
                <a:cubicBezTo>
                  <a:pt x="378958" y="294604"/>
                  <a:pt x="378339" y="294815"/>
                  <a:pt x="377805" y="294815"/>
                </a:cubicBezTo>
                <a:cubicBezTo>
                  <a:pt x="376513" y="295355"/>
                  <a:pt x="373603" y="296952"/>
                  <a:pt x="369075" y="299604"/>
                </a:cubicBezTo>
                <a:lnTo>
                  <a:pt x="363373" y="305307"/>
                </a:lnTo>
                <a:cubicBezTo>
                  <a:pt x="361758" y="305307"/>
                  <a:pt x="358788" y="307469"/>
                  <a:pt x="354464" y="311794"/>
                </a:cubicBezTo>
                <a:cubicBezTo>
                  <a:pt x="349299" y="314501"/>
                  <a:pt x="346986" y="315585"/>
                  <a:pt x="347526" y="315048"/>
                </a:cubicBezTo>
                <a:cubicBezTo>
                  <a:pt x="345580" y="323575"/>
                  <a:pt x="343875" y="328569"/>
                  <a:pt x="342411" y="330033"/>
                </a:cubicBezTo>
                <a:lnTo>
                  <a:pt x="342411" y="331821"/>
                </a:lnTo>
                <a:cubicBezTo>
                  <a:pt x="341217" y="333813"/>
                  <a:pt x="340604" y="334826"/>
                  <a:pt x="340574" y="334861"/>
                </a:cubicBezTo>
                <a:cubicBezTo>
                  <a:pt x="340544" y="334895"/>
                  <a:pt x="340529" y="334958"/>
                  <a:pt x="340529" y="335049"/>
                </a:cubicBezTo>
                <a:cubicBezTo>
                  <a:pt x="339088" y="337450"/>
                  <a:pt x="338370" y="338650"/>
                  <a:pt x="338372" y="338647"/>
                </a:cubicBezTo>
                <a:cubicBezTo>
                  <a:pt x="338375" y="338644"/>
                  <a:pt x="338377" y="338558"/>
                  <a:pt x="338377" y="338389"/>
                </a:cubicBezTo>
                <a:cubicBezTo>
                  <a:pt x="337122" y="340542"/>
                  <a:pt x="336495" y="342581"/>
                  <a:pt x="336495" y="344508"/>
                </a:cubicBezTo>
                <a:cubicBezTo>
                  <a:pt x="332190" y="350607"/>
                  <a:pt x="330037" y="354633"/>
                  <a:pt x="330037" y="356586"/>
                </a:cubicBezTo>
                <a:cubicBezTo>
                  <a:pt x="330037" y="358615"/>
                  <a:pt x="329109" y="360559"/>
                  <a:pt x="327251" y="362417"/>
                </a:cubicBezTo>
                <a:cubicBezTo>
                  <a:pt x="327691" y="361977"/>
                  <a:pt x="327575" y="366211"/>
                  <a:pt x="326903" y="375121"/>
                </a:cubicBezTo>
                <a:cubicBezTo>
                  <a:pt x="326123" y="376247"/>
                  <a:pt x="326247" y="378203"/>
                  <a:pt x="327276" y="380990"/>
                </a:cubicBezTo>
                <a:cubicBezTo>
                  <a:pt x="327282" y="381005"/>
                  <a:pt x="327098" y="380824"/>
                  <a:pt x="326723" y="380450"/>
                </a:cubicBezTo>
                <a:cubicBezTo>
                  <a:pt x="326349" y="380076"/>
                  <a:pt x="326110" y="379888"/>
                  <a:pt x="326007" y="379888"/>
                </a:cubicBezTo>
                <a:cubicBezTo>
                  <a:pt x="327619" y="380960"/>
                  <a:pt x="328828" y="382635"/>
                  <a:pt x="329634" y="384912"/>
                </a:cubicBezTo>
                <a:lnTo>
                  <a:pt x="330287" y="389574"/>
                </a:lnTo>
                <a:lnTo>
                  <a:pt x="331934" y="389574"/>
                </a:lnTo>
                <a:lnTo>
                  <a:pt x="337476" y="389574"/>
                </a:lnTo>
                <a:lnTo>
                  <a:pt x="337516" y="389438"/>
                </a:lnTo>
                <a:cubicBezTo>
                  <a:pt x="338107" y="387824"/>
                  <a:pt x="339397" y="384640"/>
                  <a:pt x="341387" y="379888"/>
                </a:cubicBezTo>
                <a:cubicBezTo>
                  <a:pt x="343487" y="379888"/>
                  <a:pt x="344577" y="379873"/>
                  <a:pt x="344654" y="379841"/>
                </a:cubicBezTo>
                <a:cubicBezTo>
                  <a:pt x="346100" y="378975"/>
                  <a:pt x="347298" y="378542"/>
                  <a:pt x="348247" y="378542"/>
                </a:cubicBezTo>
                <a:cubicBezTo>
                  <a:pt x="349501" y="376390"/>
                  <a:pt x="352743" y="375314"/>
                  <a:pt x="357971" y="375314"/>
                </a:cubicBezTo>
                <a:cubicBezTo>
                  <a:pt x="358748" y="374759"/>
                  <a:pt x="361807" y="373862"/>
                  <a:pt x="367146" y="372621"/>
                </a:cubicBezTo>
                <a:cubicBezTo>
                  <a:pt x="368541" y="371726"/>
                  <a:pt x="376979" y="371279"/>
                  <a:pt x="392460" y="371279"/>
                </a:cubicBezTo>
                <a:cubicBezTo>
                  <a:pt x="409207" y="375415"/>
                  <a:pt x="420953" y="384120"/>
                  <a:pt x="427699" y="397394"/>
                </a:cubicBezTo>
                <a:cubicBezTo>
                  <a:pt x="427699" y="397249"/>
                  <a:pt x="428038" y="397345"/>
                  <a:pt x="428717" y="397684"/>
                </a:cubicBezTo>
                <a:cubicBezTo>
                  <a:pt x="429396" y="398022"/>
                  <a:pt x="430401" y="399304"/>
                  <a:pt x="431733" y="401528"/>
                </a:cubicBezTo>
                <a:cubicBezTo>
                  <a:pt x="427463" y="405755"/>
                  <a:pt x="425328" y="407510"/>
                  <a:pt x="425328" y="406793"/>
                </a:cubicBezTo>
                <a:cubicBezTo>
                  <a:pt x="435426" y="419289"/>
                  <a:pt x="440701" y="428582"/>
                  <a:pt x="441153" y="434670"/>
                </a:cubicBezTo>
                <a:lnTo>
                  <a:pt x="441153" y="458016"/>
                </a:lnTo>
                <a:cubicBezTo>
                  <a:pt x="441153" y="460111"/>
                  <a:pt x="440620" y="462752"/>
                  <a:pt x="439554" y="465939"/>
                </a:cubicBezTo>
                <a:cubicBezTo>
                  <a:pt x="439097" y="468226"/>
                  <a:pt x="438396" y="470116"/>
                  <a:pt x="437453" y="471609"/>
                </a:cubicBezTo>
                <a:cubicBezTo>
                  <a:pt x="436510" y="473103"/>
                  <a:pt x="436038" y="475336"/>
                  <a:pt x="436038" y="478309"/>
                </a:cubicBezTo>
                <a:lnTo>
                  <a:pt x="434156" y="479255"/>
                </a:lnTo>
                <a:lnTo>
                  <a:pt x="434156" y="479959"/>
                </a:lnTo>
                <a:cubicBezTo>
                  <a:pt x="428433" y="485326"/>
                  <a:pt x="424253" y="489082"/>
                  <a:pt x="421616" y="491227"/>
                </a:cubicBezTo>
                <a:lnTo>
                  <a:pt x="418992" y="493111"/>
                </a:lnTo>
                <a:lnTo>
                  <a:pt x="423934" y="495206"/>
                </a:lnTo>
                <a:cubicBezTo>
                  <a:pt x="424292" y="500617"/>
                  <a:pt x="422159" y="503322"/>
                  <a:pt x="417537" y="503322"/>
                </a:cubicBezTo>
                <a:cubicBezTo>
                  <a:pt x="417855" y="498157"/>
                  <a:pt x="418282" y="495574"/>
                  <a:pt x="418819" y="495574"/>
                </a:cubicBezTo>
                <a:cubicBezTo>
                  <a:pt x="413840" y="504095"/>
                  <a:pt x="410116" y="510561"/>
                  <a:pt x="407646" y="514971"/>
                </a:cubicBezTo>
                <a:cubicBezTo>
                  <a:pt x="405885" y="515980"/>
                  <a:pt x="404242" y="516992"/>
                  <a:pt x="402718" y="518007"/>
                </a:cubicBezTo>
                <a:cubicBezTo>
                  <a:pt x="401193" y="519022"/>
                  <a:pt x="399680" y="519852"/>
                  <a:pt x="398179" y="520498"/>
                </a:cubicBezTo>
                <a:cubicBezTo>
                  <a:pt x="396710" y="521338"/>
                  <a:pt x="394718" y="522207"/>
                  <a:pt x="392202" y="523105"/>
                </a:cubicBezTo>
                <a:cubicBezTo>
                  <a:pt x="391485" y="523465"/>
                  <a:pt x="390447" y="524607"/>
                  <a:pt x="389087" y="526533"/>
                </a:cubicBezTo>
                <a:cubicBezTo>
                  <a:pt x="387728" y="528458"/>
                  <a:pt x="385757" y="529420"/>
                  <a:pt x="383173" y="529420"/>
                </a:cubicBezTo>
                <a:cubicBezTo>
                  <a:pt x="382275" y="529958"/>
                  <a:pt x="381056" y="530226"/>
                  <a:pt x="379516" y="530226"/>
                </a:cubicBezTo>
                <a:cubicBezTo>
                  <a:pt x="376466" y="533276"/>
                  <a:pt x="373702" y="534801"/>
                  <a:pt x="371223" y="534801"/>
                </a:cubicBezTo>
                <a:cubicBezTo>
                  <a:pt x="370900" y="534930"/>
                  <a:pt x="370371" y="535141"/>
                  <a:pt x="369635" y="535436"/>
                </a:cubicBezTo>
                <a:cubicBezTo>
                  <a:pt x="368899" y="535730"/>
                  <a:pt x="368445" y="535877"/>
                  <a:pt x="368274" y="535877"/>
                </a:cubicBezTo>
                <a:cubicBezTo>
                  <a:pt x="367459" y="536286"/>
                  <a:pt x="366589" y="536689"/>
                  <a:pt x="365663" y="537086"/>
                </a:cubicBezTo>
                <a:cubicBezTo>
                  <a:pt x="364136" y="538613"/>
                  <a:pt x="362799" y="539376"/>
                  <a:pt x="361649" y="539376"/>
                </a:cubicBezTo>
                <a:cubicBezTo>
                  <a:pt x="361112" y="539733"/>
                  <a:pt x="360435" y="539912"/>
                  <a:pt x="359617" y="539912"/>
                </a:cubicBezTo>
                <a:cubicBezTo>
                  <a:pt x="360280" y="539243"/>
                  <a:pt x="360343" y="539177"/>
                  <a:pt x="359806" y="539715"/>
                </a:cubicBezTo>
                <a:lnTo>
                  <a:pt x="357709" y="541794"/>
                </a:lnTo>
                <a:cubicBezTo>
                  <a:pt x="355917" y="541794"/>
                  <a:pt x="354882" y="541877"/>
                  <a:pt x="354605" y="542043"/>
                </a:cubicBezTo>
                <a:cubicBezTo>
                  <a:pt x="352764" y="542774"/>
                  <a:pt x="350718" y="543140"/>
                  <a:pt x="348465" y="543140"/>
                </a:cubicBezTo>
                <a:cubicBezTo>
                  <a:pt x="341843" y="544935"/>
                  <a:pt x="335218" y="544935"/>
                  <a:pt x="328593" y="543140"/>
                </a:cubicBezTo>
                <a:cubicBezTo>
                  <a:pt x="327649" y="543140"/>
                  <a:pt x="326473" y="542181"/>
                  <a:pt x="325063" y="540262"/>
                </a:cubicBezTo>
                <a:lnTo>
                  <a:pt x="320745" y="532700"/>
                </a:lnTo>
                <a:lnTo>
                  <a:pt x="320547" y="532934"/>
                </a:lnTo>
                <a:cubicBezTo>
                  <a:pt x="319299" y="533804"/>
                  <a:pt x="316666" y="535110"/>
                  <a:pt x="312647" y="536851"/>
                </a:cubicBezTo>
                <a:cubicBezTo>
                  <a:pt x="308608" y="535187"/>
                  <a:pt x="303788" y="530105"/>
                  <a:pt x="298185" y="521604"/>
                </a:cubicBezTo>
                <a:lnTo>
                  <a:pt x="295185" y="517170"/>
                </a:lnTo>
                <a:lnTo>
                  <a:pt x="294996" y="518525"/>
                </a:lnTo>
                <a:cubicBezTo>
                  <a:pt x="294861" y="520683"/>
                  <a:pt x="294794" y="523563"/>
                  <a:pt x="294794" y="527165"/>
                </a:cubicBezTo>
                <a:lnTo>
                  <a:pt x="294322" y="526693"/>
                </a:lnTo>
                <a:lnTo>
                  <a:pt x="295600" y="529249"/>
                </a:lnTo>
                <a:cubicBezTo>
                  <a:pt x="295600" y="530012"/>
                  <a:pt x="295520" y="530313"/>
                  <a:pt x="295360" y="530153"/>
                </a:cubicBezTo>
                <a:cubicBezTo>
                  <a:pt x="296516" y="535559"/>
                  <a:pt x="297271" y="539456"/>
                  <a:pt x="297625" y="541844"/>
                </a:cubicBezTo>
                <a:lnTo>
                  <a:pt x="297834" y="544074"/>
                </a:lnTo>
                <a:lnTo>
                  <a:pt x="298492" y="543302"/>
                </a:lnTo>
                <a:cubicBezTo>
                  <a:pt x="298716" y="543207"/>
                  <a:pt x="298829" y="543412"/>
                  <a:pt x="298829" y="543916"/>
                </a:cubicBezTo>
                <a:cubicBezTo>
                  <a:pt x="302250" y="551057"/>
                  <a:pt x="304312" y="554978"/>
                  <a:pt x="305015" y="555681"/>
                </a:cubicBezTo>
                <a:cubicBezTo>
                  <a:pt x="307659" y="558680"/>
                  <a:pt x="309916" y="561624"/>
                  <a:pt x="311786" y="564514"/>
                </a:cubicBezTo>
                <a:lnTo>
                  <a:pt x="314234" y="566872"/>
                </a:lnTo>
                <a:cubicBezTo>
                  <a:pt x="313988" y="566512"/>
                  <a:pt x="315633" y="566332"/>
                  <a:pt x="319169" y="566332"/>
                </a:cubicBezTo>
                <a:cubicBezTo>
                  <a:pt x="320612" y="567778"/>
                  <a:pt x="325404" y="568857"/>
                  <a:pt x="333545" y="569569"/>
                </a:cubicBezTo>
                <a:cubicBezTo>
                  <a:pt x="346273" y="567771"/>
                  <a:pt x="351561" y="567321"/>
                  <a:pt x="349409" y="568218"/>
                </a:cubicBezTo>
                <a:lnTo>
                  <a:pt x="358288" y="568218"/>
                </a:lnTo>
                <a:cubicBezTo>
                  <a:pt x="357571" y="568575"/>
                  <a:pt x="359508" y="567229"/>
                  <a:pt x="364102" y="564179"/>
                </a:cubicBezTo>
                <a:cubicBezTo>
                  <a:pt x="364325" y="564179"/>
                  <a:pt x="364667" y="564035"/>
                  <a:pt x="365129" y="563746"/>
                </a:cubicBezTo>
                <a:cubicBezTo>
                  <a:pt x="365590" y="563458"/>
                  <a:pt x="367002" y="562974"/>
                  <a:pt x="369363" y="562297"/>
                </a:cubicBezTo>
                <a:cubicBezTo>
                  <a:pt x="369640" y="562297"/>
                  <a:pt x="370011" y="562228"/>
                  <a:pt x="370475" y="562089"/>
                </a:cubicBezTo>
                <a:cubicBezTo>
                  <a:pt x="370940" y="561950"/>
                  <a:pt x="371789" y="561571"/>
                  <a:pt x="373024" y="560951"/>
                </a:cubicBezTo>
                <a:cubicBezTo>
                  <a:pt x="374668" y="560951"/>
                  <a:pt x="376279" y="560245"/>
                  <a:pt x="377858" y="558833"/>
                </a:cubicBezTo>
                <a:cubicBezTo>
                  <a:pt x="379438" y="557421"/>
                  <a:pt x="381542" y="556495"/>
                  <a:pt x="384172" y="556054"/>
                </a:cubicBezTo>
                <a:cubicBezTo>
                  <a:pt x="384546" y="555866"/>
                  <a:pt x="384957" y="556220"/>
                  <a:pt x="385405" y="557117"/>
                </a:cubicBezTo>
                <a:lnTo>
                  <a:pt x="386375" y="560005"/>
                </a:lnTo>
                <a:lnTo>
                  <a:pt x="387389" y="558137"/>
                </a:lnTo>
                <a:cubicBezTo>
                  <a:pt x="389000" y="555938"/>
                  <a:pt x="392045" y="552640"/>
                  <a:pt x="396524" y="548242"/>
                </a:cubicBezTo>
                <a:cubicBezTo>
                  <a:pt x="402095" y="550581"/>
                  <a:pt x="404253" y="551930"/>
                  <a:pt x="402998" y="552290"/>
                </a:cubicBezTo>
                <a:cubicBezTo>
                  <a:pt x="410330" y="540494"/>
                  <a:pt x="415805" y="533455"/>
                  <a:pt x="419424" y="531174"/>
                </a:cubicBezTo>
                <a:cubicBezTo>
                  <a:pt x="422208" y="528681"/>
                  <a:pt x="425409" y="525339"/>
                  <a:pt x="429028" y="521145"/>
                </a:cubicBezTo>
                <a:cubicBezTo>
                  <a:pt x="430217" y="520105"/>
                  <a:pt x="431398" y="518746"/>
                  <a:pt x="432572" y="517070"/>
                </a:cubicBezTo>
                <a:cubicBezTo>
                  <a:pt x="433745" y="515394"/>
                  <a:pt x="434839" y="513904"/>
                  <a:pt x="435854" y="512600"/>
                </a:cubicBezTo>
                <a:cubicBezTo>
                  <a:pt x="438106" y="507910"/>
                  <a:pt x="439081" y="505719"/>
                  <a:pt x="438778" y="506027"/>
                </a:cubicBezTo>
                <a:cubicBezTo>
                  <a:pt x="438778" y="506256"/>
                  <a:pt x="438977" y="505905"/>
                  <a:pt x="439376" y="504975"/>
                </a:cubicBezTo>
                <a:cubicBezTo>
                  <a:pt x="439775" y="504044"/>
                  <a:pt x="440024" y="503446"/>
                  <a:pt x="440124" y="503181"/>
                </a:cubicBezTo>
                <a:cubicBezTo>
                  <a:pt x="440124" y="501334"/>
                  <a:pt x="440530" y="499735"/>
                  <a:pt x="441342" y="498383"/>
                </a:cubicBezTo>
                <a:cubicBezTo>
                  <a:pt x="441785" y="497274"/>
                  <a:pt x="442006" y="496675"/>
                  <a:pt x="442006" y="496586"/>
                </a:cubicBezTo>
                <a:cubicBezTo>
                  <a:pt x="443944" y="489123"/>
                  <a:pt x="448430" y="484661"/>
                  <a:pt x="455465" y="483201"/>
                </a:cubicBezTo>
                <a:cubicBezTo>
                  <a:pt x="455008" y="483201"/>
                  <a:pt x="454792" y="483190"/>
                  <a:pt x="454820" y="483169"/>
                </a:cubicBezTo>
                <a:cubicBezTo>
                  <a:pt x="454847" y="483147"/>
                  <a:pt x="455313" y="482956"/>
                  <a:pt x="456219" y="482596"/>
                </a:cubicBezTo>
                <a:cubicBezTo>
                  <a:pt x="459238" y="480241"/>
                  <a:pt x="460913" y="478946"/>
                  <a:pt x="461244" y="478712"/>
                </a:cubicBezTo>
                <a:cubicBezTo>
                  <a:pt x="461990" y="477960"/>
                  <a:pt x="463111" y="476028"/>
                  <a:pt x="464606" y="472915"/>
                </a:cubicBezTo>
                <a:cubicBezTo>
                  <a:pt x="464606" y="471843"/>
                  <a:pt x="465055" y="470858"/>
                  <a:pt x="465952" y="469961"/>
                </a:cubicBezTo>
                <a:cubicBezTo>
                  <a:pt x="465952" y="469764"/>
                  <a:pt x="466734" y="466732"/>
                  <a:pt x="468297" y="460867"/>
                </a:cubicBezTo>
                <a:cubicBezTo>
                  <a:pt x="470747" y="460867"/>
                  <a:pt x="472216" y="460732"/>
                  <a:pt x="472703" y="460462"/>
                </a:cubicBezTo>
                <a:cubicBezTo>
                  <a:pt x="473190" y="460192"/>
                  <a:pt x="474321" y="459699"/>
                  <a:pt x="476096" y="458985"/>
                </a:cubicBezTo>
                <a:cubicBezTo>
                  <a:pt x="481507" y="458985"/>
                  <a:pt x="486366" y="459523"/>
                  <a:pt x="490672" y="460599"/>
                </a:cubicBezTo>
                <a:cubicBezTo>
                  <a:pt x="494978" y="461675"/>
                  <a:pt x="500264" y="462213"/>
                  <a:pt x="506529" y="462213"/>
                </a:cubicBezTo>
                <a:cubicBezTo>
                  <a:pt x="507650" y="464897"/>
                  <a:pt x="508839" y="466365"/>
                  <a:pt x="510097" y="466617"/>
                </a:cubicBezTo>
                <a:cubicBezTo>
                  <a:pt x="511277" y="467268"/>
                  <a:pt x="512382" y="467594"/>
                  <a:pt x="513411" y="467594"/>
                </a:cubicBezTo>
                <a:cubicBezTo>
                  <a:pt x="519942" y="474951"/>
                  <a:pt x="517612" y="488989"/>
                  <a:pt x="506420" y="509706"/>
                </a:cubicBezTo>
                <a:cubicBezTo>
                  <a:pt x="495228" y="530424"/>
                  <a:pt x="481646" y="549602"/>
                  <a:pt x="465673" y="567241"/>
                </a:cubicBezTo>
                <a:cubicBezTo>
                  <a:pt x="452945" y="573415"/>
                  <a:pt x="446761" y="576323"/>
                  <a:pt x="447121" y="575966"/>
                </a:cubicBezTo>
                <a:cubicBezTo>
                  <a:pt x="449305" y="577775"/>
                  <a:pt x="448762" y="580225"/>
                  <a:pt x="445492" y="583314"/>
                </a:cubicBezTo>
                <a:cubicBezTo>
                  <a:pt x="442222" y="586404"/>
                  <a:pt x="438269" y="589604"/>
                  <a:pt x="433633" y="592914"/>
                </a:cubicBezTo>
                <a:lnTo>
                  <a:pt x="430130" y="592914"/>
                </a:lnTo>
                <a:cubicBezTo>
                  <a:pt x="424362" y="596647"/>
                  <a:pt x="416711" y="599657"/>
                  <a:pt x="407179" y="601944"/>
                </a:cubicBezTo>
                <a:lnTo>
                  <a:pt x="397545" y="605249"/>
                </a:lnTo>
                <a:cubicBezTo>
                  <a:pt x="394721" y="605955"/>
                  <a:pt x="392242" y="606501"/>
                  <a:pt x="390110" y="606887"/>
                </a:cubicBezTo>
                <a:cubicBezTo>
                  <a:pt x="389298" y="607376"/>
                  <a:pt x="388367" y="607770"/>
                  <a:pt x="387317" y="608069"/>
                </a:cubicBezTo>
                <a:cubicBezTo>
                  <a:pt x="386266" y="608367"/>
                  <a:pt x="385161" y="608517"/>
                  <a:pt x="384000" y="608517"/>
                </a:cubicBezTo>
                <a:cubicBezTo>
                  <a:pt x="383940" y="608517"/>
                  <a:pt x="383597" y="608652"/>
                  <a:pt x="382969" y="608922"/>
                </a:cubicBezTo>
                <a:cubicBezTo>
                  <a:pt x="382342" y="609192"/>
                  <a:pt x="381655" y="609327"/>
                  <a:pt x="380909" y="609327"/>
                </a:cubicBezTo>
                <a:cubicBezTo>
                  <a:pt x="379114" y="610044"/>
                  <a:pt x="375357" y="610403"/>
                  <a:pt x="369637" y="610403"/>
                </a:cubicBezTo>
                <a:cubicBezTo>
                  <a:pt x="371249" y="609686"/>
                  <a:pt x="371678" y="610133"/>
                  <a:pt x="370923" y="611745"/>
                </a:cubicBezTo>
                <a:cubicBezTo>
                  <a:pt x="370254" y="611745"/>
                  <a:pt x="369606" y="611880"/>
                  <a:pt x="368977" y="612150"/>
                </a:cubicBezTo>
                <a:cubicBezTo>
                  <a:pt x="368348" y="612420"/>
                  <a:pt x="367736" y="612555"/>
                  <a:pt x="367142" y="612555"/>
                </a:cubicBezTo>
                <a:cubicBezTo>
                  <a:pt x="359253" y="614708"/>
                  <a:pt x="353449" y="615022"/>
                  <a:pt x="349730" y="613499"/>
                </a:cubicBezTo>
                <a:cubicBezTo>
                  <a:pt x="349516" y="612330"/>
                  <a:pt x="349857" y="612015"/>
                  <a:pt x="350755" y="612555"/>
                </a:cubicBezTo>
                <a:cubicBezTo>
                  <a:pt x="339993" y="610760"/>
                  <a:pt x="336316" y="610490"/>
                  <a:pt x="339723" y="611745"/>
                </a:cubicBezTo>
                <a:cubicBezTo>
                  <a:pt x="331191" y="610656"/>
                  <a:pt x="326262" y="609816"/>
                  <a:pt x="324935" y="609224"/>
                </a:cubicBezTo>
                <a:cubicBezTo>
                  <a:pt x="320245" y="608638"/>
                  <a:pt x="313366" y="605288"/>
                  <a:pt x="304299" y="599174"/>
                </a:cubicBezTo>
                <a:cubicBezTo>
                  <a:pt x="298874" y="595325"/>
                  <a:pt x="294342" y="591247"/>
                  <a:pt x="290704" y="586940"/>
                </a:cubicBezTo>
                <a:lnTo>
                  <a:pt x="283009" y="574223"/>
                </a:lnTo>
                <a:lnTo>
                  <a:pt x="282286" y="574222"/>
                </a:lnTo>
                <a:cubicBezTo>
                  <a:pt x="280911" y="573921"/>
                  <a:pt x="278220" y="573022"/>
                  <a:pt x="274214" y="571524"/>
                </a:cubicBezTo>
                <a:cubicBezTo>
                  <a:pt x="265905" y="558384"/>
                  <a:pt x="261750" y="550892"/>
                  <a:pt x="261750" y="549049"/>
                </a:cubicBezTo>
                <a:lnTo>
                  <a:pt x="260348" y="544641"/>
                </a:lnTo>
                <a:cubicBezTo>
                  <a:pt x="259130" y="542200"/>
                  <a:pt x="258522" y="540721"/>
                  <a:pt x="258522" y="540203"/>
                </a:cubicBezTo>
                <a:cubicBezTo>
                  <a:pt x="258161" y="539309"/>
                  <a:pt x="257981" y="538002"/>
                  <a:pt x="257981" y="536285"/>
                </a:cubicBezTo>
                <a:cubicBezTo>
                  <a:pt x="257534" y="535836"/>
                  <a:pt x="257198" y="534663"/>
                  <a:pt x="256975" y="532766"/>
                </a:cubicBezTo>
                <a:lnTo>
                  <a:pt x="256725" y="526917"/>
                </a:lnTo>
                <a:lnTo>
                  <a:pt x="255649" y="526020"/>
                </a:lnTo>
                <a:cubicBezTo>
                  <a:pt x="255052" y="524537"/>
                  <a:pt x="254753" y="520163"/>
                  <a:pt x="254753" y="512900"/>
                </a:cubicBezTo>
                <a:cubicBezTo>
                  <a:pt x="254753" y="506586"/>
                  <a:pt x="254989" y="502606"/>
                  <a:pt x="255460" y="500960"/>
                </a:cubicBezTo>
                <a:cubicBezTo>
                  <a:pt x="256784" y="498230"/>
                  <a:pt x="257177" y="497224"/>
                  <a:pt x="256639" y="497941"/>
                </a:cubicBezTo>
                <a:cubicBezTo>
                  <a:pt x="256639" y="492204"/>
                  <a:pt x="256921" y="488660"/>
                  <a:pt x="257484" y="487308"/>
                </a:cubicBezTo>
                <a:cubicBezTo>
                  <a:pt x="258047" y="485956"/>
                  <a:pt x="258524" y="484593"/>
                  <a:pt x="258916" y="483218"/>
                </a:cubicBezTo>
                <a:cubicBezTo>
                  <a:pt x="259908" y="485679"/>
                  <a:pt x="260225" y="487179"/>
                  <a:pt x="259868" y="487720"/>
                </a:cubicBezTo>
                <a:cubicBezTo>
                  <a:pt x="259868" y="482949"/>
                  <a:pt x="259957" y="480252"/>
                  <a:pt x="260136" y="479627"/>
                </a:cubicBezTo>
                <a:cubicBezTo>
                  <a:pt x="260314" y="479002"/>
                  <a:pt x="260404" y="478230"/>
                  <a:pt x="260404" y="477310"/>
                </a:cubicBezTo>
                <a:cubicBezTo>
                  <a:pt x="261301" y="475689"/>
                  <a:pt x="261750" y="474630"/>
                  <a:pt x="261750" y="474133"/>
                </a:cubicBezTo>
                <a:cubicBezTo>
                  <a:pt x="263005" y="476193"/>
                  <a:pt x="263454" y="477404"/>
                  <a:pt x="263096" y="477764"/>
                </a:cubicBezTo>
                <a:cubicBezTo>
                  <a:pt x="263096" y="473002"/>
                  <a:pt x="263186" y="470397"/>
                  <a:pt x="263364" y="469948"/>
                </a:cubicBezTo>
                <a:cubicBezTo>
                  <a:pt x="263543" y="469499"/>
                  <a:pt x="263632" y="468879"/>
                  <a:pt x="263632" y="468087"/>
                </a:cubicBezTo>
                <a:cubicBezTo>
                  <a:pt x="265427" y="461987"/>
                  <a:pt x="266325" y="458667"/>
                  <a:pt x="266325" y="458127"/>
                </a:cubicBezTo>
                <a:lnTo>
                  <a:pt x="264979" y="451850"/>
                </a:lnTo>
                <a:lnTo>
                  <a:pt x="281742" y="442458"/>
                </a:lnTo>
                <a:lnTo>
                  <a:pt x="281994" y="439934"/>
                </a:lnTo>
                <a:cubicBezTo>
                  <a:pt x="282218" y="439183"/>
                  <a:pt x="282555" y="438808"/>
                  <a:pt x="283003" y="438808"/>
                </a:cubicBezTo>
                <a:lnTo>
                  <a:pt x="283003" y="441752"/>
                </a:lnTo>
                <a:lnTo>
                  <a:pt x="283107" y="441694"/>
                </a:lnTo>
                <a:lnTo>
                  <a:pt x="283711" y="439897"/>
                </a:lnTo>
                <a:cubicBezTo>
                  <a:pt x="284382" y="438547"/>
                  <a:pt x="284987" y="437696"/>
                  <a:pt x="285524" y="437341"/>
                </a:cubicBezTo>
                <a:cubicBezTo>
                  <a:pt x="286556" y="435126"/>
                  <a:pt x="291540" y="429069"/>
                  <a:pt x="300475" y="419171"/>
                </a:cubicBezTo>
                <a:lnTo>
                  <a:pt x="303615" y="414865"/>
                </a:lnTo>
                <a:lnTo>
                  <a:pt x="297776" y="412981"/>
                </a:lnTo>
                <a:cubicBezTo>
                  <a:pt x="296320" y="412495"/>
                  <a:pt x="295571" y="412223"/>
                  <a:pt x="295531" y="412165"/>
                </a:cubicBezTo>
                <a:cubicBezTo>
                  <a:pt x="290838" y="411770"/>
                  <a:pt x="286661" y="407340"/>
                  <a:pt x="282999" y="398874"/>
                </a:cubicBezTo>
                <a:cubicBezTo>
                  <a:pt x="281747" y="396621"/>
                  <a:pt x="281121" y="394895"/>
                  <a:pt x="281121" y="393694"/>
                </a:cubicBezTo>
                <a:cubicBezTo>
                  <a:pt x="280887" y="393460"/>
                  <a:pt x="280604" y="392597"/>
                  <a:pt x="280272" y="391107"/>
                </a:cubicBezTo>
                <a:cubicBezTo>
                  <a:pt x="279941" y="389616"/>
                  <a:pt x="279775" y="388593"/>
                  <a:pt x="279775" y="388039"/>
                </a:cubicBezTo>
                <a:cubicBezTo>
                  <a:pt x="278877" y="385035"/>
                  <a:pt x="278946" y="381869"/>
                  <a:pt x="279981" y="378542"/>
                </a:cubicBezTo>
                <a:lnTo>
                  <a:pt x="281144" y="376514"/>
                </a:lnTo>
                <a:lnTo>
                  <a:pt x="281458" y="367813"/>
                </a:lnTo>
                <a:cubicBezTo>
                  <a:pt x="281682" y="365620"/>
                  <a:pt x="282019" y="364345"/>
                  <a:pt x="282467" y="363986"/>
                </a:cubicBezTo>
                <a:cubicBezTo>
                  <a:pt x="282467" y="363683"/>
                  <a:pt x="282953" y="361828"/>
                  <a:pt x="283925" y="358421"/>
                </a:cubicBezTo>
                <a:cubicBezTo>
                  <a:pt x="284851" y="356932"/>
                  <a:pt x="285869" y="354638"/>
                  <a:pt x="286978" y="351539"/>
                </a:cubicBezTo>
                <a:cubicBezTo>
                  <a:pt x="287735" y="353363"/>
                  <a:pt x="291686" y="351063"/>
                  <a:pt x="298829" y="344641"/>
                </a:cubicBezTo>
                <a:lnTo>
                  <a:pt x="301251" y="339260"/>
                </a:lnTo>
                <a:cubicBezTo>
                  <a:pt x="300354" y="342310"/>
                  <a:pt x="298869" y="339779"/>
                  <a:pt x="296796" y="331667"/>
                </a:cubicBezTo>
                <a:cubicBezTo>
                  <a:pt x="297219" y="330186"/>
                  <a:pt x="297896" y="328880"/>
                  <a:pt x="298826" y="327748"/>
                </a:cubicBezTo>
                <a:cubicBezTo>
                  <a:pt x="299757" y="326616"/>
                  <a:pt x="300985" y="324948"/>
                  <a:pt x="302512" y="322744"/>
                </a:cubicBezTo>
                <a:cubicBezTo>
                  <a:pt x="303158" y="321841"/>
                  <a:pt x="307099" y="316912"/>
                  <a:pt x="314337" y="307957"/>
                </a:cubicBezTo>
                <a:cubicBezTo>
                  <a:pt x="316538" y="305321"/>
                  <a:pt x="318813" y="303234"/>
                  <a:pt x="321164" y="301697"/>
                </a:cubicBezTo>
                <a:cubicBezTo>
                  <a:pt x="323515" y="300159"/>
                  <a:pt x="325514" y="298428"/>
                  <a:pt x="327161" y="296504"/>
                </a:cubicBezTo>
                <a:cubicBezTo>
                  <a:pt x="329344" y="294083"/>
                  <a:pt x="331592" y="292117"/>
                  <a:pt x="333903" y="290605"/>
                </a:cubicBezTo>
                <a:cubicBezTo>
                  <a:pt x="336214" y="289093"/>
                  <a:pt x="338325" y="287381"/>
                  <a:pt x="340238" y="285468"/>
                </a:cubicBezTo>
                <a:cubicBezTo>
                  <a:pt x="341181" y="284531"/>
                  <a:pt x="342906" y="283433"/>
                  <a:pt x="345413" y="282176"/>
                </a:cubicBezTo>
                <a:lnTo>
                  <a:pt x="352358" y="275234"/>
                </a:lnTo>
                <a:cubicBezTo>
                  <a:pt x="354208" y="272150"/>
                  <a:pt x="357865" y="269289"/>
                  <a:pt x="363330" y="266650"/>
                </a:cubicBezTo>
                <a:cubicBezTo>
                  <a:pt x="366697" y="263109"/>
                  <a:pt x="371514" y="259500"/>
                  <a:pt x="377779" y="255824"/>
                </a:cubicBezTo>
                <a:cubicBezTo>
                  <a:pt x="382501" y="252620"/>
                  <a:pt x="385792" y="250554"/>
                  <a:pt x="387653" y="249625"/>
                </a:cubicBezTo>
                <a:cubicBezTo>
                  <a:pt x="389774" y="247504"/>
                  <a:pt x="392004" y="246443"/>
                  <a:pt x="394342" y="246443"/>
                </a:cubicBezTo>
                <a:lnTo>
                  <a:pt x="405910" y="240522"/>
                </a:lnTo>
                <a:cubicBezTo>
                  <a:pt x="406633" y="240522"/>
                  <a:pt x="407350" y="240433"/>
                  <a:pt x="408062" y="240254"/>
                </a:cubicBezTo>
                <a:cubicBezTo>
                  <a:pt x="408774" y="240076"/>
                  <a:pt x="409038" y="239986"/>
                  <a:pt x="408855" y="239986"/>
                </a:cubicBezTo>
                <a:cubicBezTo>
                  <a:pt x="414163" y="236936"/>
                  <a:pt x="418771" y="235590"/>
                  <a:pt x="422678" y="235947"/>
                </a:cubicBezTo>
                <a:lnTo>
                  <a:pt x="428136" y="233143"/>
                </a:lnTo>
                <a:cubicBezTo>
                  <a:pt x="429031" y="232889"/>
                  <a:pt x="431913" y="232120"/>
                  <a:pt x="436784" y="230837"/>
                </a:cubicBezTo>
                <a:cubicBezTo>
                  <a:pt x="441935" y="230837"/>
                  <a:pt x="445778" y="230315"/>
                  <a:pt x="448313" y="229272"/>
                </a:cubicBezTo>
                <a:cubicBezTo>
                  <a:pt x="451829" y="228523"/>
                  <a:pt x="454817" y="228283"/>
                  <a:pt x="457276" y="228551"/>
                </a:cubicBezTo>
                <a:cubicBezTo>
                  <a:pt x="459736" y="228820"/>
                  <a:pt x="462011" y="228564"/>
                  <a:pt x="464100" y="227784"/>
                </a:cubicBezTo>
                <a:cubicBezTo>
                  <a:pt x="469256" y="227141"/>
                  <a:pt x="474026" y="227041"/>
                  <a:pt x="478407" y="227484"/>
                </a:cubicBezTo>
                <a:cubicBezTo>
                  <a:pt x="482789" y="227927"/>
                  <a:pt x="487293" y="227520"/>
                  <a:pt x="491917" y="226262"/>
                </a:cubicBezTo>
                <a:cubicBezTo>
                  <a:pt x="500307" y="226262"/>
                  <a:pt x="506935" y="226816"/>
                  <a:pt x="511803" y="227925"/>
                </a:cubicBezTo>
                <a:cubicBezTo>
                  <a:pt x="516156" y="229741"/>
                  <a:pt x="520677" y="231069"/>
                  <a:pt x="525364" y="231911"/>
                </a:cubicBezTo>
                <a:lnTo>
                  <a:pt x="531779" y="234040"/>
                </a:lnTo>
                <a:lnTo>
                  <a:pt x="558196" y="208687"/>
                </a:lnTo>
                <a:cubicBezTo>
                  <a:pt x="637145" y="132201"/>
                  <a:pt x="689272" y="76432"/>
                  <a:pt x="714577" y="41379"/>
                </a:cubicBezTo>
                <a:cubicBezTo>
                  <a:pt x="722081" y="36106"/>
                  <a:pt x="728798" y="33290"/>
                  <a:pt x="734731" y="32932"/>
                </a:cubicBezTo>
                <a:close/>
                <a:moveTo>
                  <a:pt x="540237" y="30399"/>
                </a:moveTo>
                <a:lnTo>
                  <a:pt x="550845" y="30399"/>
                </a:lnTo>
                <a:lnTo>
                  <a:pt x="554987" y="35583"/>
                </a:lnTo>
                <a:lnTo>
                  <a:pt x="554987" y="43262"/>
                </a:lnTo>
                <a:lnTo>
                  <a:pt x="548126" y="43262"/>
                </a:lnTo>
                <a:lnTo>
                  <a:pt x="540237" y="41821"/>
                </a:lnTo>
                <a:close/>
                <a:moveTo>
                  <a:pt x="368968" y="25829"/>
                </a:moveTo>
                <a:lnTo>
                  <a:pt x="369079" y="25831"/>
                </a:lnTo>
                <a:lnTo>
                  <a:pt x="369079" y="25829"/>
                </a:lnTo>
                <a:close/>
                <a:moveTo>
                  <a:pt x="283839" y="18295"/>
                </a:moveTo>
                <a:lnTo>
                  <a:pt x="283839" y="28195"/>
                </a:lnTo>
                <a:lnTo>
                  <a:pt x="290519" y="28195"/>
                </a:lnTo>
                <a:lnTo>
                  <a:pt x="290519" y="18295"/>
                </a:lnTo>
                <a:close/>
                <a:moveTo>
                  <a:pt x="343298" y="18195"/>
                </a:moveTo>
                <a:lnTo>
                  <a:pt x="336872" y="19917"/>
                </a:lnTo>
                <a:cubicBezTo>
                  <a:pt x="332227" y="20809"/>
                  <a:pt x="326807" y="21558"/>
                  <a:pt x="320613" y="22163"/>
                </a:cubicBezTo>
                <a:lnTo>
                  <a:pt x="318723" y="22777"/>
                </a:lnTo>
                <a:lnTo>
                  <a:pt x="318338" y="23415"/>
                </a:lnTo>
                <a:lnTo>
                  <a:pt x="333531" y="20996"/>
                </a:lnTo>
                <a:lnTo>
                  <a:pt x="339371" y="21567"/>
                </a:lnTo>
                <a:lnTo>
                  <a:pt x="339191" y="21524"/>
                </a:lnTo>
                <a:lnTo>
                  <a:pt x="343298" y="20823"/>
                </a:lnTo>
                <a:close/>
                <a:moveTo>
                  <a:pt x="422883" y="0"/>
                </a:moveTo>
                <a:cubicBezTo>
                  <a:pt x="428769" y="2153"/>
                  <a:pt x="431999" y="5341"/>
                  <a:pt x="432573" y="9566"/>
                </a:cubicBezTo>
                <a:lnTo>
                  <a:pt x="430713" y="13539"/>
                </a:lnTo>
                <a:lnTo>
                  <a:pt x="433697" y="15569"/>
                </a:lnTo>
                <a:lnTo>
                  <a:pt x="433697" y="13721"/>
                </a:lnTo>
                <a:lnTo>
                  <a:pt x="447640" y="13721"/>
                </a:lnTo>
                <a:lnTo>
                  <a:pt x="447640" y="20561"/>
                </a:lnTo>
                <a:lnTo>
                  <a:pt x="459207" y="21502"/>
                </a:lnTo>
                <a:lnTo>
                  <a:pt x="459207" y="27563"/>
                </a:lnTo>
                <a:lnTo>
                  <a:pt x="462166" y="31690"/>
                </a:lnTo>
                <a:lnTo>
                  <a:pt x="462166" y="38121"/>
                </a:lnTo>
                <a:lnTo>
                  <a:pt x="461100" y="39187"/>
                </a:lnTo>
                <a:lnTo>
                  <a:pt x="496500" y="42254"/>
                </a:lnTo>
                <a:cubicBezTo>
                  <a:pt x="497458" y="43209"/>
                  <a:pt x="507812" y="45108"/>
                  <a:pt x="527563" y="47952"/>
                </a:cubicBezTo>
                <a:cubicBezTo>
                  <a:pt x="536876" y="49927"/>
                  <a:pt x="541532" y="53556"/>
                  <a:pt x="541532" y="58838"/>
                </a:cubicBezTo>
                <a:lnTo>
                  <a:pt x="535718" y="64245"/>
                </a:lnTo>
                <a:lnTo>
                  <a:pt x="524980" y="62722"/>
                </a:lnTo>
                <a:lnTo>
                  <a:pt x="525660" y="63383"/>
                </a:lnTo>
                <a:lnTo>
                  <a:pt x="525660" y="70972"/>
                </a:lnTo>
                <a:cubicBezTo>
                  <a:pt x="507929" y="70972"/>
                  <a:pt x="496847" y="68454"/>
                  <a:pt x="492414" y="63418"/>
                </a:cubicBezTo>
                <a:lnTo>
                  <a:pt x="490934" y="59494"/>
                </a:lnTo>
                <a:lnTo>
                  <a:pt x="488469" y="59601"/>
                </a:lnTo>
                <a:lnTo>
                  <a:pt x="490952" y="62573"/>
                </a:lnTo>
                <a:lnTo>
                  <a:pt x="485147" y="69578"/>
                </a:lnTo>
                <a:lnTo>
                  <a:pt x="448064" y="70432"/>
                </a:lnTo>
                <a:lnTo>
                  <a:pt x="443219" y="70432"/>
                </a:lnTo>
                <a:cubicBezTo>
                  <a:pt x="445412" y="70432"/>
                  <a:pt x="446208" y="71779"/>
                  <a:pt x="445607" y="74475"/>
                </a:cubicBezTo>
                <a:lnTo>
                  <a:pt x="437028" y="76083"/>
                </a:lnTo>
                <a:lnTo>
                  <a:pt x="434829" y="76083"/>
                </a:lnTo>
                <a:cubicBezTo>
                  <a:pt x="431510" y="75605"/>
                  <a:pt x="429415" y="74170"/>
                  <a:pt x="428543" y="71778"/>
                </a:cubicBezTo>
                <a:lnTo>
                  <a:pt x="424518" y="72125"/>
                </a:lnTo>
                <a:lnTo>
                  <a:pt x="426382" y="76035"/>
                </a:lnTo>
                <a:lnTo>
                  <a:pt x="414587" y="79311"/>
                </a:lnTo>
                <a:lnTo>
                  <a:pt x="408710" y="73489"/>
                </a:lnTo>
                <a:lnTo>
                  <a:pt x="400460" y="74200"/>
                </a:lnTo>
                <a:lnTo>
                  <a:pt x="399610" y="74092"/>
                </a:lnTo>
                <a:lnTo>
                  <a:pt x="405894" y="76230"/>
                </a:lnTo>
                <a:cubicBezTo>
                  <a:pt x="407536" y="77905"/>
                  <a:pt x="408357" y="80419"/>
                  <a:pt x="408357" y="83770"/>
                </a:cubicBezTo>
                <a:cubicBezTo>
                  <a:pt x="405773" y="88509"/>
                  <a:pt x="402956" y="90879"/>
                  <a:pt x="399907" y="90879"/>
                </a:cubicBezTo>
                <a:lnTo>
                  <a:pt x="394879" y="87889"/>
                </a:lnTo>
                <a:lnTo>
                  <a:pt x="392900" y="89622"/>
                </a:lnTo>
                <a:lnTo>
                  <a:pt x="391645" y="90210"/>
                </a:lnTo>
                <a:lnTo>
                  <a:pt x="391945" y="90510"/>
                </a:lnTo>
                <a:lnTo>
                  <a:pt x="391945" y="99222"/>
                </a:lnTo>
                <a:lnTo>
                  <a:pt x="384026" y="99222"/>
                </a:lnTo>
                <a:lnTo>
                  <a:pt x="382761" y="98146"/>
                </a:lnTo>
                <a:lnTo>
                  <a:pt x="378851" y="103257"/>
                </a:lnTo>
                <a:lnTo>
                  <a:pt x="375691" y="103257"/>
                </a:lnTo>
                <a:lnTo>
                  <a:pt x="371980" y="103000"/>
                </a:lnTo>
                <a:lnTo>
                  <a:pt x="372038" y="103313"/>
                </a:lnTo>
                <a:lnTo>
                  <a:pt x="351063" y="113749"/>
                </a:lnTo>
                <a:lnTo>
                  <a:pt x="350784" y="112943"/>
                </a:lnTo>
                <a:cubicBezTo>
                  <a:pt x="350784" y="116527"/>
                  <a:pt x="342417" y="121255"/>
                  <a:pt x="325681" y="127126"/>
                </a:cubicBezTo>
                <a:cubicBezTo>
                  <a:pt x="323854" y="127266"/>
                  <a:pt x="319475" y="129981"/>
                  <a:pt x="312544" y="135272"/>
                </a:cubicBezTo>
                <a:cubicBezTo>
                  <a:pt x="311083" y="135272"/>
                  <a:pt x="309341" y="138736"/>
                  <a:pt x="307317" y="145665"/>
                </a:cubicBezTo>
                <a:cubicBezTo>
                  <a:pt x="297376" y="154483"/>
                  <a:pt x="286925" y="166787"/>
                  <a:pt x="275963" y="182576"/>
                </a:cubicBezTo>
                <a:cubicBezTo>
                  <a:pt x="271884" y="184446"/>
                  <a:pt x="266552" y="191389"/>
                  <a:pt x="259966" y="203405"/>
                </a:cubicBezTo>
                <a:cubicBezTo>
                  <a:pt x="248950" y="219575"/>
                  <a:pt x="236963" y="245727"/>
                  <a:pt x="224006" y="281863"/>
                </a:cubicBezTo>
                <a:cubicBezTo>
                  <a:pt x="222317" y="283177"/>
                  <a:pt x="217339" y="294215"/>
                  <a:pt x="209073" y="314975"/>
                </a:cubicBezTo>
                <a:cubicBezTo>
                  <a:pt x="202184" y="323242"/>
                  <a:pt x="194357" y="352991"/>
                  <a:pt x="185590" y="404224"/>
                </a:cubicBezTo>
                <a:cubicBezTo>
                  <a:pt x="181934" y="426145"/>
                  <a:pt x="179203" y="459977"/>
                  <a:pt x="177397" y="505719"/>
                </a:cubicBezTo>
                <a:lnTo>
                  <a:pt x="176711" y="510049"/>
                </a:lnTo>
                <a:cubicBezTo>
                  <a:pt x="176711" y="532876"/>
                  <a:pt x="181823" y="570925"/>
                  <a:pt x="192047" y="624196"/>
                </a:cubicBezTo>
                <a:cubicBezTo>
                  <a:pt x="192047" y="629458"/>
                  <a:pt x="195912" y="638472"/>
                  <a:pt x="203641" y="651238"/>
                </a:cubicBezTo>
                <a:cubicBezTo>
                  <a:pt x="217827" y="681205"/>
                  <a:pt x="226992" y="698342"/>
                  <a:pt x="231137" y="702649"/>
                </a:cubicBezTo>
                <a:cubicBezTo>
                  <a:pt x="246578" y="713321"/>
                  <a:pt x="257617" y="719991"/>
                  <a:pt x="264252" y="722659"/>
                </a:cubicBezTo>
                <a:lnTo>
                  <a:pt x="269249" y="723948"/>
                </a:lnTo>
                <a:lnTo>
                  <a:pt x="279501" y="716912"/>
                </a:lnTo>
                <a:cubicBezTo>
                  <a:pt x="282829" y="713375"/>
                  <a:pt x="286046" y="708660"/>
                  <a:pt x="289151" y="702769"/>
                </a:cubicBezTo>
                <a:lnTo>
                  <a:pt x="291106" y="698207"/>
                </a:lnTo>
                <a:lnTo>
                  <a:pt x="291106" y="692539"/>
                </a:lnTo>
                <a:lnTo>
                  <a:pt x="291106" y="689782"/>
                </a:lnTo>
                <a:lnTo>
                  <a:pt x="291106" y="668383"/>
                </a:lnTo>
                <a:lnTo>
                  <a:pt x="288684" y="640969"/>
                </a:lnTo>
                <a:lnTo>
                  <a:pt x="288684" y="636163"/>
                </a:lnTo>
                <a:lnTo>
                  <a:pt x="295235" y="632518"/>
                </a:lnTo>
                <a:cubicBezTo>
                  <a:pt x="299946" y="632518"/>
                  <a:pt x="305055" y="642365"/>
                  <a:pt x="310563" y="662059"/>
                </a:cubicBezTo>
                <a:lnTo>
                  <a:pt x="310414" y="664484"/>
                </a:lnTo>
                <a:lnTo>
                  <a:pt x="311870" y="664132"/>
                </a:lnTo>
                <a:lnTo>
                  <a:pt x="309401" y="655739"/>
                </a:lnTo>
                <a:lnTo>
                  <a:pt x="309401" y="653193"/>
                </a:lnTo>
                <a:lnTo>
                  <a:pt x="310576" y="644356"/>
                </a:lnTo>
                <a:lnTo>
                  <a:pt x="318671" y="644356"/>
                </a:lnTo>
                <a:cubicBezTo>
                  <a:pt x="320929" y="647078"/>
                  <a:pt x="322905" y="649444"/>
                  <a:pt x="324598" y="651455"/>
                </a:cubicBezTo>
                <a:lnTo>
                  <a:pt x="327084" y="654371"/>
                </a:lnTo>
                <a:lnTo>
                  <a:pt x="330552" y="651889"/>
                </a:lnTo>
                <a:cubicBezTo>
                  <a:pt x="339364" y="651889"/>
                  <a:pt x="348492" y="660083"/>
                  <a:pt x="357936" y="676470"/>
                </a:cubicBezTo>
                <a:cubicBezTo>
                  <a:pt x="361297" y="678711"/>
                  <a:pt x="363736" y="684569"/>
                  <a:pt x="365251" y="694044"/>
                </a:cubicBezTo>
                <a:cubicBezTo>
                  <a:pt x="370647" y="699621"/>
                  <a:pt x="374344" y="710477"/>
                  <a:pt x="376342" y="726612"/>
                </a:cubicBezTo>
                <a:cubicBezTo>
                  <a:pt x="379749" y="731160"/>
                  <a:pt x="381453" y="736511"/>
                  <a:pt x="381453" y="742665"/>
                </a:cubicBezTo>
                <a:lnTo>
                  <a:pt x="381453" y="746429"/>
                </a:lnTo>
                <a:cubicBezTo>
                  <a:pt x="381453" y="764608"/>
                  <a:pt x="374910" y="784413"/>
                  <a:pt x="361825" y="805842"/>
                </a:cubicBezTo>
                <a:cubicBezTo>
                  <a:pt x="345489" y="823163"/>
                  <a:pt x="334862" y="831824"/>
                  <a:pt x="329943" y="831824"/>
                </a:cubicBezTo>
                <a:cubicBezTo>
                  <a:pt x="321874" y="838461"/>
                  <a:pt x="303447" y="841780"/>
                  <a:pt x="274664" y="841780"/>
                </a:cubicBezTo>
                <a:cubicBezTo>
                  <a:pt x="252963" y="838281"/>
                  <a:pt x="237962" y="834216"/>
                  <a:pt x="229662" y="829586"/>
                </a:cubicBezTo>
                <a:cubicBezTo>
                  <a:pt x="198640" y="809780"/>
                  <a:pt x="180061" y="792162"/>
                  <a:pt x="173924" y="776729"/>
                </a:cubicBezTo>
                <a:cubicBezTo>
                  <a:pt x="160584" y="760863"/>
                  <a:pt x="150157" y="742189"/>
                  <a:pt x="142642" y="720708"/>
                </a:cubicBezTo>
                <a:cubicBezTo>
                  <a:pt x="125749" y="672202"/>
                  <a:pt x="117303" y="630231"/>
                  <a:pt x="117303" y="594796"/>
                </a:cubicBezTo>
                <a:cubicBezTo>
                  <a:pt x="116585" y="594796"/>
                  <a:pt x="116227" y="579336"/>
                  <a:pt x="116227" y="548414"/>
                </a:cubicBezTo>
                <a:lnTo>
                  <a:pt x="116227" y="544650"/>
                </a:lnTo>
                <a:cubicBezTo>
                  <a:pt x="116227" y="522537"/>
                  <a:pt x="120111" y="492689"/>
                  <a:pt x="127880" y="455104"/>
                </a:cubicBezTo>
                <a:cubicBezTo>
                  <a:pt x="137824" y="404489"/>
                  <a:pt x="147387" y="368621"/>
                  <a:pt x="156568" y="347500"/>
                </a:cubicBezTo>
                <a:cubicBezTo>
                  <a:pt x="175873" y="296805"/>
                  <a:pt x="191650" y="263170"/>
                  <a:pt x="203898" y="246598"/>
                </a:cubicBezTo>
                <a:cubicBezTo>
                  <a:pt x="210309" y="233867"/>
                  <a:pt x="216982" y="221586"/>
                  <a:pt x="223916" y="209757"/>
                </a:cubicBezTo>
                <a:lnTo>
                  <a:pt x="229500" y="200928"/>
                </a:lnTo>
                <a:lnTo>
                  <a:pt x="202539" y="224212"/>
                </a:lnTo>
                <a:cubicBezTo>
                  <a:pt x="202539" y="228863"/>
                  <a:pt x="200745" y="232174"/>
                  <a:pt x="197158" y="234147"/>
                </a:cubicBezTo>
                <a:cubicBezTo>
                  <a:pt x="197158" y="238932"/>
                  <a:pt x="192406" y="244105"/>
                  <a:pt x="182902" y="249668"/>
                </a:cubicBezTo>
                <a:cubicBezTo>
                  <a:pt x="182902" y="250585"/>
                  <a:pt x="178776" y="254272"/>
                  <a:pt x="170524" y="260729"/>
                </a:cubicBezTo>
                <a:cubicBezTo>
                  <a:pt x="170524" y="262239"/>
                  <a:pt x="163778" y="267159"/>
                  <a:pt x="150287" y="275491"/>
                </a:cubicBezTo>
                <a:cubicBezTo>
                  <a:pt x="144713" y="282023"/>
                  <a:pt x="136214" y="286776"/>
                  <a:pt x="124789" y="289752"/>
                </a:cubicBezTo>
                <a:cubicBezTo>
                  <a:pt x="124789" y="291298"/>
                  <a:pt x="116975" y="293882"/>
                  <a:pt x="101349" y="297504"/>
                </a:cubicBezTo>
                <a:cubicBezTo>
                  <a:pt x="68869" y="297504"/>
                  <a:pt x="41812" y="285087"/>
                  <a:pt x="20177" y="260253"/>
                </a:cubicBezTo>
                <a:cubicBezTo>
                  <a:pt x="9153" y="243235"/>
                  <a:pt x="2427" y="223617"/>
                  <a:pt x="0" y="201399"/>
                </a:cubicBezTo>
                <a:lnTo>
                  <a:pt x="0" y="185132"/>
                </a:lnTo>
                <a:lnTo>
                  <a:pt x="1617" y="159582"/>
                </a:lnTo>
                <a:lnTo>
                  <a:pt x="1617" y="157228"/>
                </a:lnTo>
                <a:cubicBezTo>
                  <a:pt x="1617" y="149542"/>
                  <a:pt x="7895" y="137852"/>
                  <a:pt x="20452" y="122156"/>
                </a:cubicBezTo>
                <a:cubicBezTo>
                  <a:pt x="47120" y="98115"/>
                  <a:pt x="65425" y="86094"/>
                  <a:pt x="75366" y="86094"/>
                </a:cubicBezTo>
                <a:cubicBezTo>
                  <a:pt x="90610" y="75527"/>
                  <a:pt x="107609" y="66902"/>
                  <a:pt x="126362" y="60219"/>
                </a:cubicBezTo>
                <a:cubicBezTo>
                  <a:pt x="161011" y="45495"/>
                  <a:pt x="188969" y="35555"/>
                  <a:pt x="210235" y="30399"/>
                </a:cubicBezTo>
                <a:lnTo>
                  <a:pt x="242627" y="22060"/>
                </a:lnTo>
                <a:lnTo>
                  <a:pt x="242627" y="22600"/>
                </a:lnTo>
                <a:cubicBezTo>
                  <a:pt x="264088" y="15603"/>
                  <a:pt x="278875" y="12104"/>
                  <a:pt x="286990" y="12104"/>
                </a:cubicBezTo>
                <a:cubicBezTo>
                  <a:pt x="290526" y="9917"/>
                  <a:pt x="305379" y="7496"/>
                  <a:pt x="331551" y="4841"/>
                </a:cubicBezTo>
                <a:lnTo>
                  <a:pt x="339225" y="4841"/>
                </a:lnTo>
                <a:lnTo>
                  <a:pt x="349159" y="3229"/>
                </a:lnTo>
                <a:lnTo>
                  <a:pt x="352221" y="3229"/>
                </a:lnTo>
                <a:lnTo>
                  <a:pt x="357777" y="7988"/>
                </a:lnTo>
                <a:lnTo>
                  <a:pt x="355532" y="12668"/>
                </a:lnTo>
                <a:lnTo>
                  <a:pt x="362224" y="11298"/>
                </a:lnTo>
                <a:lnTo>
                  <a:pt x="370743" y="14397"/>
                </a:lnTo>
                <a:lnTo>
                  <a:pt x="370743" y="11092"/>
                </a:lnTo>
                <a:lnTo>
                  <a:pt x="383520" y="9416"/>
                </a:lnTo>
                <a:lnTo>
                  <a:pt x="386259" y="13063"/>
                </a:lnTo>
                <a:lnTo>
                  <a:pt x="389126" y="11061"/>
                </a:lnTo>
                <a:lnTo>
                  <a:pt x="386885" y="5506"/>
                </a:lnTo>
                <a:lnTo>
                  <a:pt x="390388" y="536"/>
                </a:lnTo>
                <a:lnTo>
                  <a:pt x="402393" y="536"/>
                </a:lnTo>
                <a:lnTo>
                  <a:pt x="406366" y="8973"/>
                </a:lnTo>
                <a:lnTo>
                  <a:pt x="406715" y="8931"/>
                </a:lnTo>
                <a:lnTo>
                  <a:pt x="412173" y="9469"/>
                </a:lnTo>
                <a:lnTo>
                  <a:pt x="412173" y="7907"/>
                </a:lnTo>
                <a:cubicBezTo>
                  <a:pt x="412173" y="3425"/>
                  <a:pt x="415743" y="789"/>
                  <a:pt x="422883" y="0"/>
                </a:cubicBezTo>
                <a:close/>
              </a:path>
            </a:pathLst>
          </a:cu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308D6-CC8C-4D69-850C-A1BF57853026}"/>
              </a:ext>
            </a:extLst>
          </p:cNvPr>
          <p:cNvGrpSpPr/>
          <p:nvPr/>
        </p:nvGrpSpPr>
        <p:grpSpPr>
          <a:xfrm>
            <a:off x="10436800" y="0"/>
            <a:ext cx="1379944" cy="2707637"/>
            <a:chOff x="914400" y="-249855"/>
            <a:chExt cx="2037913" cy="39986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1BEC0A-F058-4006-9696-786632A6B0D8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82" name="Google Shape;2136;p85">
                <a:extLst>
                  <a:ext uri="{FF2B5EF4-FFF2-40B4-BE49-F238E27FC236}">
                    <a16:creationId xmlns:a16="http://schemas.microsoft.com/office/drawing/2014/main" id="{5BC2CBC6-6E1A-4D64-AB63-A2B63AC6AC72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84" name="Google Shape;2137;p85">
                  <a:extLst>
                    <a:ext uri="{FF2B5EF4-FFF2-40B4-BE49-F238E27FC236}">
                      <a16:creationId xmlns:a16="http://schemas.microsoft.com/office/drawing/2014/main" id="{5D04F345-5B7A-4D1D-BB1A-F17F97CD458D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138;p85">
                  <a:extLst>
                    <a:ext uri="{FF2B5EF4-FFF2-40B4-BE49-F238E27FC236}">
                      <a16:creationId xmlns:a16="http://schemas.microsoft.com/office/drawing/2014/main" id="{4C2CE701-689E-42CC-BEB9-7E2986DCE3F0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139;p85">
                  <a:extLst>
                    <a:ext uri="{FF2B5EF4-FFF2-40B4-BE49-F238E27FC236}">
                      <a16:creationId xmlns:a16="http://schemas.microsoft.com/office/drawing/2014/main" id="{E4E0C072-A2A4-4791-8E22-21DC16DAA23F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140;p85">
                  <a:extLst>
                    <a:ext uri="{FF2B5EF4-FFF2-40B4-BE49-F238E27FC236}">
                      <a16:creationId xmlns:a16="http://schemas.microsoft.com/office/drawing/2014/main" id="{A68395FF-EEC8-4B1A-80C7-8716349B8B22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141;p85">
                  <a:extLst>
                    <a:ext uri="{FF2B5EF4-FFF2-40B4-BE49-F238E27FC236}">
                      <a16:creationId xmlns:a16="http://schemas.microsoft.com/office/drawing/2014/main" id="{3914F22A-3D57-4FF5-9271-9A3AD143CD14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142;p85">
                  <a:extLst>
                    <a:ext uri="{FF2B5EF4-FFF2-40B4-BE49-F238E27FC236}">
                      <a16:creationId xmlns:a16="http://schemas.microsoft.com/office/drawing/2014/main" id="{6EACF926-C673-406A-AABE-BB0E7990BD0B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143;p85">
                  <a:extLst>
                    <a:ext uri="{FF2B5EF4-FFF2-40B4-BE49-F238E27FC236}">
                      <a16:creationId xmlns:a16="http://schemas.microsoft.com/office/drawing/2014/main" id="{51689A25-A789-4834-9F4F-10A9778C82E7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144;p85">
                  <a:extLst>
                    <a:ext uri="{FF2B5EF4-FFF2-40B4-BE49-F238E27FC236}">
                      <a16:creationId xmlns:a16="http://schemas.microsoft.com/office/drawing/2014/main" id="{99AE8F48-FA58-4D72-AE85-71BFC5E80526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145;p85">
                  <a:extLst>
                    <a:ext uri="{FF2B5EF4-FFF2-40B4-BE49-F238E27FC236}">
                      <a16:creationId xmlns:a16="http://schemas.microsoft.com/office/drawing/2014/main" id="{B27F4860-C014-4A96-9449-3C72E8BCE69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146;p85">
                  <a:extLst>
                    <a:ext uri="{FF2B5EF4-FFF2-40B4-BE49-F238E27FC236}">
                      <a16:creationId xmlns:a16="http://schemas.microsoft.com/office/drawing/2014/main" id="{F2A5A885-1424-4687-90AE-AFCD3CA4F8A2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147;p85">
                  <a:extLst>
                    <a:ext uri="{FF2B5EF4-FFF2-40B4-BE49-F238E27FC236}">
                      <a16:creationId xmlns:a16="http://schemas.microsoft.com/office/drawing/2014/main" id="{796C7C73-AF86-4A3B-B2E1-FCEAE9F85A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148;p85">
                  <a:extLst>
                    <a:ext uri="{FF2B5EF4-FFF2-40B4-BE49-F238E27FC236}">
                      <a16:creationId xmlns:a16="http://schemas.microsoft.com/office/drawing/2014/main" id="{5A472975-3022-4290-9FB8-CFD52161942C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149;p85">
                  <a:extLst>
                    <a:ext uri="{FF2B5EF4-FFF2-40B4-BE49-F238E27FC236}">
                      <a16:creationId xmlns:a16="http://schemas.microsoft.com/office/drawing/2014/main" id="{31FC8157-1CA4-4396-82F0-BFBEA968E5C0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150;p85">
                  <a:extLst>
                    <a:ext uri="{FF2B5EF4-FFF2-40B4-BE49-F238E27FC236}">
                      <a16:creationId xmlns:a16="http://schemas.microsoft.com/office/drawing/2014/main" id="{5EB06822-8B86-42DF-83D9-B7DA3DA98B88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151;p85">
                  <a:extLst>
                    <a:ext uri="{FF2B5EF4-FFF2-40B4-BE49-F238E27FC236}">
                      <a16:creationId xmlns:a16="http://schemas.microsoft.com/office/drawing/2014/main" id="{37CA0C59-C2FD-4CDF-81E1-C9DE984CB0B3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152;p85">
                  <a:extLst>
                    <a:ext uri="{FF2B5EF4-FFF2-40B4-BE49-F238E27FC236}">
                      <a16:creationId xmlns:a16="http://schemas.microsoft.com/office/drawing/2014/main" id="{E69FFBA5-DFFC-4830-B4E7-69697CB97415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153;p85">
                  <a:extLst>
                    <a:ext uri="{FF2B5EF4-FFF2-40B4-BE49-F238E27FC236}">
                      <a16:creationId xmlns:a16="http://schemas.microsoft.com/office/drawing/2014/main" id="{D38BF84E-98D1-486E-843F-C52613D79233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154;p85">
                  <a:extLst>
                    <a:ext uri="{FF2B5EF4-FFF2-40B4-BE49-F238E27FC236}">
                      <a16:creationId xmlns:a16="http://schemas.microsoft.com/office/drawing/2014/main" id="{E865FE7F-94B7-4DEE-823C-C6075D9F855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55;p85">
                  <a:extLst>
                    <a:ext uri="{FF2B5EF4-FFF2-40B4-BE49-F238E27FC236}">
                      <a16:creationId xmlns:a16="http://schemas.microsoft.com/office/drawing/2014/main" id="{ECAB082D-B05B-44A4-9497-001364A6F93F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156;p85">
                  <a:extLst>
                    <a:ext uri="{FF2B5EF4-FFF2-40B4-BE49-F238E27FC236}">
                      <a16:creationId xmlns:a16="http://schemas.microsoft.com/office/drawing/2014/main" id="{CA3D4C99-A4CB-42B7-B85A-DB5DF819CA05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157;p85">
                  <a:extLst>
                    <a:ext uri="{FF2B5EF4-FFF2-40B4-BE49-F238E27FC236}">
                      <a16:creationId xmlns:a16="http://schemas.microsoft.com/office/drawing/2014/main" id="{77FB414D-5938-4CC3-BE7C-47252B365CB8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158;p85">
                  <a:extLst>
                    <a:ext uri="{FF2B5EF4-FFF2-40B4-BE49-F238E27FC236}">
                      <a16:creationId xmlns:a16="http://schemas.microsoft.com/office/drawing/2014/main" id="{75B5FBF3-0A69-43A7-A17F-A448BA70354F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59;p85">
                  <a:extLst>
                    <a:ext uri="{FF2B5EF4-FFF2-40B4-BE49-F238E27FC236}">
                      <a16:creationId xmlns:a16="http://schemas.microsoft.com/office/drawing/2014/main" id="{FD9DCCBB-FA0A-4B59-A127-BE9574F9EB8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160;p85">
                  <a:extLst>
                    <a:ext uri="{FF2B5EF4-FFF2-40B4-BE49-F238E27FC236}">
                      <a16:creationId xmlns:a16="http://schemas.microsoft.com/office/drawing/2014/main" id="{5B4C4473-A6A5-4736-9F47-53CA40B0FCCD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61;p85">
                  <a:extLst>
                    <a:ext uri="{FF2B5EF4-FFF2-40B4-BE49-F238E27FC236}">
                      <a16:creationId xmlns:a16="http://schemas.microsoft.com/office/drawing/2014/main" id="{88FB4696-5097-4CFF-9160-F33819F0A046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62;p85">
                  <a:extLst>
                    <a:ext uri="{FF2B5EF4-FFF2-40B4-BE49-F238E27FC236}">
                      <a16:creationId xmlns:a16="http://schemas.microsoft.com/office/drawing/2014/main" id="{A475A6B1-AF55-4953-B07F-D6FEB1EF1AD7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163;p85">
                  <a:extLst>
                    <a:ext uri="{FF2B5EF4-FFF2-40B4-BE49-F238E27FC236}">
                      <a16:creationId xmlns:a16="http://schemas.microsoft.com/office/drawing/2014/main" id="{C7E09190-1F63-4566-9D82-F5A2EB3AB40E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164;p85">
                  <a:extLst>
                    <a:ext uri="{FF2B5EF4-FFF2-40B4-BE49-F238E27FC236}">
                      <a16:creationId xmlns:a16="http://schemas.microsoft.com/office/drawing/2014/main" id="{790BCB49-944A-4287-9E6F-32AC5305A070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65;p85">
                  <a:extLst>
                    <a:ext uri="{FF2B5EF4-FFF2-40B4-BE49-F238E27FC236}">
                      <a16:creationId xmlns:a16="http://schemas.microsoft.com/office/drawing/2014/main" id="{A6A78706-DB78-488F-8E3F-9E91CDE5F6B7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66;p85">
                  <a:extLst>
                    <a:ext uri="{FF2B5EF4-FFF2-40B4-BE49-F238E27FC236}">
                      <a16:creationId xmlns:a16="http://schemas.microsoft.com/office/drawing/2014/main" id="{6B744B78-3DC7-472E-89E6-C7AB58B98082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67;p85">
                  <a:extLst>
                    <a:ext uri="{FF2B5EF4-FFF2-40B4-BE49-F238E27FC236}">
                      <a16:creationId xmlns:a16="http://schemas.microsoft.com/office/drawing/2014/main" id="{E7B75E2D-FCEF-43AF-8E25-139BDA206A5C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7B8D2AE-6A95-44C1-8AE5-6558C8CC9DA9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1F85521-E92B-4D16-8C87-14317F1AAE1C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49" name="Google Shape;2136;p85">
                <a:extLst>
                  <a:ext uri="{FF2B5EF4-FFF2-40B4-BE49-F238E27FC236}">
                    <a16:creationId xmlns:a16="http://schemas.microsoft.com/office/drawing/2014/main" id="{8A8D1B2C-2C9C-4FB4-A48B-BAEDC3632EE1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51" name="Google Shape;2137;p85">
                  <a:extLst>
                    <a:ext uri="{FF2B5EF4-FFF2-40B4-BE49-F238E27FC236}">
                      <a16:creationId xmlns:a16="http://schemas.microsoft.com/office/drawing/2014/main" id="{B3F80EEC-E2FA-486A-8F1E-D6FE1C72DF2B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38;p85">
                  <a:extLst>
                    <a:ext uri="{FF2B5EF4-FFF2-40B4-BE49-F238E27FC236}">
                      <a16:creationId xmlns:a16="http://schemas.microsoft.com/office/drawing/2014/main" id="{6C4B0B36-FC1B-471E-8DFA-8B65ED844CF5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39;p85">
                  <a:extLst>
                    <a:ext uri="{FF2B5EF4-FFF2-40B4-BE49-F238E27FC236}">
                      <a16:creationId xmlns:a16="http://schemas.microsoft.com/office/drawing/2014/main" id="{D794D267-3375-4161-8699-CA9B70854252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40;p85">
                  <a:extLst>
                    <a:ext uri="{FF2B5EF4-FFF2-40B4-BE49-F238E27FC236}">
                      <a16:creationId xmlns:a16="http://schemas.microsoft.com/office/drawing/2014/main" id="{D14CB6B6-3AF8-41D3-BC1E-D0CC6CBD815D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41;p85">
                  <a:extLst>
                    <a:ext uri="{FF2B5EF4-FFF2-40B4-BE49-F238E27FC236}">
                      <a16:creationId xmlns:a16="http://schemas.microsoft.com/office/drawing/2014/main" id="{8D71EADC-668E-47A5-8365-4E95BE18CC29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42;p85">
                  <a:extLst>
                    <a:ext uri="{FF2B5EF4-FFF2-40B4-BE49-F238E27FC236}">
                      <a16:creationId xmlns:a16="http://schemas.microsoft.com/office/drawing/2014/main" id="{35CBD68F-51CE-42EB-A018-A18B193306E6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43;p85">
                  <a:extLst>
                    <a:ext uri="{FF2B5EF4-FFF2-40B4-BE49-F238E27FC236}">
                      <a16:creationId xmlns:a16="http://schemas.microsoft.com/office/drawing/2014/main" id="{F72B7CE5-490E-4393-97EB-C6DD8C7C1252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44;p85">
                  <a:extLst>
                    <a:ext uri="{FF2B5EF4-FFF2-40B4-BE49-F238E27FC236}">
                      <a16:creationId xmlns:a16="http://schemas.microsoft.com/office/drawing/2014/main" id="{5BFF7EE4-68E7-4471-A42D-28FC6B547A82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45;p85">
                  <a:extLst>
                    <a:ext uri="{FF2B5EF4-FFF2-40B4-BE49-F238E27FC236}">
                      <a16:creationId xmlns:a16="http://schemas.microsoft.com/office/drawing/2014/main" id="{C1618F12-830E-420E-8950-7007EFEF2B5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46;p85">
                  <a:extLst>
                    <a:ext uri="{FF2B5EF4-FFF2-40B4-BE49-F238E27FC236}">
                      <a16:creationId xmlns:a16="http://schemas.microsoft.com/office/drawing/2014/main" id="{B2225DC9-9300-40F9-B68A-E5BA39933525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47;p85">
                  <a:extLst>
                    <a:ext uri="{FF2B5EF4-FFF2-40B4-BE49-F238E27FC236}">
                      <a16:creationId xmlns:a16="http://schemas.microsoft.com/office/drawing/2014/main" id="{775CC5A6-153A-4949-8160-FF5A9C407B72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48;p85">
                  <a:extLst>
                    <a:ext uri="{FF2B5EF4-FFF2-40B4-BE49-F238E27FC236}">
                      <a16:creationId xmlns:a16="http://schemas.microsoft.com/office/drawing/2014/main" id="{BC788E97-15EB-4223-87C0-8CB34F2BDD21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49;p85">
                  <a:extLst>
                    <a:ext uri="{FF2B5EF4-FFF2-40B4-BE49-F238E27FC236}">
                      <a16:creationId xmlns:a16="http://schemas.microsoft.com/office/drawing/2014/main" id="{A0ECD1A1-E25C-430A-B156-3C755DC23609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50;p85">
                  <a:extLst>
                    <a:ext uri="{FF2B5EF4-FFF2-40B4-BE49-F238E27FC236}">
                      <a16:creationId xmlns:a16="http://schemas.microsoft.com/office/drawing/2014/main" id="{77A85BD0-3571-457A-8F15-C3FFEB599416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51;p85">
                  <a:extLst>
                    <a:ext uri="{FF2B5EF4-FFF2-40B4-BE49-F238E27FC236}">
                      <a16:creationId xmlns:a16="http://schemas.microsoft.com/office/drawing/2014/main" id="{F4BACBBD-679D-4A65-AC29-5FBE058143F6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52;p85">
                  <a:extLst>
                    <a:ext uri="{FF2B5EF4-FFF2-40B4-BE49-F238E27FC236}">
                      <a16:creationId xmlns:a16="http://schemas.microsoft.com/office/drawing/2014/main" id="{AA03AEEB-9717-47D8-9B24-610532CA092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53;p85">
                  <a:extLst>
                    <a:ext uri="{FF2B5EF4-FFF2-40B4-BE49-F238E27FC236}">
                      <a16:creationId xmlns:a16="http://schemas.microsoft.com/office/drawing/2014/main" id="{9ED7DC78-B927-4AE0-A8E2-B71805FF9C2D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54;p85">
                  <a:extLst>
                    <a:ext uri="{FF2B5EF4-FFF2-40B4-BE49-F238E27FC236}">
                      <a16:creationId xmlns:a16="http://schemas.microsoft.com/office/drawing/2014/main" id="{C930DEDE-4FA3-43B4-8CA7-0088E2ECECE8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55;p85">
                  <a:extLst>
                    <a:ext uri="{FF2B5EF4-FFF2-40B4-BE49-F238E27FC236}">
                      <a16:creationId xmlns:a16="http://schemas.microsoft.com/office/drawing/2014/main" id="{0B8CB983-B2EE-490E-B6F9-30704FF12504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156;p85">
                  <a:extLst>
                    <a:ext uri="{FF2B5EF4-FFF2-40B4-BE49-F238E27FC236}">
                      <a16:creationId xmlns:a16="http://schemas.microsoft.com/office/drawing/2014/main" id="{B517115B-4D1F-4A80-B4F1-26F8A72A0D5C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157;p85">
                  <a:extLst>
                    <a:ext uri="{FF2B5EF4-FFF2-40B4-BE49-F238E27FC236}">
                      <a16:creationId xmlns:a16="http://schemas.microsoft.com/office/drawing/2014/main" id="{9B17A5DF-3889-4124-A068-6904CC032831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158;p85">
                  <a:extLst>
                    <a:ext uri="{FF2B5EF4-FFF2-40B4-BE49-F238E27FC236}">
                      <a16:creationId xmlns:a16="http://schemas.microsoft.com/office/drawing/2014/main" id="{454E609D-4AFD-4F3C-84F3-56169AC1D6F0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159;p85">
                  <a:extLst>
                    <a:ext uri="{FF2B5EF4-FFF2-40B4-BE49-F238E27FC236}">
                      <a16:creationId xmlns:a16="http://schemas.microsoft.com/office/drawing/2014/main" id="{B5D6F049-ACDB-4F0E-8363-AF0183657E47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160;p85">
                  <a:extLst>
                    <a:ext uri="{FF2B5EF4-FFF2-40B4-BE49-F238E27FC236}">
                      <a16:creationId xmlns:a16="http://schemas.microsoft.com/office/drawing/2014/main" id="{DC6C83A2-9F8B-4DFB-B1C5-A952AE2FB287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161;p85">
                  <a:extLst>
                    <a:ext uri="{FF2B5EF4-FFF2-40B4-BE49-F238E27FC236}">
                      <a16:creationId xmlns:a16="http://schemas.microsoft.com/office/drawing/2014/main" id="{BA1F5006-C735-4238-B2F3-2C812CC4E9D9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162;p85">
                  <a:extLst>
                    <a:ext uri="{FF2B5EF4-FFF2-40B4-BE49-F238E27FC236}">
                      <a16:creationId xmlns:a16="http://schemas.microsoft.com/office/drawing/2014/main" id="{95FB560C-5BCF-4066-A516-0BC908F96394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163;p85">
                  <a:extLst>
                    <a:ext uri="{FF2B5EF4-FFF2-40B4-BE49-F238E27FC236}">
                      <a16:creationId xmlns:a16="http://schemas.microsoft.com/office/drawing/2014/main" id="{F28F0604-BE0C-43C3-A3BC-F395D8107A48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164;p85">
                  <a:extLst>
                    <a:ext uri="{FF2B5EF4-FFF2-40B4-BE49-F238E27FC236}">
                      <a16:creationId xmlns:a16="http://schemas.microsoft.com/office/drawing/2014/main" id="{87513B26-B713-4093-AEA4-F5763596C12E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165;p85">
                  <a:extLst>
                    <a:ext uri="{FF2B5EF4-FFF2-40B4-BE49-F238E27FC236}">
                      <a16:creationId xmlns:a16="http://schemas.microsoft.com/office/drawing/2014/main" id="{D565B04D-D675-449C-B307-3BCAD1992862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166;p85">
                  <a:extLst>
                    <a:ext uri="{FF2B5EF4-FFF2-40B4-BE49-F238E27FC236}">
                      <a16:creationId xmlns:a16="http://schemas.microsoft.com/office/drawing/2014/main" id="{9DBE9CC2-B976-467E-88A9-33226FCA14E9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167;p85">
                  <a:extLst>
                    <a:ext uri="{FF2B5EF4-FFF2-40B4-BE49-F238E27FC236}">
                      <a16:creationId xmlns:a16="http://schemas.microsoft.com/office/drawing/2014/main" id="{9BE9D17E-120F-4FD4-8E87-1D1A94C993A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3B4C0E5-B44F-4C3A-89A5-BDCAEADCFC52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A48649-C769-4186-B595-469C1B535127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576DFB2-E0F9-41E6-9DC9-B75CCCE95995}"/>
              </a:ext>
            </a:extLst>
          </p:cNvPr>
          <p:cNvSpPr/>
          <p:nvPr/>
        </p:nvSpPr>
        <p:spPr>
          <a:xfrm>
            <a:off x="5644848" y="1179095"/>
            <a:ext cx="6115351" cy="47404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213ECFD-275E-4AD5-8B16-31369236E596}"/>
              </a:ext>
            </a:extLst>
          </p:cNvPr>
          <p:cNvSpPr txBox="1"/>
          <p:nvPr/>
        </p:nvSpPr>
        <p:spPr>
          <a:xfrm>
            <a:off x="5892757" y="3656968"/>
            <a:ext cx="4818679" cy="5788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NỤ HÔN TRÊN BÀN TAY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72DC75-01C6-4CAC-AD6F-18AC51C304C7}"/>
              </a:ext>
            </a:extLst>
          </p:cNvPr>
          <p:cNvSpPr txBox="1"/>
          <p:nvPr/>
        </p:nvSpPr>
        <p:spPr>
          <a:xfrm>
            <a:off x="5920690" y="4582765"/>
            <a:ext cx="4818679" cy="5788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 ANH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F61B50-C07F-46F7-AB6F-E27BA82A413B}"/>
              </a:ext>
            </a:extLst>
          </p:cNvPr>
          <p:cNvSpPr txBox="1"/>
          <p:nvPr/>
        </p:nvSpPr>
        <p:spPr>
          <a:xfrm>
            <a:off x="5834271" y="2726788"/>
            <a:ext cx="58868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Cambria" pitchFamily="18" charset="0"/>
              </a:rPr>
              <a:t>1. Nhắc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lại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tên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bài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tuần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1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225">
        <p14:flythrough/>
      </p:transition>
    </mc:Choice>
    <mc:Fallback xmlns="">
      <p:transition spd="slow" advTm="2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2">
            <a:extLst>
              <a:ext uri="{FF2B5EF4-FFF2-40B4-BE49-F238E27FC236}">
                <a16:creationId xmlns:a16="http://schemas.microsoft.com/office/drawing/2014/main" id="{1945E5E7-E42C-459A-9902-5C950A875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2" name="Google Shape;2105;p85">
            <a:extLst>
              <a:ext uri="{FF2B5EF4-FFF2-40B4-BE49-F238E27FC236}">
                <a16:creationId xmlns:a16="http://schemas.microsoft.com/office/drawing/2014/main" id="{09CA1941-F535-4A1B-82E6-C08088B6DA63}"/>
              </a:ext>
            </a:extLst>
          </p:cNvPr>
          <p:cNvGrpSpPr/>
          <p:nvPr/>
        </p:nvGrpSpPr>
        <p:grpSpPr>
          <a:xfrm rot="16200000">
            <a:off x="-618871" y="1583771"/>
            <a:ext cx="5537054" cy="3690458"/>
            <a:chOff x="5697004" y="1185657"/>
            <a:chExt cx="2511944" cy="1674216"/>
          </a:xfrm>
        </p:grpSpPr>
        <p:sp>
          <p:nvSpPr>
            <p:cNvPr id="3" name="Google Shape;2106;p85">
              <a:extLst>
                <a:ext uri="{FF2B5EF4-FFF2-40B4-BE49-F238E27FC236}">
                  <a16:creationId xmlns:a16="http://schemas.microsoft.com/office/drawing/2014/main" id="{34A2AD61-E777-40AA-A703-8D87BB6CCBE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07;p85">
              <a:extLst>
                <a:ext uri="{FF2B5EF4-FFF2-40B4-BE49-F238E27FC236}">
                  <a16:creationId xmlns:a16="http://schemas.microsoft.com/office/drawing/2014/main" id="{C2E6A27E-C039-4BF9-BA00-75A0DA622125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08;p85">
              <a:extLst>
                <a:ext uri="{FF2B5EF4-FFF2-40B4-BE49-F238E27FC236}">
                  <a16:creationId xmlns:a16="http://schemas.microsoft.com/office/drawing/2014/main" id="{2040B1A6-B56F-40E8-A480-CF61EA685536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09;p85">
              <a:extLst>
                <a:ext uri="{FF2B5EF4-FFF2-40B4-BE49-F238E27FC236}">
                  <a16:creationId xmlns:a16="http://schemas.microsoft.com/office/drawing/2014/main" id="{9EB646E5-78F4-4F27-AA48-F5BAE0E80FE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10;p85">
              <a:extLst>
                <a:ext uri="{FF2B5EF4-FFF2-40B4-BE49-F238E27FC236}">
                  <a16:creationId xmlns:a16="http://schemas.microsoft.com/office/drawing/2014/main" id="{5E928BCE-9A05-41A0-8921-8E9C85212FA8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11;p85">
              <a:extLst>
                <a:ext uri="{FF2B5EF4-FFF2-40B4-BE49-F238E27FC236}">
                  <a16:creationId xmlns:a16="http://schemas.microsoft.com/office/drawing/2014/main" id="{2B79C1CC-02B8-4490-83C2-746E10CA524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12;p85">
              <a:extLst>
                <a:ext uri="{FF2B5EF4-FFF2-40B4-BE49-F238E27FC236}">
                  <a16:creationId xmlns:a16="http://schemas.microsoft.com/office/drawing/2014/main" id="{640A42E0-9C3C-4458-B518-C90C27E1C79E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13;p85">
              <a:extLst>
                <a:ext uri="{FF2B5EF4-FFF2-40B4-BE49-F238E27FC236}">
                  <a16:creationId xmlns:a16="http://schemas.microsoft.com/office/drawing/2014/main" id="{7F6BDAEF-605E-475F-A3A4-DF6AEF7FF283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14;p85">
              <a:extLst>
                <a:ext uri="{FF2B5EF4-FFF2-40B4-BE49-F238E27FC236}">
                  <a16:creationId xmlns:a16="http://schemas.microsoft.com/office/drawing/2014/main" id="{2BA8CA2B-4E65-4589-9CDB-162A27E64BA9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15;p85">
              <a:extLst>
                <a:ext uri="{FF2B5EF4-FFF2-40B4-BE49-F238E27FC236}">
                  <a16:creationId xmlns:a16="http://schemas.microsoft.com/office/drawing/2014/main" id="{595381BF-6A7A-4845-8C4E-20C748B109D9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16;p85">
              <a:extLst>
                <a:ext uri="{FF2B5EF4-FFF2-40B4-BE49-F238E27FC236}">
                  <a16:creationId xmlns:a16="http://schemas.microsoft.com/office/drawing/2014/main" id="{A01F8321-86EE-4BB4-B9AA-4B171D81BF5B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17;p85">
              <a:extLst>
                <a:ext uri="{FF2B5EF4-FFF2-40B4-BE49-F238E27FC236}">
                  <a16:creationId xmlns:a16="http://schemas.microsoft.com/office/drawing/2014/main" id="{F0D20C3D-3544-4367-A57F-6D2D75B850C7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18;p85">
              <a:extLst>
                <a:ext uri="{FF2B5EF4-FFF2-40B4-BE49-F238E27FC236}">
                  <a16:creationId xmlns:a16="http://schemas.microsoft.com/office/drawing/2014/main" id="{F3C87BDE-37F6-4B3D-81D2-7FC4C5CAC364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19;p85">
              <a:extLst>
                <a:ext uri="{FF2B5EF4-FFF2-40B4-BE49-F238E27FC236}">
                  <a16:creationId xmlns:a16="http://schemas.microsoft.com/office/drawing/2014/main" id="{6085B586-F24B-4A82-9D5C-6652A024F674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20;p85">
              <a:extLst>
                <a:ext uri="{FF2B5EF4-FFF2-40B4-BE49-F238E27FC236}">
                  <a16:creationId xmlns:a16="http://schemas.microsoft.com/office/drawing/2014/main" id="{6379DDC6-F513-4CEC-BD3A-4686724C4922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21;p85">
              <a:extLst>
                <a:ext uri="{FF2B5EF4-FFF2-40B4-BE49-F238E27FC236}">
                  <a16:creationId xmlns:a16="http://schemas.microsoft.com/office/drawing/2014/main" id="{51364785-6A04-4293-A85B-5459FC54657D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22;p85">
              <a:extLst>
                <a:ext uri="{FF2B5EF4-FFF2-40B4-BE49-F238E27FC236}">
                  <a16:creationId xmlns:a16="http://schemas.microsoft.com/office/drawing/2014/main" id="{B06875BE-8B8E-483F-854E-FACF9C93F248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23;p85">
              <a:extLst>
                <a:ext uri="{FF2B5EF4-FFF2-40B4-BE49-F238E27FC236}">
                  <a16:creationId xmlns:a16="http://schemas.microsoft.com/office/drawing/2014/main" id="{5F924D60-E92C-409C-9257-0112D8AA2EC9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24;p85">
              <a:extLst>
                <a:ext uri="{FF2B5EF4-FFF2-40B4-BE49-F238E27FC236}">
                  <a16:creationId xmlns:a16="http://schemas.microsoft.com/office/drawing/2014/main" id="{47B10FA2-450A-4CC5-B1F8-72DBCEFBAC0A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25;p85">
              <a:extLst>
                <a:ext uri="{FF2B5EF4-FFF2-40B4-BE49-F238E27FC236}">
                  <a16:creationId xmlns:a16="http://schemas.microsoft.com/office/drawing/2014/main" id="{931AF848-A470-4B85-9E24-137380282B08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26;p85">
              <a:extLst>
                <a:ext uri="{FF2B5EF4-FFF2-40B4-BE49-F238E27FC236}">
                  <a16:creationId xmlns:a16="http://schemas.microsoft.com/office/drawing/2014/main" id="{E745AB53-E974-4DD2-B0BE-1137856CD830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27;p85">
              <a:extLst>
                <a:ext uri="{FF2B5EF4-FFF2-40B4-BE49-F238E27FC236}">
                  <a16:creationId xmlns:a16="http://schemas.microsoft.com/office/drawing/2014/main" id="{6C398070-602B-4E32-A1B7-A2B3226BDE1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28;p85">
              <a:extLst>
                <a:ext uri="{FF2B5EF4-FFF2-40B4-BE49-F238E27FC236}">
                  <a16:creationId xmlns:a16="http://schemas.microsoft.com/office/drawing/2014/main" id="{67B352DF-4C1A-4AAA-9B77-A279168B6566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29;p85">
              <a:extLst>
                <a:ext uri="{FF2B5EF4-FFF2-40B4-BE49-F238E27FC236}">
                  <a16:creationId xmlns:a16="http://schemas.microsoft.com/office/drawing/2014/main" id="{41945D52-D6FA-4644-B59E-6C2BD8EFA934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30;p85">
              <a:extLst>
                <a:ext uri="{FF2B5EF4-FFF2-40B4-BE49-F238E27FC236}">
                  <a16:creationId xmlns:a16="http://schemas.microsoft.com/office/drawing/2014/main" id="{4F0E3170-C35B-4EE9-9253-3283BAF91FDC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31;p85">
              <a:extLst>
                <a:ext uri="{FF2B5EF4-FFF2-40B4-BE49-F238E27FC236}">
                  <a16:creationId xmlns:a16="http://schemas.microsoft.com/office/drawing/2014/main" id="{A9060EE0-362A-44E6-9429-EB16B2649E90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32;p85">
              <a:extLst>
                <a:ext uri="{FF2B5EF4-FFF2-40B4-BE49-F238E27FC236}">
                  <a16:creationId xmlns:a16="http://schemas.microsoft.com/office/drawing/2014/main" id="{777A92A2-9D30-4023-B99E-41189101D895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33;p85">
              <a:extLst>
                <a:ext uri="{FF2B5EF4-FFF2-40B4-BE49-F238E27FC236}">
                  <a16:creationId xmlns:a16="http://schemas.microsoft.com/office/drawing/2014/main" id="{85BCEB55-E515-40E9-9273-2EB482C509B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34;p85">
              <a:extLst>
                <a:ext uri="{FF2B5EF4-FFF2-40B4-BE49-F238E27FC236}">
                  <a16:creationId xmlns:a16="http://schemas.microsoft.com/office/drawing/2014/main" id="{16AE9752-8643-40CA-ACED-5BB842BAA4B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35;p85">
              <a:extLst>
                <a:ext uri="{FF2B5EF4-FFF2-40B4-BE49-F238E27FC236}">
                  <a16:creationId xmlns:a16="http://schemas.microsoft.com/office/drawing/2014/main" id="{674AA5E5-5E97-47D1-BCAB-B0B6EFC6B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915761-EADA-401E-8D1D-133BD38A5FA0}"/>
              </a:ext>
            </a:extLst>
          </p:cNvPr>
          <p:cNvSpPr txBox="1"/>
          <p:nvPr/>
        </p:nvSpPr>
        <p:spPr>
          <a:xfrm>
            <a:off x="1297658" y="1263329"/>
            <a:ext cx="1741714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>
                <a:latin typeface="UTM ThuPhap Thien An" panose="02040603050506020204" pitchFamily="18" charset="0"/>
              </a:rPr>
              <a:t>Cung </a:t>
            </a:r>
          </a:p>
          <a:p>
            <a:pPr algn="ctr">
              <a:lnSpc>
                <a:spcPct val="150000"/>
              </a:lnSpc>
            </a:pPr>
            <a:r>
              <a:rPr lang="fr-FR" sz="4400">
                <a:latin typeface="UTM ThuPhap Thien An" panose="02040603050506020204" pitchFamily="18" charset="0"/>
              </a:rPr>
              <a:t>Chúc</a:t>
            </a:r>
          </a:p>
          <a:p>
            <a:pPr algn="ctr">
              <a:lnSpc>
                <a:spcPct val="150000"/>
              </a:lnSpc>
            </a:pPr>
            <a:r>
              <a:rPr lang="fr-FR" sz="4400">
                <a:latin typeface="UTM ThuPhap Thien An" panose="02040603050506020204" pitchFamily="18" charset="0"/>
              </a:rPr>
              <a:t>Tân</a:t>
            </a:r>
          </a:p>
          <a:p>
            <a:pPr algn="ctr">
              <a:lnSpc>
                <a:spcPct val="150000"/>
              </a:lnSpc>
            </a:pPr>
            <a:r>
              <a:rPr lang="fr-FR" sz="4400">
                <a:latin typeface="UTM ThuPhap Thien An" panose="02040603050506020204" pitchFamily="18" charset="0"/>
              </a:rPr>
              <a:t>Xuân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F287DE-DA89-4594-BA60-EAEBC1272128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95E6F-7153-4647-BC39-D8F0E13A413E}"/>
              </a:ext>
            </a:extLst>
          </p:cNvPr>
          <p:cNvGrpSpPr/>
          <p:nvPr/>
        </p:nvGrpSpPr>
        <p:grpSpPr>
          <a:xfrm>
            <a:off x="10436800" y="0"/>
            <a:ext cx="1379944" cy="2707637"/>
            <a:chOff x="914400" y="-249855"/>
            <a:chExt cx="2037913" cy="39986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ACFCCE-41C7-4C4B-8683-1B576FBED2A6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77" name="Google Shape;2136;p85">
                <a:extLst>
                  <a:ext uri="{FF2B5EF4-FFF2-40B4-BE49-F238E27FC236}">
                    <a16:creationId xmlns:a16="http://schemas.microsoft.com/office/drawing/2014/main" id="{80BF47C3-12A7-4392-B410-E7A1444581E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79" name="Google Shape;2137;p85">
                  <a:extLst>
                    <a:ext uri="{FF2B5EF4-FFF2-40B4-BE49-F238E27FC236}">
                      <a16:creationId xmlns:a16="http://schemas.microsoft.com/office/drawing/2014/main" id="{18F2E458-D2A1-4A63-8B10-7385CC10B6A8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138;p85">
                  <a:extLst>
                    <a:ext uri="{FF2B5EF4-FFF2-40B4-BE49-F238E27FC236}">
                      <a16:creationId xmlns:a16="http://schemas.microsoft.com/office/drawing/2014/main" id="{555A0DFF-3A71-459B-AFA3-B04B6A2597FA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139;p85">
                  <a:extLst>
                    <a:ext uri="{FF2B5EF4-FFF2-40B4-BE49-F238E27FC236}">
                      <a16:creationId xmlns:a16="http://schemas.microsoft.com/office/drawing/2014/main" id="{D694BC57-7183-442A-B164-B1CB212D833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140;p85">
                  <a:extLst>
                    <a:ext uri="{FF2B5EF4-FFF2-40B4-BE49-F238E27FC236}">
                      <a16:creationId xmlns:a16="http://schemas.microsoft.com/office/drawing/2014/main" id="{9B5F43CC-10CA-41C0-9FC0-65E09590E4A3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141;p85">
                  <a:extLst>
                    <a:ext uri="{FF2B5EF4-FFF2-40B4-BE49-F238E27FC236}">
                      <a16:creationId xmlns:a16="http://schemas.microsoft.com/office/drawing/2014/main" id="{D42D408B-F617-4B2E-99E8-54D27864454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142;p85">
                  <a:extLst>
                    <a:ext uri="{FF2B5EF4-FFF2-40B4-BE49-F238E27FC236}">
                      <a16:creationId xmlns:a16="http://schemas.microsoft.com/office/drawing/2014/main" id="{C4AED57D-6437-4F3C-A30A-10167329D31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143;p85">
                  <a:extLst>
                    <a:ext uri="{FF2B5EF4-FFF2-40B4-BE49-F238E27FC236}">
                      <a16:creationId xmlns:a16="http://schemas.microsoft.com/office/drawing/2014/main" id="{9CBF88EB-3038-4B08-AEE0-F292C6A679CF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144;p85">
                  <a:extLst>
                    <a:ext uri="{FF2B5EF4-FFF2-40B4-BE49-F238E27FC236}">
                      <a16:creationId xmlns:a16="http://schemas.microsoft.com/office/drawing/2014/main" id="{C3361149-25BA-42D0-B7E5-B2E211FBA4A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145;p85">
                  <a:extLst>
                    <a:ext uri="{FF2B5EF4-FFF2-40B4-BE49-F238E27FC236}">
                      <a16:creationId xmlns:a16="http://schemas.microsoft.com/office/drawing/2014/main" id="{80686BD6-7475-4ECF-9E35-E21377318FF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146;p85">
                  <a:extLst>
                    <a:ext uri="{FF2B5EF4-FFF2-40B4-BE49-F238E27FC236}">
                      <a16:creationId xmlns:a16="http://schemas.microsoft.com/office/drawing/2014/main" id="{A2ACBEFC-63C2-4BDB-96E7-08300BC58A68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147;p85">
                  <a:extLst>
                    <a:ext uri="{FF2B5EF4-FFF2-40B4-BE49-F238E27FC236}">
                      <a16:creationId xmlns:a16="http://schemas.microsoft.com/office/drawing/2014/main" id="{5FF40B54-F52F-40EA-98A9-F2F51769BBF4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148;p85">
                  <a:extLst>
                    <a:ext uri="{FF2B5EF4-FFF2-40B4-BE49-F238E27FC236}">
                      <a16:creationId xmlns:a16="http://schemas.microsoft.com/office/drawing/2014/main" id="{5E6AAE55-AD79-43C1-9C26-410EBBAA4FBB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149;p85">
                  <a:extLst>
                    <a:ext uri="{FF2B5EF4-FFF2-40B4-BE49-F238E27FC236}">
                      <a16:creationId xmlns:a16="http://schemas.microsoft.com/office/drawing/2014/main" id="{90298588-6C21-4767-8F93-9468FC76F11E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150;p85">
                  <a:extLst>
                    <a:ext uri="{FF2B5EF4-FFF2-40B4-BE49-F238E27FC236}">
                      <a16:creationId xmlns:a16="http://schemas.microsoft.com/office/drawing/2014/main" id="{A10B08D0-648A-4891-AFC5-099E415A24DC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151;p85">
                  <a:extLst>
                    <a:ext uri="{FF2B5EF4-FFF2-40B4-BE49-F238E27FC236}">
                      <a16:creationId xmlns:a16="http://schemas.microsoft.com/office/drawing/2014/main" id="{094184CA-44F8-4A9A-A1AB-B5A544962D91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152;p85">
                  <a:extLst>
                    <a:ext uri="{FF2B5EF4-FFF2-40B4-BE49-F238E27FC236}">
                      <a16:creationId xmlns:a16="http://schemas.microsoft.com/office/drawing/2014/main" id="{977D8BF8-4E58-4841-97A5-14C746CE656D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153;p85">
                  <a:extLst>
                    <a:ext uri="{FF2B5EF4-FFF2-40B4-BE49-F238E27FC236}">
                      <a16:creationId xmlns:a16="http://schemas.microsoft.com/office/drawing/2014/main" id="{CAEA6713-E04A-40E7-963F-25E597B509E0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154;p85">
                  <a:extLst>
                    <a:ext uri="{FF2B5EF4-FFF2-40B4-BE49-F238E27FC236}">
                      <a16:creationId xmlns:a16="http://schemas.microsoft.com/office/drawing/2014/main" id="{ECA643DB-8EAD-4639-A030-F625FA803B8F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155;p85">
                  <a:extLst>
                    <a:ext uri="{FF2B5EF4-FFF2-40B4-BE49-F238E27FC236}">
                      <a16:creationId xmlns:a16="http://schemas.microsoft.com/office/drawing/2014/main" id="{2E304383-829A-418A-8B6F-D8768BB97DF0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156;p85">
                  <a:extLst>
                    <a:ext uri="{FF2B5EF4-FFF2-40B4-BE49-F238E27FC236}">
                      <a16:creationId xmlns:a16="http://schemas.microsoft.com/office/drawing/2014/main" id="{244F10AC-977B-4B71-8DAC-B4743A85E6C7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157;p85">
                  <a:extLst>
                    <a:ext uri="{FF2B5EF4-FFF2-40B4-BE49-F238E27FC236}">
                      <a16:creationId xmlns:a16="http://schemas.microsoft.com/office/drawing/2014/main" id="{E79D15B9-8196-405B-97EE-5D163CB07ED7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158;p85">
                  <a:extLst>
                    <a:ext uri="{FF2B5EF4-FFF2-40B4-BE49-F238E27FC236}">
                      <a16:creationId xmlns:a16="http://schemas.microsoft.com/office/drawing/2014/main" id="{B5971D80-B53D-457B-8AEF-9FFF8927E161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159;p85">
                  <a:extLst>
                    <a:ext uri="{FF2B5EF4-FFF2-40B4-BE49-F238E27FC236}">
                      <a16:creationId xmlns:a16="http://schemas.microsoft.com/office/drawing/2014/main" id="{5101BA3E-A017-474E-91F5-403850C01A2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60;p85">
                  <a:extLst>
                    <a:ext uri="{FF2B5EF4-FFF2-40B4-BE49-F238E27FC236}">
                      <a16:creationId xmlns:a16="http://schemas.microsoft.com/office/drawing/2014/main" id="{1F98FF67-9D15-4E0B-AB2C-E1DD13A5ACD2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161;p85">
                  <a:extLst>
                    <a:ext uri="{FF2B5EF4-FFF2-40B4-BE49-F238E27FC236}">
                      <a16:creationId xmlns:a16="http://schemas.microsoft.com/office/drawing/2014/main" id="{4A6D57DA-9163-4F86-8B57-88DA769DD198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162;p85">
                  <a:extLst>
                    <a:ext uri="{FF2B5EF4-FFF2-40B4-BE49-F238E27FC236}">
                      <a16:creationId xmlns:a16="http://schemas.microsoft.com/office/drawing/2014/main" id="{2F5357A7-659C-442B-847A-B9E3E63726EC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163;p85">
                  <a:extLst>
                    <a:ext uri="{FF2B5EF4-FFF2-40B4-BE49-F238E27FC236}">
                      <a16:creationId xmlns:a16="http://schemas.microsoft.com/office/drawing/2014/main" id="{0675E3F1-7056-4FFD-89EA-FF92080A4239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64;p85">
                  <a:extLst>
                    <a:ext uri="{FF2B5EF4-FFF2-40B4-BE49-F238E27FC236}">
                      <a16:creationId xmlns:a16="http://schemas.microsoft.com/office/drawing/2014/main" id="{B5C27EC9-4F8E-4650-9B4D-8A7F5A6EB8D5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165;p85">
                  <a:extLst>
                    <a:ext uri="{FF2B5EF4-FFF2-40B4-BE49-F238E27FC236}">
                      <a16:creationId xmlns:a16="http://schemas.microsoft.com/office/drawing/2014/main" id="{D76200FA-BC30-4D75-A9E4-0949CC22FE97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66;p85">
                  <a:extLst>
                    <a:ext uri="{FF2B5EF4-FFF2-40B4-BE49-F238E27FC236}">
                      <a16:creationId xmlns:a16="http://schemas.microsoft.com/office/drawing/2014/main" id="{07319940-A673-460D-B963-5C57CA0F31EC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67;p85">
                  <a:extLst>
                    <a:ext uri="{FF2B5EF4-FFF2-40B4-BE49-F238E27FC236}">
                      <a16:creationId xmlns:a16="http://schemas.microsoft.com/office/drawing/2014/main" id="{E48EE8E3-2F10-4E1D-9335-F2F7DFBD6C42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C639F5C-EBE1-420B-8814-D3DB32592F25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143C41-F523-4180-B9F4-486AC25C24F6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44" name="Google Shape;2136;p85">
                <a:extLst>
                  <a:ext uri="{FF2B5EF4-FFF2-40B4-BE49-F238E27FC236}">
                    <a16:creationId xmlns:a16="http://schemas.microsoft.com/office/drawing/2014/main" id="{97BCD1D9-8534-427F-B6E6-D62DDAC9F76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6" name="Google Shape;2137;p85">
                  <a:extLst>
                    <a:ext uri="{FF2B5EF4-FFF2-40B4-BE49-F238E27FC236}">
                      <a16:creationId xmlns:a16="http://schemas.microsoft.com/office/drawing/2014/main" id="{D52B759A-6B79-4B68-8131-72C04646464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138;p85">
                  <a:extLst>
                    <a:ext uri="{FF2B5EF4-FFF2-40B4-BE49-F238E27FC236}">
                      <a16:creationId xmlns:a16="http://schemas.microsoft.com/office/drawing/2014/main" id="{815D1025-407E-469B-83D6-2312CFAA900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39;p85">
                  <a:extLst>
                    <a:ext uri="{FF2B5EF4-FFF2-40B4-BE49-F238E27FC236}">
                      <a16:creationId xmlns:a16="http://schemas.microsoft.com/office/drawing/2014/main" id="{FCAA63D9-FC41-4302-BC5A-BC74E338B69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140;p85">
                  <a:extLst>
                    <a:ext uri="{FF2B5EF4-FFF2-40B4-BE49-F238E27FC236}">
                      <a16:creationId xmlns:a16="http://schemas.microsoft.com/office/drawing/2014/main" id="{5381E7EC-3D7F-495E-875E-F06DD4078C98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141;p85">
                  <a:extLst>
                    <a:ext uri="{FF2B5EF4-FFF2-40B4-BE49-F238E27FC236}">
                      <a16:creationId xmlns:a16="http://schemas.microsoft.com/office/drawing/2014/main" id="{FA34BCFD-CB2B-47BB-8302-3537322A805E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142;p85">
                  <a:extLst>
                    <a:ext uri="{FF2B5EF4-FFF2-40B4-BE49-F238E27FC236}">
                      <a16:creationId xmlns:a16="http://schemas.microsoft.com/office/drawing/2014/main" id="{1E9E056E-61E4-4821-A1AB-C8F2B9CB2C78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43;p85">
                  <a:extLst>
                    <a:ext uri="{FF2B5EF4-FFF2-40B4-BE49-F238E27FC236}">
                      <a16:creationId xmlns:a16="http://schemas.microsoft.com/office/drawing/2014/main" id="{A88F9B39-0497-43C9-9551-01AE094283C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44;p85">
                  <a:extLst>
                    <a:ext uri="{FF2B5EF4-FFF2-40B4-BE49-F238E27FC236}">
                      <a16:creationId xmlns:a16="http://schemas.microsoft.com/office/drawing/2014/main" id="{1BD14DA2-7379-4890-9106-7B8261676B23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45;p85">
                  <a:extLst>
                    <a:ext uri="{FF2B5EF4-FFF2-40B4-BE49-F238E27FC236}">
                      <a16:creationId xmlns:a16="http://schemas.microsoft.com/office/drawing/2014/main" id="{AD0FDE84-C66C-4A7E-A133-841706525A31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46;p85">
                  <a:extLst>
                    <a:ext uri="{FF2B5EF4-FFF2-40B4-BE49-F238E27FC236}">
                      <a16:creationId xmlns:a16="http://schemas.microsoft.com/office/drawing/2014/main" id="{87C9E034-E95F-4EEE-A10D-6ED4C429440D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47;p85">
                  <a:extLst>
                    <a:ext uri="{FF2B5EF4-FFF2-40B4-BE49-F238E27FC236}">
                      <a16:creationId xmlns:a16="http://schemas.microsoft.com/office/drawing/2014/main" id="{EEA4AB84-EB74-47A1-B9EF-598A219BCB0E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48;p85">
                  <a:extLst>
                    <a:ext uri="{FF2B5EF4-FFF2-40B4-BE49-F238E27FC236}">
                      <a16:creationId xmlns:a16="http://schemas.microsoft.com/office/drawing/2014/main" id="{13D12E03-CB1B-4B1B-8B86-BAED46E23E34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49;p85">
                  <a:extLst>
                    <a:ext uri="{FF2B5EF4-FFF2-40B4-BE49-F238E27FC236}">
                      <a16:creationId xmlns:a16="http://schemas.microsoft.com/office/drawing/2014/main" id="{DA9947AD-0143-4841-9E2A-A704D14363B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50;p85">
                  <a:extLst>
                    <a:ext uri="{FF2B5EF4-FFF2-40B4-BE49-F238E27FC236}">
                      <a16:creationId xmlns:a16="http://schemas.microsoft.com/office/drawing/2014/main" id="{27753DDD-DEB1-467D-B315-90E29FE40E0F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51;p85">
                  <a:extLst>
                    <a:ext uri="{FF2B5EF4-FFF2-40B4-BE49-F238E27FC236}">
                      <a16:creationId xmlns:a16="http://schemas.microsoft.com/office/drawing/2014/main" id="{54134FA4-30B0-4F4B-A034-E9AD10A9B9F7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52;p85">
                  <a:extLst>
                    <a:ext uri="{FF2B5EF4-FFF2-40B4-BE49-F238E27FC236}">
                      <a16:creationId xmlns:a16="http://schemas.microsoft.com/office/drawing/2014/main" id="{5AB9A9EC-7920-47B6-B65D-197745284E3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53;p85">
                  <a:extLst>
                    <a:ext uri="{FF2B5EF4-FFF2-40B4-BE49-F238E27FC236}">
                      <a16:creationId xmlns:a16="http://schemas.microsoft.com/office/drawing/2014/main" id="{EEBACC4E-CE32-46F7-981C-F33084B9947E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54;p85">
                  <a:extLst>
                    <a:ext uri="{FF2B5EF4-FFF2-40B4-BE49-F238E27FC236}">
                      <a16:creationId xmlns:a16="http://schemas.microsoft.com/office/drawing/2014/main" id="{81990B75-ABD8-43F5-BF80-F3D7CE8E20E9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55;p85">
                  <a:extLst>
                    <a:ext uri="{FF2B5EF4-FFF2-40B4-BE49-F238E27FC236}">
                      <a16:creationId xmlns:a16="http://schemas.microsoft.com/office/drawing/2014/main" id="{E2536CA2-F78E-4DF4-8E46-A253822F51AE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56;p85">
                  <a:extLst>
                    <a:ext uri="{FF2B5EF4-FFF2-40B4-BE49-F238E27FC236}">
                      <a16:creationId xmlns:a16="http://schemas.microsoft.com/office/drawing/2014/main" id="{3C224445-679D-4A47-BE9D-D4AD2D6B74E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57;p85">
                  <a:extLst>
                    <a:ext uri="{FF2B5EF4-FFF2-40B4-BE49-F238E27FC236}">
                      <a16:creationId xmlns:a16="http://schemas.microsoft.com/office/drawing/2014/main" id="{D8418C3C-ECCC-40E1-B3E1-9DCB3E0B676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58;p85">
                  <a:extLst>
                    <a:ext uri="{FF2B5EF4-FFF2-40B4-BE49-F238E27FC236}">
                      <a16:creationId xmlns:a16="http://schemas.microsoft.com/office/drawing/2014/main" id="{1416D22B-157F-4C92-9EE6-C7243FF87B6A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59;p85">
                  <a:extLst>
                    <a:ext uri="{FF2B5EF4-FFF2-40B4-BE49-F238E27FC236}">
                      <a16:creationId xmlns:a16="http://schemas.microsoft.com/office/drawing/2014/main" id="{5B4EA5A5-C3BF-4183-8A44-32126464E089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60;p85">
                  <a:extLst>
                    <a:ext uri="{FF2B5EF4-FFF2-40B4-BE49-F238E27FC236}">
                      <a16:creationId xmlns:a16="http://schemas.microsoft.com/office/drawing/2014/main" id="{34C225F0-0BB3-4305-ACA5-55A11D9FFFA7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161;p85">
                  <a:extLst>
                    <a:ext uri="{FF2B5EF4-FFF2-40B4-BE49-F238E27FC236}">
                      <a16:creationId xmlns:a16="http://schemas.microsoft.com/office/drawing/2014/main" id="{D604E3BF-7872-4727-BF20-B3F315420B61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162;p85">
                  <a:extLst>
                    <a:ext uri="{FF2B5EF4-FFF2-40B4-BE49-F238E27FC236}">
                      <a16:creationId xmlns:a16="http://schemas.microsoft.com/office/drawing/2014/main" id="{B7FB797E-B0F6-461E-BBC5-4D028737ABB4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163;p85">
                  <a:extLst>
                    <a:ext uri="{FF2B5EF4-FFF2-40B4-BE49-F238E27FC236}">
                      <a16:creationId xmlns:a16="http://schemas.microsoft.com/office/drawing/2014/main" id="{65E9820B-4219-44DC-84EA-D0085CD9EF8E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164;p85">
                  <a:extLst>
                    <a:ext uri="{FF2B5EF4-FFF2-40B4-BE49-F238E27FC236}">
                      <a16:creationId xmlns:a16="http://schemas.microsoft.com/office/drawing/2014/main" id="{7FCE823B-01D6-42DD-9432-D1B94E94178F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165;p85">
                  <a:extLst>
                    <a:ext uri="{FF2B5EF4-FFF2-40B4-BE49-F238E27FC236}">
                      <a16:creationId xmlns:a16="http://schemas.microsoft.com/office/drawing/2014/main" id="{54B99FDC-77CA-4784-B344-B62CEC4AC7FB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166;p85">
                  <a:extLst>
                    <a:ext uri="{FF2B5EF4-FFF2-40B4-BE49-F238E27FC236}">
                      <a16:creationId xmlns:a16="http://schemas.microsoft.com/office/drawing/2014/main" id="{057861DC-D84C-4CC9-B61E-09AF44B76BEE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167;p85">
                  <a:extLst>
                    <a:ext uri="{FF2B5EF4-FFF2-40B4-BE49-F238E27FC236}">
                      <a16:creationId xmlns:a16="http://schemas.microsoft.com/office/drawing/2014/main" id="{D2C52E91-D0C3-475F-B83E-4C6873FB638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417285-27BF-4059-BE87-C2AA8FB9589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11" name="Picture 110" descr="A picture containing text, mask, clipart, wheel&#10;&#10;Description automatically generated">
            <a:extLst>
              <a:ext uri="{FF2B5EF4-FFF2-40B4-BE49-F238E27FC236}">
                <a16:creationId xmlns:a16="http://schemas.microsoft.com/office/drawing/2014/main" id="{612A286C-3C5B-478A-89A1-0E808AAA7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7" y="4966724"/>
            <a:ext cx="1435838" cy="1452729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E0A6CAF-3131-44FE-AEF1-13278E9DC69B}"/>
              </a:ext>
            </a:extLst>
          </p:cNvPr>
          <p:cNvSpPr txBox="1"/>
          <p:nvPr/>
        </p:nvSpPr>
        <p:spPr>
          <a:xfrm>
            <a:off x="3567747" y="1226128"/>
            <a:ext cx="7188675" cy="14440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2. Ngày đầu đi học, con cảm thấy thế nào?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C41256D-A7F8-40F1-8A6E-F85FC1BC3D2E}"/>
              </a:ext>
            </a:extLst>
          </p:cNvPr>
          <p:cNvSpPr txBox="1"/>
          <p:nvPr/>
        </p:nvSpPr>
        <p:spPr>
          <a:xfrm>
            <a:off x="3621074" y="2552057"/>
            <a:ext cx="7188675" cy="14440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 anh chị, con cần làm gì để thể hiện sự quan tâm, giúp đỡ em nhỏ?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5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039">
        <p14:flythrough/>
      </p:transition>
    </mc:Choice>
    <mc:Fallback xmlns="">
      <p:transition spd="slow" advTm="5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2">
            <a:extLst>
              <a:ext uri="{FF2B5EF4-FFF2-40B4-BE49-F238E27FC236}">
                <a16:creationId xmlns:a16="http://schemas.microsoft.com/office/drawing/2014/main" id="{24CD66E7-34F2-47F5-A3EC-2F19D9AAA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3FDAF87-7A40-4D6F-B692-4622453BA99C}"/>
              </a:ext>
            </a:extLst>
          </p:cNvPr>
          <p:cNvGrpSpPr/>
          <p:nvPr/>
        </p:nvGrpSpPr>
        <p:grpSpPr>
          <a:xfrm>
            <a:off x="914400" y="-249855"/>
            <a:ext cx="2037913" cy="3998660"/>
            <a:chOff x="914400" y="-249855"/>
            <a:chExt cx="2037913" cy="39986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C6DE09-1A6C-454F-BF4F-2EC27FD11A91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2" name="Google Shape;2136;p85">
                <a:extLst>
                  <a:ext uri="{FF2B5EF4-FFF2-40B4-BE49-F238E27FC236}">
                    <a16:creationId xmlns:a16="http://schemas.microsoft.com/office/drawing/2014/main" id="{BDB16806-29B4-4A77-9A97-E5A45789B765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" name="Google Shape;2137;p85">
                  <a:extLst>
                    <a:ext uri="{FF2B5EF4-FFF2-40B4-BE49-F238E27FC236}">
                      <a16:creationId xmlns:a16="http://schemas.microsoft.com/office/drawing/2014/main" id="{5D6DD5EC-FAC5-418B-A6F2-89F966CAD95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" name="Google Shape;2138;p85">
                  <a:extLst>
                    <a:ext uri="{FF2B5EF4-FFF2-40B4-BE49-F238E27FC236}">
                      <a16:creationId xmlns:a16="http://schemas.microsoft.com/office/drawing/2014/main" id="{FA28CFBB-53BF-46E5-B917-9A139AF406E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2139;p85">
                  <a:extLst>
                    <a:ext uri="{FF2B5EF4-FFF2-40B4-BE49-F238E27FC236}">
                      <a16:creationId xmlns:a16="http://schemas.microsoft.com/office/drawing/2014/main" id="{6697C850-CBCB-49BB-A074-8222275593B6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2140;p85">
                  <a:extLst>
                    <a:ext uri="{FF2B5EF4-FFF2-40B4-BE49-F238E27FC236}">
                      <a16:creationId xmlns:a16="http://schemas.microsoft.com/office/drawing/2014/main" id="{82BFB296-4524-430E-9BA9-1BA01D157660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" name="Google Shape;2141;p85">
                  <a:extLst>
                    <a:ext uri="{FF2B5EF4-FFF2-40B4-BE49-F238E27FC236}">
                      <a16:creationId xmlns:a16="http://schemas.microsoft.com/office/drawing/2014/main" id="{502E180F-C231-4E73-81DA-78CA2F6DF95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2142;p85">
                  <a:extLst>
                    <a:ext uri="{FF2B5EF4-FFF2-40B4-BE49-F238E27FC236}">
                      <a16:creationId xmlns:a16="http://schemas.microsoft.com/office/drawing/2014/main" id="{91824653-D1D1-46FE-AF22-2E3114C1F037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143;p85">
                  <a:extLst>
                    <a:ext uri="{FF2B5EF4-FFF2-40B4-BE49-F238E27FC236}">
                      <a16:creationId xmlns:a16="http://schemas.microsoft.com/office/drawing/2014/main" id="{1485190F-B966-4D98-BA10-050B07C6760B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2144;p85">
                  <a:extLst>
                    <a:ext uri="{FF2B5EF4-FFF2-40B4-BE49-F238E27FC236}">
                      <a16:creationId xmlns:a16="http://schemas.microsoft.com/office/drawing/2014/main" id="{3A35064C-5439-4F50-9978-1AEF01DC94C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145;p85">
                  <a:extLst>
                    <a:ext uri="{FF2B5EF4-FFF2-40B4-BE49-F238E27FC236}">
                      <a16:creationId xmlns:a16="http://schemas.microsoft.com/office/drawing/2014/main" id="{DC65EDED-782D-453B-AE22-461ED920B57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146;p85">
                  <a:extLst>
                    <a:ext uri="{FF2B5EF4-FFF2-40B4-BE49-F238E27FC236}">
                      <a16:creationId xmlns:a16="http://schemas.microsoft.com/office/drawing/2014/main" id="{E5CFA10E-599D-443B-9486-978A2C1B62CB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147;p85">
                  <a:extLst>
                    <a:ext uri="{FF2B5EF4-FFF2-40B4-BE49-F238E27FC236}">
                      <a16:creationId xmlns:a16="http://schemas.microsoft.com/office/drawing/2014/main" id="{9C01E3E3-2CB6-4A60-80AD-541D2404AB9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148;p85">
                  <a:extLst>
                    <a:ext uri="{FF2B5EF4-FFF2-40B4-BE49-F238E27FC236}">
                      <a16:creationId xmlns:a16="http://schemas.microsoft.com/office/drawing/2014/main" id="{2C1F6D5F-60F5-4100-8D4F-0F71EE6E091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149;p85">
                  <a:extLst>
                    <a:ext uri="{FF2B5EF4-FFF2-40B4-BE49-F238E27FC236}">
                      <a16:creationId xmlns:a16="http://schemas.microsoft.com/office/drawing/2014/main" id="{32F75C10-D1BC-4DC2-B855-2663D864E30A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150;p85">
                  <a:extLst>
                    <a:ext uri="{FF2B5EF4-FFF2-40B4-BE49-F238E27FC236}">
                      <a16:creationId xmlns:a16="http://schemas.microsoft.com/office/drawing/2014/main" id="{D0AF2C19-75B5-40DE-A76A-3A02D930E4C6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151;p85">
                  <a:extLst>
                    <a:ext uri="{FF2B5EF4-FFF2-40B4-BE49-F238E27FC236}">
                      <a16:creationId xmlns:a16="http://schemas.microsoft.com/office/drawing/2014/main" id="{43AE8BBB-4E84-4291-837A-97CF8919DF6C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152;p85">
                  <a:extLst>
                    <a:ext uri="{FF2B5EF4-FFF2-40B4-BE49-F238E27FC236}">
                      <a16:creationId xmlns:a16="http://schemas.microsoft.com/office/drawing/2014/main" id="{5D709626-C253-4CD7-A893-74D05FFC070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153;p85">
                  <a:extLst>
                    <a:ext uri="{FF2B5EF4-FFF2-40B4-BE49-F238E27FC236}">
                      <a16:creationId xmlns:a16="http://schemas.microsoft.com/office/drawing/2014/main" id="{BADB46DA-CD69-48DB-89F9-33139A317C73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154;p85">
                  <a:extLst>
                    <a:ext uri="{FF2B5EF4-FFF2-40B4-BE49-F238E27FC236}">
                      <a16:creationId xmlns:a16="http://schemas.microsoft.com/office/drawing/2014/main" id="{5F2F6AAD-295B-43E1-93E5-A97B09DFF6ED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55;p85">
                  <a:extLst>
                    <a:ext uri="{FF2B5EF4-FFF2-40B4-BE49-F238E27FC236}">
                      <a16:creationId xmlns:a16="http://schemas.microsoft.com/office/drawing/2014/main" id="{9DE3F523-C6EE-47CC-90B9-972FBC3327E5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156;p85">
                  <a:extLst>
                    <a:ext uri="{FF2B5EF4-FFF2-40B4-BE49-F238E27FC236}">
                      <a16:creationId xmlns:a16="http://schemas.microsoft.com/office/drawing/2014/main" id="{A22E07F4-4FB1-428B-9226-7BC02ABFA38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157;p85">
                  <a:extLst>
                    <a:ext uri="{FF2B5EF4-FFF2-40B4-BE49-F238E27FC236}">
                      <a16:creationId xmlns:a16="http://schemas.microsoft.com/office/drawing/2014/main" id="{D4DB7B99-982A-4EBA-9D39-9B5773A101E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158;p85">
                  <a:extLst>
                    <a:ext uri="{FF2B5EF4-FFF2-40B4-BE49-F238E27FC236}">
                      <a16:creationId xmlns:a16="http://schemas.microsoft.com/office/drawing/2014/main" id="{2E6206C8-7928-4253-8031-C7AA58F316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159;p85">
                  <a:extLst>
                    <a:ext uri="{FF2B5EF4-FFF2-40B4-BE49-F238E27FC236}">
                      <a16:creationId xmlns:a16="http://schemas.microsoft.com/office/drawing/2014/main" id="{B40B3723-465D-4224-8712-5711DF4CB300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160;p85">
                  <a:extLst>
                    <a:ext uri="{FF2B5EF4-FFF2-40B4-BE49-F238E27FC236}">
                      <a16:creationId xmlns:a16="http://schemas.microsoft.com/office/drawing/2014/main" id="{C105A5D8-1114-4880-AC9C-F2918D18ACE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161;p85">
                  <a:extLst>
                    <a:ext uri="{FF2B5EF4-FFF2-40B4-BE49-F238E27FC236}">
                      <a16:creationId xmlns:a16="http://schemas.microsoft.com/office/drawing/2014/main" id="{2C984426-9776-4951-BB00-BFD907E012FB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162;p85">
                  <a:extLst>
                    <a:ext uri="{FF2B5EF4-FFF2-40B4-BE49-F238E27FC236}">
                      <a16:creationId xmlns:a16="http://schemas.microsoft.com/office/drawing/2014/main" id="{61A60763-EDC3-48F1-9890-5ACEAB63179A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163;p85">
                  <a:extLst>
                    <a:ext uri="{FF2B5EF4-FFF2-40B4-BE49-F238E27FC236}">
                      <a16:creationId xmlns:a16="http://schemas.microsoft.com/office/drawing/2014/main" id="{2A9E1FC7-D9C3-4B16-9F8E-BF7F0D815F72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164;p85">
                  <a:extLst>
                    <a:ext uri="{FF2B5EF4-FFF2-40B4-BE49-F238E27FC236}">
                      <a16:creationId xmlns:a16="http://schemas.microsoft.com/office/drawing/2014/main" id="{C2E80795-5BE5-4798-9308-CCFAC5925A0C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165;p85">
                  <a:extLst>
                    <a:ext uri="{FF2B5EF4-FFF2-40B4-BE49-F238E27FC236}">
                      <a16:creationId xmlns:a16="http://schemas.microsoft.com/office/drawing/2014/main" id="{0DF47172-62B4-4823-89CF-8DB13E88CE6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166;p85">
                  <a:extLst>
                    <a:ext uri="{FF2B5EF4-FFF2-40B4-BE49-F238E27FC236}">
                      <a16:creationId xmlns:a16="http://schemas.microsoft.com/office/drawing/2014/main" id="{7E8F6629-DBC1-48AB-945A-CBB9BA70500F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67;p85">
                  <a:extLst>
                    <a:ext uri="{FF2B5EF4-FFF2-40B4-BE49-F238E27FC236}">
                      <a16:creationId xmlns:a16="http://schemas.microsoft.com/office/drawing/2014/main" id="{4E979908-2F1C-4560-B11C-1BC0B8CEE91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F4F746-5168-4431-9154-B65F1F175510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72A201-244A-483E-BBBE-CF410AC0B12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37" name="Google Shape;2136;p85">
                <a:extLst>
                  <a:ext uri="{FF2B5EF4-FFF2-40B4-BE49-F238E27FC236}">
                    <a16:creationId xmlns:a16="http://schemas.microsoft.com/office/drawing/2014/main" id="{5408DD1E-8E4B-43FB-AB57-6F562218DA3E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9" name="Google Shape;2137;p85">
                  <a:extLst>
                    <a:ext uri="{FF2B5EF4-FFF2-40B4-BE49-F238E27FC236}">
                      <a16:creationId xmlns:a16="http://schemas.microsoft.com/office/drawing/2014/main" id="{AE9066D9-9EFB-4F20-9C3B-9E8E29404709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38;p85">
                  <a:extLst>
                    <a:ext uri="{FF2B5EF4-FFF2-40B4-BE49-F238E27FC236}">
                      <a16:creationId xmlns:a16="http://schemas.microsoft.com/office/drawing/2014/main" id="{8D622D41-91B1-47BB-AA84-C90A338102B7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139;p85">
                  <a:extLst>
                    <a:ext uri="{FF2B5EF4-FFF2-40B4-BE49-F238E27FC236}">
                      <a16:creationId xmlns:a16="http://schemas.microsoft.com/office/drawing/2014/main" id="{FFEDB8B9-9418-46AB-B15A-B12B6BE697C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140;p85">
                  <a:extLst>
                    <a:ext uri="{FF2B5EF4-FFF2-40B4-BE49-F238E27FC236}">
                      <a16:creationId xmlns:a16="http://schemas.microsoft.com/office/drawing/2014/main" id="{7D9076DD-5CA3-4236-9AF9-3C35CF5C39B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141;p85">
                  <a:extLst>
                    <a:ext uri="{FF2B5EF4-FFF2-40B4-BE49-F238E27FC236}">
                      <a16:creationId xmlns:a16="http://schemas.microsoft.com/office/drawing/2014/main" id="{B76A88B7-C5E2-4A30-9F32-D47F42E841BC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42;p85">
                  <a:extLst>
                    <a:ext uri="{FF2B5EF4-FFF2-40B4-BE49-F238E27FC236}">
                      <a16:creationId xmlns:a16="http://schemas.microsoft.com/office/drawing/2014/main" id="{BE30433A-A230-474B-B69F-AF1B02A2F73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143;p85">
                  <a:extLst>
                    <a:ext uri="{FF2B5EF4-FFF2-40B4-BE49-F238E27FC236}">
                      <a16:creationId xmlns:a16="http://schemas.microsoft.com/office/drawing/2014/main" id="{EA1BC5D5-B543-4555-8AFD-EE97CE5DA295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144;p85">
                  <a:extLst>
                    <a:ext uri="{FF2B5EF4-FFF2-40B4-BE49-F238E27FC236}">
                      <a16:creationId xmlns:a16="http://schemas.microsoft.com/office/drawing/2014/main" id="{68AEF992-74AB-4CC0-B744-4822F683D14D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145;p85">
                  <a:extLst>
                    <a:ext uri="{FF2B5EF4-FFF2-40B4-BE49-F238E27FC236}">
                      <a16:creationId xmlns:a16="http://schemas.microsoft.com/office/drawing/2014/main" id="{66377941-4AF9-4F5B-B00F-DF6750A61AB3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46;p85">
                  <a:extLst>
                    <a:ext uri="{FF2B5EF4-FFF2-40B4-BE49-F238E27FC236}">
                      <a16:creationId xmlns:a16="http://schemas.microsoft.com/office/drawing/2014/main" id="{48106155-1294-4058-95DC-1E6BFDB77EC4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147;p85">
                  <a:extLst>
                    <a:ext uri="{FF2B5EF4-FFF2-40B4-BE49-F238E27FC236}">
                      <a16:creationId xmlns:a16="http://schemas.microsoft.com/office/drawing/2014/main" id="{AFA54201-4CF6-4BC9-942E-279C097F1D7C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148;p85">
                  <a:extLst>
                    <a:ext uri="{FF2B5EF4-FFF2-40B4-BE49-F238E27FC236}">
                      <a16:creationId xmlns:a16="http://schemas.microsoft.com/office/drawing/2014/main" id="{57FFD657-1D2F-4362-B510-ECF75B95B043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149;p85">
                  <a:extLst>
                    <a:ext uri="{FF2B5EF4-FFF2-40B4-BE49-F238E27FC236}">
                      <a16:creationId xmlns:a16="http://schemas.microsoft.com/office/drawing/2014/main" id="{A2A7CD00-71D1-4FCC-8563-2E175AC872CC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50;p85">
                  <a:extLst>
                    <a:ext uri="{FF2B5EF4-FFF2-40B4-BE49-F238E27FC236}">
                      <a16:creationId xmlns:a16="http://schemas.microsoft.com/office/drawing/2014/main" id="{4EF32014-D6DF-4458-9BFB-0123AC5079D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51;p85">
                  <a:extLst>
                    <a:ext uri="{FF2B5EF4-FFF2-40B4-BE49-F238E27FC236}">
                      <a16:creationId xmlns:a16="http://schemas.microsoft.com/office/drawing/2014/main" id="{895E6792-9DB7-4AC3-A6CA-378D9A939F52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52;p85">
                  <a:extLst>
                    <a:ext uri="{FF2B5EF4-FFF2-40B4-BE49-F238E27FC236}">
                      <a16:creationId xmlns:a16="http://schemas.microsoft.com/office/drawing/2014/main" id="{AECEC88B-A319-4B2E-A608-B6FC75F52239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53;p85">
                  <a:extLst>
                    <a:ext uri="{FF2B5EF4-FFF2-40B4-BE49-F238E27FC236}">
                      <a16:creationId xmlns:a16="http://schemas.microsoft.com/office/drawing/2014/main" id="{4C9C0F13-EE86-47A9-ACB4-FD1CF657A731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54;p85">
                  <a:extLst>
                    <a:ext uri="{FF2B5EF4-FFF2-40B4-BE49-F238E27FC236}">
                      <a16:creationId xmlns:a16="http://schemas.microsoft.com/office/drawing/2014/main" id="{179C6EAE-DAA7-4353-B0E1-7E9C3094B7CE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55;p85">
                  <a:extLst>
                    <a:ext uri="{FF2B5EF4-FFF2-40B4-BE49-F238E27FC236}">
                      <a16:creationId xmlns:a16="http://schemas.microsoft.com/office/drawing/2014/main" id="{B1D0457A-DC9B-47AA-B58B-72E81DF3FFBB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56;p85">
                  <a:extLst>
                    <a:ext uri="{FF2B5EF4-FFF2-40B4-BE49-F238E27FC236}">
                      <a16:creationId xmlns:a16="http://schemas.microsoft.com/office/drawing/2014/main" id="{BCB03B20-FA46-4DF4-9A61-AE635517B330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57;p85">
                  <a:extLst>
                    <a:ext uri="{FF2B5EF4-FFF2-40B4-BE49-F238E27FC236}">
                      <a16:creationId xmlns:a16="http://schemas.microsoft.com/office/drawing/2014/main" id="{5C0C577D-FDB3-4BB1-96EC-5E5AEDE45EFA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58;p85">
                  <a:extLst>
                    <a:ext uri="{FF2B5EF4-FFF2-40B4-BE49-F238E27FC236}">
                      <a16:creationId xmlns:a16="http://schemas.microsoft.com/office/drawing/2014/main" id="{9D97B612-F39F-4F53-AAB6-3DF4076261D7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59;p85">
                  <a:extLst>
                    <a:ext uri="{FF2B5EF4-FFF2-40B4-BE49-F238E27FC236}">
                      <a16:creationId xmlns:a16="http://schemas.microsoft.com/office/drawing/2014/main" id="{0F3EFF67-E04D-442F-9E0D-AF36ADF8D3B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60;p85">
                  <a:extLst>
                    <a:ext uri="{FF2B5EF4-FFF2-40B4-BE49-F238E27FC236}">
                      <a16:creationId xmlns:a16="http://schemas.microsoft.com/office/drawing/2014/main" id="{BE1CD1C8-F294-4F6D-AC76-7D874608C3D6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61;p85">
                  <a:extLst>
                    <a:ext uri="{FF2B5EF4-FFF2-40B4-BE49-F238E27FC236}">
                      <a16:creationId xmlns:a16="http://schemas.microsoft.com/office/drawing/2014/main" id="{1EE12E08-CDE6-46DD-A8C4-C962A863F63F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62;p85">
                  <a:extLst>
                    <a:ext uri="{FF2B5EF4-FFF2-40B4-BE49-F238E27FC236}">
                      <a16:creationId xmlns:a16="http://schemas.microsoft.com/office/drawing/2014/main" id="{E8A3D0CE-D7AF-408C-B74E-2A606B2CC39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63;p85">
                  <a:extLst>
                    <a:ext uri="{FF2B5EF4-FFF2-40B4-BE49-F238E27FC236}">
                      <a16:creationId xmlns:a16="http://schemas.microsoft.com/office/drawing/2014/main" id="{1752DEB5-DC7D-432C-BCAC-6982E9C01061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64;p85">
                  <a:extLst>
                    <a:ext uri="{FF2B5EF4-FFF2-40B4-BE49-F238E27FC236}">
                      <a16:creationId xmlns:a16="http://schemas.microsoft.com/office/drawing/2014/main" id="{992E6265-C3E3-4ED2-A9A8-E3A901EB7516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65;p85">
                  <a:extLst>
                    <a:ext uri="{FF2B5EF4-FFF2-40B4-BE49-F238E27FC236}">
                      <a16:creationId xmlns:a16="http://schemas.microsoft.com/office/drawing/2014/main" id="{10B8D4D2-C1DA-4872-B023-6AC3FA8749D3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66;p85">
                  <a:extLst>
                    <a:ext uri="{FF2B5EF4-FFF2-40B4-BE49-F238E27FC236}">
                      <a16:creationId xmlns:a16="http://schemas.microsoft.com/office/drawing/2014/main" id="{BAC9B28E-2C98-4911-BDF4-29E0771F1E43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67;p85">
                  <a:extLst>
                    <a:ext uri="{FF2B5EF4-FFF2-40B4-BE49-F238E27FC236}">
                      <a16:creationId xmlns:a16="http://schemas.microsoft.com/office/drawing/2014/main" id="{033E2824-E9EB-4549-B809-6DC32C6156AE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80CA15-CF8F-4111-A622-9FF49E8A697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26EB84-8834-4673-ADF6-213E1F3FE626}"/>
              </a:ext>
            </a:extLst>
          </p:cNvPr>
          <p:cNvGrpSpPr/>
          <p:nvPr/>
        </p:nvGrpSpPr>
        <p:grpSpPr>
          <a:xfrm>
            <a:off x="8987023" y="-96684"/>
            <a:ext cx="2553724" cy="5288840"/>
            <a:chOff x="914400" y="-249855"/>
            <a:chExt cx="1930759" cy="3998660"/>
          </a:xfrm>
        </p:grpSpPr>
        <p:grpSp>
          <p:nvGrpSpPr>
            <p:cNvPr id="71" name="Google Shape;2136;p85">
              <a:extLst>
                <a:ext uri="{FF2B5EF4-FFF2-40B4-BE49-F238E27FC236}">
                  <a16:creationId xmlns:a16="http://schemas.microsoft.com/office/drawing/2014/main" id="{23324D26-BD88-4CEE-9A06-0633732A43B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3" name="Google Shape;2137;p85">
                <a:extLst>
                  <a:ext uri="{FF2B5EF4-FFF2-40B4-BE49-F238E27FC236}">
                    <a16:creationId xmlns:a16="http://schemas.microsoft.com/office/drawing/2014/main" id="{B101AE47-CFF8-4A70-906D-1B4B1CA4CB28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38;p85">
                <a:extLst>
                  <a:ext uri="{FF2B5EF4-FFF2-40B4-BE49-F238E27FC236}">
                    <a16:creationId xmlns:a16="http://schemas.microsoft.com/office/drawing/2014/main" id="{E911C24E-84A6-40DB-B893-5D19016B2B2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39;p85">
                <a:extLst>
                  <a:ext uri="{FF2B5EF4-FFF2-40B4-BE49-F238E27FC236}">
                    <a16:creationId xmlns:a16="http://schemas.microsoft.com/office/drawing/2014/main" id="{AE458039-0D04-4C74-B2CD-3EAC60A5D81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40;p85">
                <a:extLst>
                  <a:ext uri="{FF2B5EF4-FFF2-40B4-BE49-F238E27FC236}">
                    <a16:creationId xmlns:a16="http://schemas.microsoft.com/office/drawing/2014/main" id="{7477CB31-62FF-4D0C-92FD-C6FEA91B63BF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41;p85">
                <a:extLst>
                  <a:ext uri="{FF2B5EF4-FFF2-40B4-BE49-F238E27FC236}">
                    <a16:creationId xmlns:a16="http://schemas.microsoft.com/office/drawing/2014/main" id="{F12D056B-06D1-4788-AF0F-1BEC92BA81DC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42;p85">
                <a:extLst>
                  <a:ext uri="{FF2B5EF4-FFF2-40B4-BE49-F238E27FC236}">
                    <a16:creationId xmlns:a16="http://schemas.microsoft.com/office/drawing/2014/main" id="{E170E877-97CF-4135-B54D-BC1913D9899C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43;p85">
                <a:extLst>
                  <a:ext uri="{FF2B5EF4-FFF2-40B4-BE49-F238E27FC236}">
                    <a16:creationId xmlns:a16="http://schemas.microsoft.com/office/drawing/2014/main" id="{FE4F239C-2107-4730-9990-25BBB65A9753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44;p85">
                <a:extLst>
                  <a:ext uri="{FF2B5EF4-FFF2-40B4-BE49-F238E27FC236}">
                    <a16:creationId xmlns:a16="http://schemas.microsoft.com/office/drawing/2014/main" id="{9437D529-3BD7-4EC0-8D3D-288289177362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45;p85">
                <a:extLst>
                  <a:ext uri="{FF2B5EF4-FFF2-40B4-BE49-F238E27FC236}">
                    <a16:creationId xmlns:a16="http://schemas.microsoft.com/office/drawing/2014/main" id="{DAB412EE-7F62-46C7-B174-49D4E2077EAB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46;p85">
                <a:extLst>
                  <a:ext uri="{FF2B5EF4-FFF2-40B4-BE49-F238E27FC236}">
                    <a16:creationId xmlns:a16="http://schemas.microsoft.com/office/drawing/2014/main" id="{323607C9-4790-466E-BBB7-0481C497C8C0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47;p85">
                <a:extLst>
                  <a:ext uri="{FF2B5EF4-FFF2-40B4-BE49-F238E27FC236}">
                    <a16:creationId xmlns:a16="http://schemas.microsoft.com/office/drawing/2014/main" id="{9BDC951F-6733-4903-AD01-0C4930D4A508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48;p85">
                <a:extLst>
                  <a:ext uri="{FF2B5EF4-FFF2-40B4-BE49-F238E27FC236}">
                    <a16:creationId xmlns:a16="http://schemas.microsoft.com/office/drawing/2014/main" id="{8A452262-75B4-4BF6-9C87-DF4D775734A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49;p85">
                <a:extLst>
                  <a:ext uri="{FF2B5EF4-FFF2-40B4-BE49-F238E27FC236}">
                    <a16:creationId xmlns:a16="http://schemas.microsoft.com/office/drawing/2014/main" id="{38D138DD-E3AD-4E7A-A217-9050BBCA1F22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50;p85">
                <a:extLst>
                  <a:ext uri="{FF2B5EF4-FFF2-40B4-BE49-F238E27FC236}">
                    <a16:creationId xmlns:a16="http://schemas.microsoft.com/office/drawing/2014/main" id="{082D6399-6BA4-47F8-B485-1DEEC03F0F71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51;p85">
                <a:extLst>
                  <a:ext uri="{FF2B5EF4-FFF2-40B4-BE49-F238E27FC236}">
                    <a16:creationId xmlns:a16="http://schemas.microsoft.com/office/drawing/2014/main" id="{E2B3D960-0C60-40E1-BAD1-D6490B73CC5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52;p85">
                <a:extLst>
                  <a:ext uri="{FF2B5EF4-FFF2-40B4-BE49-F238E27FC236}">
                    <a16:creationId xmlns:a16="http://schemas.microsoft.com/office/drawing/2014/main" id="{00A6986B-FF7F-4853-8178-4C2D1AD1BF9D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53;p85">
                <a:extLst>
                  <a:ext uri="{FF2B5EF4-FFF2-40B4-BE49-F238E27FC236}">
                    <a16:creationId xmlns:a16="http://schemas.microsoft.com/office/drawing/2014/main" id="{3FFC8BB1-DCCC-4811-9433-8376E5950E5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54;p85">
                <a:extLst>
                  <a:ext uri="{FF2B5EF4-FFF2-40B4-BE49-F238E27FC236}">
                    <a16:creationId xmlns:a16="http://schemas.microsoft.com/office/drawing/2014/main" id="{2D73173E-49F7-4B65-92D0-03E2FF86E851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55;p85">
                <a:extLst>
                  <a:ext uri="{FF2B5EF4-FFF2-40B4-BE49-F238E27FC236}">
                    <a16:creationId xmlns:a16="http://schemas.microsoft.com/office/drawing/2014/main" id="{BBC5A0FB-056E-4256-AA8E-F308D0BDB369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56;p85">
                <a:extLst>
                  <a:ext uri="{FF2B5EF4-FFF2-40B4-BE49-F238E27FC236}">
                    <a16:creationId xmlns:a16="http://schemas.microsoft.com/office/drawing/2014/main" id="{F803297C-1902-49FB-8012-81F5B29828DD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57;p85">
                <a:extLst>
                  <a:ext uri="{FF2B5EF4-FFF2-40B4-BE49-F238E27FC236}">
                    <a16:creationId xmlns:a16="http://schemas.microsoft.com/office/drawing/2014/main" id="{C7F5DC28-D62B-430B-B274-FEB44FD350F2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58;p85">
                <a:extLst>
                  <a:ext uri="{FF2B5EF4-FFF2-40B4-BE49-F238E27FC236}">
                    <a16:creationId xmlns:a16="http://schemas.microsoft.com/office/drawing/2014/main" id="{89716B7F-5C7A-483E-AFD4-256334D7405C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59;p85">
                <a:extLst>
                  <a:ext uri="{FF2B5EF4-FFF2-40B4-BE49-F238E27FC236}">
                    <a16:creationId xmlns:a16="http://schemas.microsoft.com/office/drawing/2014/main" id="{962E0B67-158B-4DBB-8193-6B185280F406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60;p85">
                <a:extLst>
                  <a:ext uri="{FF2B5EF4-FFF2-40B4-BE49-F238E27FC236}">
                    <a16:creationId xmlns:a16="http://schemas.microsoft.com/office/drawing/2014/main" id="{73974C15-4590-46FB-BEAE-779309F3791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61;p85">
                <a:extLst>
                  <a:ext uri="{FF2B5EF4-FFF2-40B4-BE49-F238E27FC236}">
                    <a16:creationId xmlns:a16="http://schemas.microsoft.com/office/drawing/2014/main" id="{941B2DCC-C50A-4244-B96F-52B5A50F788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62;p85">
                <a:extLst>
                  <a:ext uri="{FF2B5EF4-FFF2-40B4-BE49-F238E27FC236}">
                    <a16:creationId xmlns:a16="http://schemas.microsoft.com/office/drawing/2014/main" id="{FC1CAA54-7E6C-4978-838D-D8CC6AC88DFC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63;p85">
                <a:extLst>
                  <a:ext uri="{FF2B5EF4-FFF2-40B4-BE49-F238E27FC236}">
                    <a16:creationId xmlns:a16="http://schemas.microsoft.com/office/drawing/2014/main" id="{665FF6D4-1024-417C-AB39-0F408EC984C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64;p85">
                <a:extLst>
                  <a:ext uri="{FF2B5EF4-FFF2-40B4-BE49-F238E27FC236}">
                    <a16:creationId xmlns:a16="http://schemas.microsoft.com/office/drawing/2014/main" id="{63992714-8BBA-46A4-80B0-496F582C66A9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65;p85">
                <a:extLst>
                  <a:ext uri="{FF2B5EF4-FFF2-40B4-BE49-F238E27FC236}">
                    <a16:creationId xmlns:a16="http://schemas.microsoft.com/office/drawing/2014/main" id="{0B296FFD-6B2D-4C91-BB78-08E595135B6E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66;p85">
                <a:extLst>
                  <a:ext uri="{FF2B5EF4-FFF2-40B4-BE49-F238E27FC236}">
                    <a16:creationId xmlns:a16="http://schemas.microsoft.com/office/drawing/2014/main" id="{C91C76BE-0B81-4A49-8FB9-C2D8E199CCD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67;p85">
                <a:extLst>
                  <a:ext uri="{FF2B5EF4-FFF2-40B4-BE49-F238E27FC236}">
                    <a16:creationId xmlns:a16="http://schemas.microsoft.com/office/drawing/2014/main" id="{57EC5B6F-9257-4311-8D67-F8DA39EEE848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FF060D5-0254-4379-972F-97A9A22C788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6BA541-4FC8-439B-97AB-E08A7C4F1BC8}"/>
              </a:ext>
            </a:extLst>
          </p:cNvPr>
          <p:cNvGrpSpPr/>
          <p:nvPr/>
        </p:nvGrpSpPr>
        <p:grpSpPr>
          <a:xfrm>
            <a:off x="11161540" y="-40782"/>
            <a:ext cx="609580" cy="1262458"/>
            <a:chOff x="914400" y="-249855"/>
            <a:chExt cx="1930759" cy="3998660"/>
          </a:xfrm>
        </p:grpSpPr>
        <p:grpSp>
          <p:nvGrpSpPr>
            <p:cNvPr id="105" name="Google Shape;2136;p85">
              <a:extLst>
                <a:ext uri="{FF2B5EF4-FFF2-40B4-BE49-F238E27FC236}">
                  <a16:creationId xmlns:a16="http://schemas.microsoft.com/office/drawing/2014/main" id="{CE15DF8C-17B4-4551-9D62-65E5FEEBEDA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07" name="Google Shape;2137;p85">
                <a:extLst>
                  <a:ext uri="{FF2B5EF4-FFF2-40B4-BE49-F238E27FC236}">
                    <a16:creationId xmlns:a16="http://schemas.microsoft.com/office/drawing/2014/main" id="{DD6D394A-6A22-47C7-BB8D-32853CD63832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38;p85">
                <a:extLst>
                  <a:ext uri="{FF2B5EF4-FFF2-40B4-BE49-F238E27FC236}">
                    <a16:creationId xmlns:a16="http://schemas.microsoft.com/office/drawing/2014/main" id="{B6B28C39-EDCF-4AB4-811B-B2D2DAF06A9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9;p85">
                <a:extLst>
                  <a:ext uri="{FF2B5EF4-FFF2-40B4-BE49-F238E27FC236}">
                    <a16:creationId xmlns:a16="http://schemas.microsoft.com/office/drawing/2014/main" id="{C60D5245-DEFF-402A-AF2B-60CE00B7FE4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40;p85">
                <a:extLst>
                  <a:ext uri="{FF2B5EF4-FFF2-40B4-BE49-F238E27FC236}">
                    <a16:creationId xmlns:a16="http://schemas.microsoft.com/office/drawing/2014/main" id="{6EF98038-81A3-415D-AC7C-FA11CF0DAFA9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41;p85">
                <a:extLst>
                  <a:ext uri="{FF2B5EF4-FFF2-40B4-BE49-F238E27FC236}">
                    <a16:creationId xmlns:a16="http://schemas.microsoft.com/office/drawing/2014/main" id="{96518BC5-17D3-4FD7-862E-87DD69FE499A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42;p85">
                <a:extLst>
                  <a:ext uri="{FF2B5EF4-FFF2-40B4-BE49-F238E27FC236}">
                    <a16:creationId xmlns:a16="http://schemas.microsoft.com/office/drawing/2014/main" id="{33CEAC7F-169A-4D7E-B96E-6F545BF93F6A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43;p85">
                <a:extLst>
                  <a:ext uri="{FF2B5EF4-FFF2-40B4-BE49-F238E27FC236}">
                    <a16:creationId xmlns:a16="http://schemas.microsoft.com/office/drawing/2014/main" id="{BCD2E5A6-08C3-4F4E-87FD-C5149BC2D6D4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44;p85">
                <a:extLst>
                  <a:ext uri="{FF2B5EF4-FFF2-40B4-BE49-F238E27FC236}">
                    <a16:creationId xmlns:a16="http://schemas.microsoft.com/office/drawing/2014/main" id="{7533CDC4-01EB-4CEB-919F-3FA0BE879C75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45;p85">
                <a:extLst>
                  <a:ext uri="{FF2B5EF4-FFF2-40B4-BE49-F238E27FC236}">
                    <a16:creationId xmlns:a16="http://schemas.microsoft.com/office/drawing/2014/main" id="{9ED14BD6-4F3F-49E9-8E29-10C8B8C6C426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46;p85">
                <a:extLst>
                  <a:ext uri="{FF2B5EF4-FFF2-40B4-BE49-F238E27FC236}">
                    <a16:creationId xmlns:a16="http://schemas.microsoft.com/office/drawing/2014/main" id="{14A24926-876A-4620-B303-3CB431361912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47;p85">
                <a:extLst>
                  <a:ext uri="{FF2B5EF4-FFF2-40B4-BE49-F238E27FC236}">
                    <a16:creationId xmlns:a16="http://schemas.microsoft.com/office/drawing/2014/main" id="{387E45DD-501A-4B8E-9FB8-2E215254DF2D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48;p85">
                <a:extLst>
                  <a:ext uri="{FF2B5EF4-FFF2-40B4-BE49-F238E27FC236}">
                    <a16:creationId xmlns:a16="http://schemas.microsoft.com/office/drawing/2014/main" id="{1D9ED209-B4DA-4688-8425-3348E0E12F8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9;p85">
                <a:extLst>
                  <a:ext uri="{FF2B5EF4-FFF2-40B4-BE49-F238E27FC236}">
                    <a16:creationId xmlns:a16="http://schemas.microsoft.com/office/drawing/2014/main" id="{349DC448-2317-4DC5-B8C6-95C2B8669885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50;p85">
                <a:extLst>
                  <a:ext uri="{FF2B5EF4-FFF2-40B4-BE49-F238E27FC236}">
                    <a16:creationId xmlns:a16="http://schemas.microsoft.com/office/drawing/2014/main" id="{E150ADD6-0D48-44D2-97FC-07D9723F1859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51;p85">
                <a:extLst>
                  <a:ext uri="{FF2B5EF4-FFF2-40B4-BE49-F238E27FC236}">
                    <a16:creationId xmlns:a16="http://schemas.microsoft.com/office/drawing/2014/main" id="{F77C5EB9-8B51-4584-88CB-C925BE02511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52;p85">
                <a:extLst>
                  <a:ext uri="{FF2B5EF4-FFF2-40B4-BE49-F238E27FC236}">
                    <a16:creationId xmlns:a16="http://schemas.microsoft.com/office/drawing/2014/main" id="{25D4C984-DB32-4394-8315-AC353B54DEAA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53;p85">
                <a:extLst>
                  <a:ext uri="{FF2B5EF4-FFF2-40B4-BE49-F238E27FC236}">
                    <a16:creationId xmlns:a16="http://schemas.microsoft.com/office/drawing/2014/main" id="{B1D9EFA2-9BD4-4FBD-A354-F32884F7AB6B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54;p85">
                <a:extLst>
                  <a:ext uri="{FF2B5EF4-FFF2-40B4-BE49-F238E27FC236}">
                    <a16:creationId xmlns:a16="http://schemas.microsoft.com/office/drawing/2014/main" id="{D21B7D74-4B55-43F8-92A7-7804E1073E93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55;p85">
                <a:extLst>
                  <a:ext uri="{FF2B5EF4-FFF2-40B4-BE49-F238E27FC236}">
                    <a16:creationId xmlns:a16="http://schemas.microsoft.com/office/drawing/2014/main" id="{B7A845AD-B5DF-4C46-B59D-CC0D9A8EF905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56;p85">
                <a:extLst>
                  <a:ext uri="{FF2B5EF4-FFF2-40B4-BE49-F238E27FC236}">
                    <a16:creationId xmlns:a16="http://schemas.microsoft.com/office/drawing/2014/main" id="{44AA5A04-3DF0-4006-B34F-5DBC7A8A92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57;p85">
                <a:extLst>
                  <a:ext uri="{FF2B5EF4-FFF2-40B4-BE49-F238E27FC236}">
                    <a16:creationId xmlns:a16="http://schemas.microsoft.com/office/drawing/2014/main" id="{2A3C37AD-5B04-4577-A51A-86EA7638C67F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58;p85">
                <a:extLst>
                  <a:ext uri="{FF2B5EF4-FFF2-40B4-BE49-F238E27FC236}">
                    <a16:creationId xmlns:a16="http://schemas.microsoft.com/office/drawing/2014/main" id="{3A001741-4620-42DE-9013-2746E49E46E5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9;p85">
                <a:extLst>
                  <a:ext uri="{FF2B5EF4-FFF2-40B4-BE49-F238E27FC236}">
                    <a16:creationId xmlns:a16="http://schemas.microsoft.com/office/drawing/2014/main" id="{32148C92-6D82-4322-B6C4-756BC07590D5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60;p85">
                <a:extLst>
                  <a:ext uri="{FF2B5EF4-FFF2-40B4-BE49-F238E27FC236}">
                    <a16:creationId xmlns:a16="http://schemas.microsoft.com/office/drawing/2014/main" id="{4A386AB1-DA09-4EF6-A400-6C95E9567462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61;p85">
                <a:extLst>
                  <a:ext uri="{FF2B5EF4-FFF2-40B4-BE49-F238E27FC236}">
                    <a16:creationId xmlns:a16="http://schemas.microsoft.com/office/drawing/2014/main" id="{34ECD7BC-BD8A-4E50-879D-76BE769CB674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62;p85">
                <a:extLst>
                  <a:ext uri="{FF2B5EF4-FFF2-40B4-BE49-F238E27FC236}">
                    <a16:creationId xmlns:a16="http://schemas.microsoft.com/office/drawing/2014/main" id="{EBE7ADBA-8798-4D75-8A1D-B1C6FEA78AD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63;p85">
                <a:extLst>
                  <a:ext uri="{FF2B5EF4-FFF2-40B4-BE49-F238E27FC236}">
                    <a16:creationId xmlns:a16="http://schemas.microsoft.com/office/drawing/2014/main" id="{D4D93199-D977-494E-9699-8E3321C8B45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64;p85">
                <a:extLst>
                  <a:ext uri="{FF2B5EF4-FFF2-40B4-BE49-F238E27FC236}">
                    <a16:creationId xmlns:a16="http://schemas.microsoft.com/office/drawing/2014/main" id="{30D14703-6ED2-4A35-9001-AB4A86546912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65;p85">
                <a:extLst>
                  <a:ext uri="{FF2B5EF4-FFF2-40B4-BE49-F238E27FC236}">
                    <a16:creationId xmlns:a16="http://schemas.microsoft.com/office/drawing/2014/main" id="{CB3AC710-5B06-441F-9C18-A542B46B1CD6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66;p85">
                <a:extLst>
                  <a:ext uri="{FF2B5EF4-FFF2-40B4-BE49-F238E27FC236}">
                    <a16:creationId xmlns:a16="http://schemas.microsoft.com/office/drawing/2014/main" id="{17C99722-4A29-4DEF-B280-B6869A834F3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67;p85">
                <a:extLst>
                  <a:ext uri="{FF2B5EF4-FFF2-40B4-BE49-F238E27FC236}">
                    <a16:creationId xmlns:a16="http://schemas.microsoft.com/office/drawing/2014/main" id="{25116939-05CF-4975-BCF3-7B97600D825B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4FE450-59D0-4E54-9E80-17E4CD29232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7294D30-23ED-4928-96C5-234F3430205A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CA38F45-1AAA-4B1E-8D4C-E911EB9D72C0}"/>
              </a:ext>
            </a:extLst>
          </p:cNvPr>
          <p:cNvSpPr/>
          <p:nvPr/>
        </p:nvSpPr>
        <p:spPr>
          <a:xfrm>
            <a:off x="2941375" y="1162394"/>
            <a:ext cx="5849825" cy="47404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CAF24E1-5043-4081-BE3A-15CDEBA6852C}"/>
              </a:ext>
            </a:extLst>
          </p:cNvPr>
          <p:cNvSpPr txBox="1"/>
          <p:nvPr/>
        </p:nvSpPr>
        <p:spPr>
          <a:xfrm>
            <a:off x="3142638" y="1332482"/>
            <a:ext cx="524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Điền </a:t>
            </a:r>
            <a:r>
              <a:rPr lang="en-US" sz="36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3A50CAE-FC89-46A8-AE14-3CDF96697A0D}"/>
              </a:ext>
            </a:extLst>
          </p:cNvPr>
          <p:cNvSpPr txBox="1"/>
          <p:nvPr/>
        </p:nvSpPr>
        <p:spPr>
          <a:xfrm>
            <a:off x="3178531" y="2237371"/>
            <a:ext cx="5245824" cy="324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lưỡi   ……iềm</a:t>
            </a:r>
          </a:p>
          <a:p>
            <a:pPr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……úa</a:t>
            </a:r>
          </a:p>
          <a:p>
            <a:pPr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…..ăm  học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2945947-76F6-4961-B457-A1BB77284374}"/>
              </a:ext>
            </a:extLst>
          </p:cNvPr>
          <p:cNvSpPr txBox="1"/>
          <p:nvPr/>
        </p:nvSpPr>
        <p:spPr>
          <a:xfrm>
            <a:off x="4731408" y="2556238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2960375-CBB9-4DA6-889D-FF7FC0F03E7E}"/>
              </a:ext>
            </a:extLst>
          </p:cNvPr>
          <p:cNvSpPr txBox="1"/>
          <p:nvPr/>
        </p:nvSpPr>
        <p:spPr>
          <a:xfrm>
            <a:off x="4685797" y="3628319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55FAD93-17B4-4A33-B7CF-C4A6544A4F8C}"/>
              </a:ext>
            </a:extLst>
          </p:cNvPr>
          <p:cNvSpPr txBox="1"/>
          <p:nvPr/>
        </p:nvSpPr>
        <p:spPr>
          <a:xfrm>
            <a:off x="3357267" y="4755960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5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4221">
        <p14:flythrough/>
      </p:transition>
    </mc:Choice>
    <mc:Fallback xmlns="">
      <p:transition spd="slow" advTm="74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C95B1C61-BAFB-4B86-95D0-B30F6F27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2" name="Google Shape;2195;p85">
            <a:extLst>
              <a:ext uri="{FF2B5EF4-FFF2-40B4-BE49-F238E27FC236}">
                <a16:creationId xmlns:a16="http://schemas.microsoft.com/office/drawing/2014/main" id="{14789509-2744-4125-A392-B0FF747F8F1F}"/>
              </a:ext>
            </a:extLst>
          </p:cNvPr>
          <p:cNvGrpSpPr/>
          <p:nvPr/>
        </p:nvGrpSpPr>
        <p:grpSpPr>
          <a:xfrm>
            <a:off x="233044" y="219988"/>
            <a:ext cx="4177930" cy="5173970"/>
            <a:chOff x="6977750" y="2952125"/>
            <a:chExt cx="1267800" cy="1570050"/>
          </a:xfrm>
        </p:grpSpPr>
        <p:sp>
          <p:nvSpPr>
            <p:cNvPr id="3" name="Google Shape;2196;p85">
              <a:extLst>
                <a:ext uri="{FF2B5EF4-FFF2-40B4-BE49-F238E27FC236}">
                  <a16:creationId xmlns:a16="http://schemas.microsoft.com/office/drawing/2014/main" id="{8BDBC8FF-8D1C-4946-B9B9-3DF28A8925F8}"/>
                </a:ext>
              </a:extLst>
            </p:cNvPr>
            <p:cNvSpPr/>
            <p:nvPr/>
          </p:nvSpPr>
          <p:spPr>
            <a:xfrm>
              <a:off x="7510900" y="3965975"/>
              <a:ext cx="201500" cy="230200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97;p85">
              <a:extLst>
                <a:ext uri="{FF2B5EF4-FFF2-40B4-BE49-F238E27FC236}">
                  <a16:creationId xmlns:a16="http://schemas.microsoft.com/office/drawing/2014/main" id="{851EA8E3-DE82-4DF3-A5A0-FEE9EFEB4B44}"/>
                </a:ext>
              </a:extLst>
            </p:cNvPr>
            <p:cNvSpPr/>
            <p:nvPr/>
          </p:nvSpPr>
          <p:spPr>
            <a:xfrm>
              <a:off x="7604100" y="3735050"/>
              <a:ext cx="15100" cy="247550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98;p85">
              <a:extLst>
                <a:ext uri="{FF2B5EF4-FFF2-40B4-BE49-F238E27FC236}">
                  <a16:creationId xmlns:a16="http://schemas.microsoft.com/office/drawing/2014/main" id="{84299276-0281-4036-93C1-3873862A007A}"/>
                </a:ext>
              </a:extLst>
            </p:cNvPr>
            <p:cNvSpPr/>
            <p:nvPr/>
          </p:nvSpPr>
          <p:spPr>
            <a:xfrm>
              <a:off x="7604100" y="4182550"/>
              <a:ext cx="15100" cy="123400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99;p85">
              <a:extLst>
                <a:ext uri="{FF2B5EF4-FFF2-40B4-BE49-F238E27FC236}">
                  <a16:creationId xmlns:a16="http://schemas.microsoft.com/office/drawing/2014/main" id="{3B08590A-4DDC-4AA0-875A-7CC3465F80EA}"/>
                </a:ext>
              </a:extLst>
            </p:cNvPr>
            <p:cNvSpPr/>
            <p:nvPr/>
          </p:nvSpPr>
          <p:spPr>
            <a:xfrm>
              <a:off x="6993225" y="2967600"/>
              <a:ext cx="1236850" cy="618825"/>
            </a:xfrm>
            <a:custGeom>
              <a:avLst/>
              <a:gdLst/>
              <a:ahLst/>
              <a:cxnLst/>
              <a:rect l="l" t="t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00;p85">
              <a:extLst>
                <a:ext uri="{FF2B5EF4-FFF2-40B4-BE49-F238E27FC236}">
                  <a16:creationId xmlns:a16="http://schemas.microsoft.com/office/drawing/2014/main" id="{50225C4B-3C61-43BC-A702-4CFEC1556A5E}"/>
                </a:ext>
              </a:extLst>
            </p:cNvPr>
            <p:cNvSpPr/>
            <p:nvPr/>
          </p:nvSpPr>
          <p:spPr>
            <a:xfrm>
              <a:off x="6993225" y="2967600"/>
              <a:ext cx="1236850" cy="618825"/>
            </a:xfrm>
            <a:custGeom>
              <a:avLst/>
              <a:gdLst/>
              <a:ahLst/>
              <a:cxnLst/>
              <a:rect l="l" t="t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01;p85">
              <a:extLst>
                <a:ext uri="{FF2B5EF4-FFF2-40B4-BE49-F238E27FC236}">
                  <a16:creationId xmlns:a16="http://schemas.microsoft.com/office/drawing/2014/main" id="{2E5E44AB-24CA-4E36-B4EE-4FC4DCC6F0BF}"/>
                </a:ext>
              </a:extLst>
            </p:cNvPr>
            <p:cNvSpPr/>
            <p:nvPr/>
          </p:nvSpPr>
          <p:spPr>
            <a:xfrm>
              <a:off x="7441850" y="3415475"/>
              <a:ext cx="339600" cy="169825"/>
            </a:xfrm>
            <a:custGeom>
              <a:avLst/>
              <a:gdLst/>
              <a:ahLst/>
              <a:cxnLst/>
              <a:rect l="l" t="t" r="r" b="b"/>
              <a:pathLst>
                <a:path w="13584" h="6793" extrusionOk="0">
                  <a:moveTo>
                    <a:pt x="6792" y="0"/>
                  </a:moveTo>
                  <a:lnTo>
                    <a:pt x="6098" y="31"/>
                  </a:lnTo>
                  <a:lnTo>
                    <a:pt x="4770" y="302"/>
                  </a:lnTo>
                  <a:lnTo>
                    <a:pt x="3562" y="815"/>
                  </a:lnTo>
                  <a:lnTo>
                    <a:pt x="2475" y="1555"/>
                  </a:lnTo>
                  <a:lnTo>
                    <a:pt x="1555" y="2491"/>
                  </a:lnTo>
                  <a:lnTo>
                    <a:pt x="815" y="3562"/>
                  </a:lnTo>
                  <a:lnTo>
                    <a:pt x="302" y="4785"/>
                  </a:lnTo>
                  <a:lnTo>
                    <a:pt x="30" y="6098"/>
                  </a:lnTo>
                  <a:lnTo>
                    <a:pt x="0" y="6792"/>
                  </a:lnTo>
                  <a:lnTo>
                    <a:pt x="13584" y="6792"/>
                  </a:lnTo>
                  <a:lnTo>
                    <a:pt x="13554" y="6098"/>
                  </a:lnTo>
                  <a:lnTo>
                    <a:pt x="13282" y="4785"/>
                  </a:lnTo>
                  <a:lnTo>
                    <a:pt x="12769" y="3562"/>
                  </a:lnTo>
                  <a:lnTo>
                    <a:pt x="12029" y="2491"/>
                  </a:lnTo>
                  <a:lnTo>
                    <a:pt x="11109" y="1555"/>
                  </a:lnTo>
                  <a:lnTo>
                    <a:pt x="10022" y="815"/>
                  </a:lnTo>
                  <a:lnTo>
                    <a:pt x="8814" y="302"/>
                  </a:lnTo>
                  <a:lnTo>
                    <a:pt x="7486" y="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02;p85">
              <a:extLst>
                <a:ext uri="{FF2B5EF4-FFF2-40B4-BE49-F238E27FC236}">
                  <a16:creationId xmlns:a16="http://schemas.microsoft.com/office/drawing/2014/main" id="{832F9623-8C45-4046-8B1F-4A110C08EEBD}"/>
                </a:ext>
              </a:extLst>
            </p:cNvPr>
            <p:cNvSpPr/>
            <p:nvPr/>
          </p:nvSpPr>
          <p:spPr>
            <a:xfrm>
              <a:off x="7580700" y="2952125"/>
              <a:ext cx="62275" cy="463375"/>
            </a:xfrm>
            <a:custGeom>
              <a:avLst/>
              <a:gdLst/>
              <a:ahLst/>
              <a:cxnLst/>
              <a:rect l="l" t="t" r="r" b="b"/>
              <a:pathLst>
                <a:path w="2491" h="18535" extrusionOk="0">
                  <a:moveTo>
                    <a:pt x="0" y="1"/>
                  </a:moveTo>
                  <a:lnTo>
                    <a:pt x="619" y="18534"/>
                  </a:lnTo>
                  <a:lnTo>
                    <a:pt x="1857" y="18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03;p85">
              <a:extLst>
                <a:ext uri="{FF2B5EF4-FFF2-40B4-BE49-F238E27FC236}">
                  <a16:creationId xmlns:a16="http://schemas.microsoft.com/office/drawing/2014/main" id="{CE83608F-E12D-458B-99CB-42A8F9FD894B}"/>
                </a:ext>
              </a:extLst>
            </p:cNvPr>
            <p:cNvSpPr/>
            <p:nvPr/>
          </p:nvSpPr>
          <p:spPr>
            <a:xfrm>
              <a:off x="7340350" y="2988350"/>
              <a:ext cx="220375" cy="446025"/>
            </a:xfrm>
            <a:custGeom>
              <a:avLst/>
              <a:gdLst/>
              <a:ahLst/>
              <a:cxnLst/>
              <a:rect l="l" t="t" r="r" b="b"/>
              <a:pathLst>
                <a:path w="8815" h="17841" extrusionOk="0">
                  <a:moveTo>
                    <a:pt x="2294" y="1"/>
                  </a:moveTo>
                  <a:lnTo>
                    <a:pt x="0" y="966"/>
                  </a:lnTo>
                  <a:lnTo>
                    <a:pt x="7683" y="17840"/>
                  </a:lnTo>
                  <a:lnTo>
                    <a:pt x="8814" y="1737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04;p85">
              <a:extLst>
                <a:ext uri="{FF2B5EF4-FFF2-40B4-BE49-F238E27FC236}">
                  <a16:creationId xmlns:a16="http://schemas.microsoft.com/office/drawing/2014/main" id="{5B7389B8-94B6-44F0-8420-9315A2AAD634}"/>
                </a:ext>
              </a:extLst>
            </p:cNvPr>
            <p:cNvSpPr/>
            <p:nvPr/>
          </p:nvSpPr>
          <p:spPr>
            <a:xfrm>
              <a:off x="7141875" y="3115500"/>
              <a:ext cx="360375" cy="361125"/>
            </a:xfrm>
            <a:custGeom>
              <a:avLst/>
              <a:gdLst/>
              <a:ahLst/>
              <a:cxnLst/>
              <a:rect l="l" t="t" r="r" b="b"/>
              <a:pathLst>
                <a:path w="14415" h="14445" extrusionOk="0">
                  <a:moveTo>
                    <a:pt x="1736" y="1"/>
                  </a:moveTo>
                  <a:lnTo>
                    <a:pt x="1" y="1767"/>
                  </a:lnTo>
                  <a:lnTo>
                    <a:pt x="13554" y="14444"/>
                  </a:lnTo>
                  <a:lnTo>
                    <a:pt x="14414" y="1356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05;p85">
              <a:extLst>
                <a:ext uri="{FF2B5EF4-FFF2-40B4-BE49-F238E27FC236}">
                  <a16:creationId xmlns:a16="http://schemas.microsoft.com/office/drawing/2014/main" id="{1D98B5B3-F4F1-4AF1-B195-E049A69EB4C1}"/>
                </a:ext>
              </a:extLst>
            </p:cNvPr>
            <p:cNvSpPr/>
            <p:nvPr/>
          </p:nvSpPr>
          <p:spPr>
            <a:xfrm>
              <a:off x="7014725" y="3314725"/>
              <a:ext cx="446000" cy="220375"/>
            </a:xfrm>
            <a:custGeom>
              <a:avLst/>
              <a:gdLst/>
              <a:ahLst/>
              <a:cxnLst/>
              <a:rect l="l" t="t" r="r" b="b"/>
              <a:pathLst>
                <a:path w="17840" h="8815" extrusionOk="0">
                  <a:moveTo>
                    <a:pt x="936" y="1"/>
                  </a:moveTo>
                  <a:lnTo>
                    <a:pt x="0" y="2280"/>
                  </a:lnTo>
                  <a:lnTo>
                    <a:pt x="17357" y="8815"/>
                  </a:lnTo>
                  <a:lnTo>
                    <a:pt x="17840" y="7683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06;p85">
              <a:extLst>
                <a:ext uri="{FF2B5EF4-FFF2-40B4-BE49-F238E27FC236}">
                  <a16:creationId xmlns:a16="http://schemas.microsoft.com/office/drawing/2014/main" id="{E2F1CE63-D6ED-44E9-8540-2D413BC7D64F}"/>
                </a:ext>
              </a:extLst>
            </p:cNvPr>
            <p:cNvSpPr/>
            <p:nvPr/>
          </p:nvSpPr>
          <p:spPr>
            <a:xfrm>
              <a:off x="6977750" y="3554700"/>
              <a:ext cx="464125" cy="31350"/>
            </a:xfrm>
            <a:custGeom>
              <a:avLst/>
              <a:gdLst/>
              <a:ahLst/>
              <a:cxnLst/>
              <a:rect l="l" t="t" r="r" b="b"/>
              <a:pathLst>
                <a:path w="18565" h="1254" extrusionOk="0">
                  <a:moveTo>
                    <a:pt x="0" y="1"/>
                  </a:moveTo>
                  <a:lnTo>
                    <a:pt x="0" y="1253"/>
                  </a:lnTo>
                  <a:lnTo>
                    <a:pt x="18564" y="1253"/>
                  </a:lnTo>
                  <a:lnTo>
                    <a:pt x="18564" y="6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7;p85">
              <a:extLst>
                <a:ext uri="{FF2B5EF4-FFF2-40B4-BE49-F238E27FC236}">
                  <a16:creationId xmlns:a16="http://schemas.microsoft.com/office/drawing/2014/main" id="{A3D53DD1-5679-45DB-AABB-E7800654B90B}"/>
                </a:ext>
              </a:extLst>
            </p:cNvPr>
            <p:cNvSpPr/>
            <p:nvPr/>
          </p:nvSpPr>
          <p:spPr>
            <a:xfrm>
              <a:off x="7781425" y="3554700"/>
              <a:ext cx="464125" cy="31350"/>
            </a:xfrm>
            <a:custGeom>
              <a:avLst/>
              <a:gdLst/>
              <a:ahLst/>
              <a:cxnLst/>
              <a:rect l="l" t="t" r="r" b="b"/>
              <a:pathLst>
                <a:path w="18565" h="1254" extrusionOk="0">
                  <a:moveTo>
                    <a:pt x="18565" y="1"/>
                  </a:moveTo>
                  <a:lnTo>
                    <a:pt x="1" y="619"/>
                  </a:lnTo>
                  <a:lnTo>
                    <a:pt x="1" y="1253"/>
                  </a:lnTo>
                  <a:lnTo>
                    <a:pt x="18565" y="1253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8;p85">
              <a:extLst>
                <a:ext uri="{FF2B5EF4-FFF2-40B4-BE49-F238E27FC236}">
                  <a16:creationId xmlns:a16="http://schemas.microsoft.com/office/drawing/2014/main" id="{98263F59-2C32-40D8-BEB8-B3211776E999}"/>
                </a:ext>
              </a:extLst>
            </p:cNvPr>
            <p:cNvSpPr/>
            <p:nvPr/>
          </p:nvSpPr>
          <p:spPr>
            <a:xfrm>
              <a:off x="7762575" y="3314725"/>
              <a:ext cx="446375" cy="220375"/>
            </a:xfrm>
            <a:custGeom>
              <a:avLst/>
              <a:gdLst/>
              <a:ahLst/>
              <a:cxnLst/>
              <a:rect l="l" t="t" r="r" b="b"/>
              <a:pathLst>
                <a:path w="17855" h="8815" extrusionOk="0">
                  <a:moveTo>
                    <a:pt x="16904" y="1"/>
                  </a:moveTo>
                  <a:lnTo>
                    <a:pt x="0" y="7683"/>
                  </a:lnTo>
                  <a:lnTo>
                    <a:pt x="498" y="8815"/>
                  </a:lnTo>
                  <a:lnTo>
                    <a:pt x="17855" y="2280"/>
                  </a:lnTo>
                  <a:lnTo>
                    <a:pt x="1690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09;p85">
              <a:extLst>
                <a:ext uri="{FF2B5EF4-FFF2-40B4-BE49-F238E27FC236}">
                  <a16:creationId xmlns:a16="http://schemas.microsoft.com/office/drawing/2014/main" id="{BA6FD507-6AED-4F22-87A5-7F6FA9F898FE}"/>
                </a:ext>
              </a:extLst>
            </p:cNvPr>
            <p:cNvSpPr/>
            <p:nvPr/>
          </p:nvSpPr>
          <p:spPr>
            <a:xfrm>
              <a:off x="7721050" y="3115500"/>
              <a:ext cx="360375" cy="361125"/>
            </a:xfrm>
            <a:custGeom>
              <a:avLst/>
              <a:gdLst/>
              <a:ahLst/>
              <a:cxnLst/>
              <a:rect l="l" t="t" r="r" b="b"/>
              <a:pathLst>
                <a:path w="14415" h="14445" extrusionOk="0">
                  <a:moveTo>
                    <a:pt x="12679" y="1"/>
                  </a:moveTo>
                  <a:lnTo>
                    <a:pt x="1" y="13569"/>
                  </a:lnTo>
                  <a:lnTo>
                    <a:pt x="876" y="14444"/>
                  </a:lnTo>
                  <a:lnTo>
                    <a:pt x="14414" y="1767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0;p85">
              <a:extLst>
                <a:ext uri="{FF2B5EF4-FFF2-40B4-BE49-F238E27FC236}">
                  <a16:creationId xmlns:a16="http://schemas.microsoft.com/office/drawing/2014/main" id="{E83482B8-1D17-4FF1-ACC1-C03494C645C5}"/>
                </a:ext>
              </a:extLst>
            </p:cNvPr>
            <p:cNvSpPr/>
            <p:nvPr/>
          </p:nvSpPr>
          <p:spPr>
            <a:xfrm>
              <a:off x="7662575" y="2988350"/>
              <a:ext cx="220375" cy="446025"/>
            </a:xfrm>
            <a:custGeom>
              <a:avLst/>
              <a:gdLst/>
              <a:ahLst/>
              <a:cxnLst/>
              <a:rect l="l" t="t" r="r" b="b"/>
              <a:pathLst>
                <a:path w="8815" h="17841" extrusionOk="0">
                  <a:moveTo>
                    <a:pt x="6536" y="1"/>
                  </a:moveTo>
                  <a:lnTo>
                    <a:pt x="1" y="17372"/>
                  </a:lnTo>
                  <a:lnTo>
                    <a:pt x="1132" y="17840"/>
                  </a:lnTo>
                  <a:lnTo>
                    <a:pt x="8815" y="966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1;p85">
              <a:extLst>
                <a:ext uri="{FF2B5EF4-FFF2-40B4-BE49-F238E27FC236}">
                  <a16:creationId xmlns:a16="http://schemas.microsoft.com/office/drawing/2014/main" id="{B3760BC3-3E8C-4478-B54F-4DBF682B7170}"/>
                </a:ext>
              </a:extLst>
            </p:cNvPr>
            <p:cNvSpPr/>
            <p:nvPr/>
          </p:nvSpPr>
          <p:spPr>
            <a:xfrm>
              <a:off x="7491650" y="3586025"/>
              <a:ext cx="240375" cy="169800"/>
            </a:xfrm>
            <a:custGeom>
              <a:avLst/>
              <a:gdLst/>
              <a:ahLst/>
              <a:cxnLst/>
              <a:rect l="l" t="t" r="r" b="b"/>
              <a:pathLst>
                <a:path w="9615" h="6792" extrusionOk="0">
                  <a:moveTo>
                    <a:pt x="4815" y="0"/>
                  </a:moveTo>
                  <a:lnTo>
                    <a:pt x="1" y="4800"/>
                  </a:lnTo>
                  <a:lnTo>
                    <a:pt x="499" y="5268"/>
                  </a:lnTo>
                  <a:lnTo>
                    <a:pt x="1600" y="5992"/>
                  </a:lnTo>
                  <a:lnTo>
                    <a:pt x="2823" y="6505"/>
                  </a:lnTo>
                  <a:lnTo>
                    <a:pt x="4121" y="6762"/>
                  </a:lnTo>
                  <a:lnTo>
                    <a:pt x="4800" y="6792"/>
                  </a:lnTo>
                  <a:lnTo>
                    <a:pt x="5464" y="6762"/>
                  </a:lnTo>
                  <a:lnTo>
                    <a:pt x="6777" y="6505"/>
                  </a:lnTo>
                  <a:lnTo>
                    <a:pt x="8000" y="5992"/>
                  </a:lnTo>
                  <a:lnTo>
                    <a:pt x="9117" y="5268"/>
                  </a:lnTo>
                  <a:lnTo>
                    <a:pt x="9615" y="4800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2;p85">
              <a:extLst>
                <a:ext uri="{FF2B5EF4-FFF2-40B4-BE49-F238E27FC236}">
                  <a16:creationId xmlns:a16="http://schemas.microsoft.com/office/drawing/2014/main" id="{762FAE13-1D03-47D7-9C2C-628C2EEB33E0}"/>
                </a:ext>
              </a:extLst>
            </p:cNvPr>
            <p:cNvSpPr/>
            <p:nvPr/>
          </p:nvSpPr>
          <p:spPr>
            <a:xfrm>
              <a:off x="7549750" y="3524150"/>
              <a:ext cx="123800" cy="123400"/>
            </a:xfrm>
            <a:custGeom>
              <a:avLst/>
              <a:gdLst/>
              <a:ahLst/>
              <a:cxnLst/>
              <a:rect l="l" t="t" r="r" b="b"/>
              <a:pathLst>
                <a:path w="4952" h="4936" extrusionOk="0">
                  <a:moveTo>
                    <a:pt x="2219" y="0"/>
                  </a:moveTo>
                  <a:lnTo>
                    <a:pt x="1736" y="106"/>
                  </a:lnTo>
                  <a:lnTo>
                    <a:pt x="1299" y="287"/>
                  </a:lnTo>
                  <a:lnTo>
                    <a:pt x="906" y="558"/>
                  </a:lnTo>
                  <a:lnTo>
                    <a:pt x="559" y="891"/>
                  </a:lnTo>
                  <a:lnTo>
                    <a:pt x="303" y="1283"/>
                  </a:lnTo>
                  <a:lnTo>
                    <a:pt x="106" y="1736"/>
                  </a:lnTo>
                  <a:lnTo>
                    <a:pt x="16" y="2219"/>
                  </a:lnTo>
                  <a:lnTo>
                    <a:pt x="1" y="2475"/>
                  </a:lnTo>
                  <a:lnTo>
                    <a:pt x="16" y="2717"/>
                  </a:lnTo>
                  <a:lnTo>
                    <a:pt x="106" y="3200"/>
                  </a:lnTo>
                  <a:lnTo>
                    <a:pt x="303" y="3652"/>
                  </a:lnTo>
                  <a:lnTo>
                    <a:pt x="559" y="4045"/>
                  </a:lnTo>
                  <a:lnTo>
                    <a:pt x="906" y="4377"/>
                  </a:lnTo>
                  <a:lnTo>
                    <a:pt x="1299" y="4649"/>
                  </a:lnTo>
                  <a:lnTo>
                    <a:pt x="1736" y="4830"/>
                  </a:lnTo>
                  <a:lnTo>
                    <a:pt x="2219" y="4935"/>
                  </a:lnTo>
                  <a:lnTo>
                    <a:pt x="2733" y="4935"/>
                  </a:lnTo>
                  <a:lnTo>
                    <a:pt x="3216" y="4830"/>
                  </a:lnTo>
                  <a:lnTo>
                    <a:pt x="3653" y="4649"/>
                  </a:lnTo>
                  <a:lnTo>
                    <a:pt x="4046" y="4377"/>
                  </a:lnTo>
                  <a:lnTo>
                    <a:pt x="4393" y="4045"/>
                  </a:lnTo>
                  <a:lnTo>
                    <a:pt x="4649" y="3652"/>
                  </a:lnTo>
                  <a:lnTo>
                    <a:pt x="4846" y="3200"/>
                  </a:lnTo>
                  <a:lnTo>
                    <a:pt x="4936" y="2717"/>
                  </a:lnTo>
                  <a:lnTo>
                    <a:pt x="4951" y="2475"/>
                  </a:lnTo>
                  <a:lnTo>
                    <a:pt x="4936" y="2219"/>
                  </a:lnTo>
                  <a:lnTo>
                    <a:pt x="4846" y="1736"/>
                  </a:lnTo>
                  <a:lnTo>
                    <a:pt x="4649" y="1283"/>
                  </a:lnTo>
                  <a:lnTo>
                    <a:pt x="4393" y="891"/>
                  </a:lnTo>
                  <a:lnTo>
                    <a:pt x="4046" y="558"/>
                  </a:lnTo>
                  <a:lnTo>
                    <a:pt x="3653" y="287"/>
                  </a:lnTo>
                  <a:lnTo>
                    <a:pt x="3216" y="106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3;p85">
              <a:extLst>
                <a:ext uri="{FF2B5EF4-FFF2-40B4-BE49-F238E27FC236}">
                  <a16:creationId xmlns:a16="http://schemas.microsoft.com/office/drawing/2014/main" id="{E5186D89-78AC-427E-BF45-2D948F1F5BE3}"/>
                </a:ext>
              </a:extLst>
            </p:cNvPr>
            <p:cNvSpPr/>
            <p:nvPr/>
          </p:nvSpPr>
          <p:spPr>
            <a:xfrm>
              <a:off x="7580325" y="3554700"/>
              <a:ext cx="62275" cy="62275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1"/>
                  </a:moveTo>
                  <a:lnTo>
                    <a:pt x="996" y="16"/>
                  </a:lnTo>
                  <a:lnTo>
                    <a:pt x="559" y="212"/>
                  </a:lnTo>
                  <a:lnTo>
                    <a:pt x="212" y="544"/>
                  </a:lnTo>
                  <a:lnTo>
                    <a:pt x="31" y="997"/>
                  </a:lnTo>
                  <a:lnTo>
                    <a:pt x="0" y="1253"/>
                  </a:lnTo>
                  <a:lnTo>
                    <a:pt x="31" y="1495"/>
                  </a:lnTo>
                  <a:lnTo>
                    <a:pt x="212" y="1948"/>
                  </a:lnTo>
                  <a:lnTo>
                    <a:pt x="559" y="2280"/>
                  </a:lnTo>
                  <a:lnTo>
                    <a:pt x="996" y="2476"/>
                  </a:lnTo>
                  <a:lnTo>
                    <a:pt x="1253" y="2491"/>
                  </a:lnTo>
                  <a:lnTo>
                    <a:pt x="1510" y="2476"/>
                  </a:lnTo>
                  <a:lnTo>
                    <a:pt x="1947" y="2280"/>
                  </a:lnTo>
                  <a:lnTo>
                    <a:pt x="2294" y="1948"/>
                  </a:lnTo>
                  <a:lnTo>
                    <a:pt x="2476" y="1495"/>
                  </a:lnTo>
                  <a:lnTo>
                    <a:pt x="2491" y="1253"/>
                  </a:lnTo>
                  <a:lnTo>
                    <a:pt x="2476" y="997"/>
                  </a:lnTo>
                  <a:lnTo>
                    <a:pt x="2294" y="544"/>
                  </a:lnTo>
                  <a:lnTo>
                    <a:pt x="1947" y="212"/>
                  </a:lnTo>
                  <a:lnTo>
                    <a:pt x="1510" y="16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4;p85">
              <a:extLst>
                <a:ext uri="{FF2B5EF4-FFF2-40B4-BE49-F238E27FC236}">
                  <a16:creationId xmlns:a16="http://schemas.microsoft.com/office/drawing/2014/main" id="{48BB156B-D1B6-440F-8772-329BDFF03064}"/>
                </a:ext>
              </a:extLst>
            </p:cNvPr>
            <p:cNvSpPr/>
            <p:nvPr/>
          </p:nvSpPr>
          <p:spPr>
            <a:xfrm>
              <a:off x="7580325" y="3805250"/>
              <a:ext cx="62275" cy="62275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5;p85">
              <a:extLst>
                <a:ext uri="{FF2B5EF4-FFF2-40B4-BE49-F238E27FC236}">
                  <a16:creationId xmlns:a16="http://schemas.microsoft.com/office/drawing/2014/main" id="{A5A5F4F7-91AF-430F-BB1F-2BF89DEE7623}"/>
                </a:ext>
              </a:extLst>
            </p:cNvPr>
            <p:cNvSpPr/>
            <p:nvPr/>
          </p:nvSpPr>
          <p:spPr>
            <a:xfrm>
              <a:off x="7518825" y="4275000"/>
              <a:ext cx="185650" cy="61525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6;p85">
              <a:extLst>
                <a:ext uri="{FF2B5EF4-FFF2-40B4-BE49-F238E27FC236}">
                  <a16:creationId xmlns:a16="http://schemas.microsoft.com/office/drawing/2014/main" id="{5FFD158D-4BDF-43D9-993E-B0F083B8DA7B}"/>
                </a:ext>
              </a:extLst>
            </p:cNvPr>
            <p:cNvSpPr/>
            <p:nvPr/>
          </p:nvSpPr>
          <p:spPr>
            <a:xfrm>
              <a:off x="7518825" y="4336500"/>
              <a:ext cx="11725" cy="185675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7;p85">
              <a:extLst>
                <a:ext uri="{FF2B5EF4-FFF2-40B4-BE49-F238E27FC236}">
                  <a16:creationId xmlns:a16="http://schemas.microsoft.com/office/drawing/2014/main" id="{06815F6D-7176-42F3-AD74-896C986443E5}"/>
                </a:ext>
              </a:extLst>
            </p:cNvPr>
            <p:cNvSpPr/>
            <p:nvPr/>
          </p:nvSpPr>
          <p:spPr>
            <a:xfrm>
              <a:off x="7692750" y="4336500"/>
              <a:ext cx="11725" cy="185675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18;p85">
              <a:extLst>
                <a:ext uri="{FF2B5EF4-FFF2-40B4-BE49-F238E27FC236}">
                  <a16:creationId xmlns:a16="http://schemas.microsoft.com/office/drawing/2014/main" id="{28200590-A375-4296-8C2F-1220BABB31F4}"/>
                </a:ext>
              </a:extLst>
            </p:cNvPr>
            <p:cNvSpPr/>
            <p:nvPr/>
          </p:nvSpPr>
          <p:spPr>
            <a:xfrm>
              <a:off x="7622950" y="4336500"/>
              <a:ext cx="11725" cy="185675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19;p85">
              <a:extLst>
                <a:ext uri="{FF2B5EF4-FFF2-40B4-BE49-F238E27FC236}">
                  <a16:creationId xmlns:a16="http://schemas.microsoft.com/office/drawing/2014/main" id="{133903E2-61F5-4794-832C-F6DB160C75B5}"/>
                </a:ext>
              </a:extLst>
            </p:cNvPr>
            <p:cNvSpPr/>
            <p:nvPr/>
          </p:nvSpPr>
          <p:spPr>
            <a:xfrm>
              <a:off x="7658050" y="4336500"/>
              <a:ext cx="11725" cy="185675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0;p85">
              <a:extLst>
                <a:ext uri="{FF2B5EF4-FFF2-40B4-BE49-F238E27FC236}">
                  <a16:creationId xmlns:a16="http://schemas.microsoft.com/office/drawing/2014/main" id="{75CC652E-37A0-4CD5-AA3E-AECCB5377BD7}"/>
                </a:ext>
              </a:extLst>
            </p:cNvPr>
            <p:cNvSpPr/>
            <p:nvPr/>
          </p:nvSpPr>
          <p:spPr>
            <a:xfrm>
              <a:off x="7588625" y="4336500"/>
              <a:ext cx="11725" cy="185675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1;p85">
              <a:extLst>
                <a:ext uri="{FF2B5EF4-FFF2-40B4-BE49-F238E27FC236}">
                  <a16:creationId xmlns:a16="http://schemas.microsoft.com/office/drawing/2014/main" id="{7068C97A-5B9F-4CC5-A59E-6032EF0FEAA8}"/>
                </a:ext>
              </a:extLst>
            </p:cNvPr>
            <p:cNvSpPr/>
            <p:nvPr/>
          </p:nvSpPr>
          <p:spPr>
            <a:xfrm>
              <a:off x="7553525" y="4336500"/>
              <a:ext cx="12100" cy="185675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Picture 36" descr="A picture containing flower&#10;&#10;Description automatically generated">
            <a:extLst>
              <a:ext uri="{FF2B5EF4-FFF2-40B4-BE49-F238E27FC236}">
                <a16:creationId xmlns:a16="http://schemas.microsoft.com/office/drawing/2014/main" id="{C009022E-0294-4657-A2EC-3EB11965C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47" y="219988"/>
            <a:ext cx="3384236" cy="20151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275FD11-4D7F-41CF-AD50-52A2F7DE9ADF}"/>
              </a:ext>
            </a:extLst>
          </p:cNvPr>
          <p:cNvSpPr txBox="1"/>
          <p:nvPr/>
        </p:nvSpPr>
        <p:spPr>
          <a:xfrm>
            <a:off x="2961156" y="2686199"/>
            <a:ext cx="9256957" cy="296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sóc/ em/ mỗi lần/ mẹ/ bị ốm,/em.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endParaRPr lang="en-US" sz="36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bạn/ chơi/ ngoài/ công viên/ đang.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2D854-0E33-4D7F-B720-AD257D16C45D}"/>
              </a:ext>
            </a:extLst>
          </p:cNvPr>
          <p:cNvSpPr txBox="1"/>
          <p:nvPr/>
        </p:nvSpPr>
        <p:spPr>
          <a:xfrm>
            <a:off x="4656444" y="1380856"/>
            <a:ext cx="6107594" cy="102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Sắp xếp thành câu: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5F4BA-D37F-4C40-A5D9-29E72B4CE0B2}"/>
              </a:ext>
            </a:extLst>
          </p:cNvPr>
          <p:cNvSpPr txBox="1"/>
          <p:nvPr/>
        </p:nvSpPr>
        <p:spPr>
          <a:xfrm>
            <a:off x="3716361" y="3806873"/>
            <a:ext cx="841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lần bị ốm, mẹ chăm sóc em.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B59D4D-86BB-4D67-8EC6-ED7453DD4074}"/>
              </a:ext>
            </a:extLst>
          </p:cNvPr>
          <p:cNvSpPr txBox="1"/>
          <p:nvPr/>
        </p:nvSpPr>
        <p:spPr>
          <a:xfrm>
            <a:off x="3716362" y="5635433"/>
            <a:ext cx="841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đang chơi ngoài công viên.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4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149">
        <p14:flythrough/>
      </p:transition>
    </mc:Choice>
    <mc:Fallback xmlns="">
      <p:transition spd="slow" advTm="150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2">
            <a:extLst>
              <a:ext uri="{FF2B5EF4-FFF2-40B4-BE49-F238E27FC236}">
                <a16:creationId xmlns:a16="http://schemas.microsoft.com/office/drawing/2014/main" id="{95EB0019-BD85-486E-B34D-1FFDDFD3B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0E4AE78-07A7-41A8-9F3E-4B8251F579FB}"/>
              </a:ext>
            </a:extLst>
          </p:cNvPr>
          <p:cNvGrpSpPr/>
          <p:nvPr/>
        </p:nvGrpSpPr>
        <p:grpSpPr>
          <a:xfrm>
            <a:off x="10413267" y="-8685"/>
            <a:ext cx="1196855" cy="5620600"/>
            <a:chOff x="7727521" y="465439"/>
            <a:chExt cx="1196855" cy="56206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EAB861A-1628-4DD2-93D0-B9B92C298420}"/>
                </a:ext>
              </a:extLst>
            </p:cNvPr>
            <p:cNvGrpSpPr/>
            <p:nvPr/>
          </p:nvGrpSpPr>
          <p:grpSpPr>
            <a:xfrm>
              <a:off x="7727521" y="1541583"/>
              <a:ext cx="1196855" cy="4544456"/>
              <a:chOff x="9289945" y="-995537"/>
              <a:chExt cx="1740005" cy="6606793"/>
            </a:xfrm>
          </p:grpSpPr>
          <p:sp>
            <p:nvSpPr>
              <p:cNvPr id="6" name="Google Shape;2137;p85">
                <a:extLst>
                  <a:ext uri="{FF2B5EF4-FFF2-40B4-BE49-F238E27FC236}">
                    <a16:creationId xmlns:a16="http://schemas.microsoft.com/office/drawing/2014/main" id="{A28027E1-B971-481F-B55C-7A863043208D}"/>
                  </a:ext>
                </a:extLst>
              </p:cNvPr>
              <p:cNvSpPr/>
              <p:nvPr/>
            </p:nvSpPr>
            <p:spPr>
              <a:xfrm>
                <a:off x="9788327" y="5014869"/>
                <a:ext cx="745136" cy="149445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138;p85">
                <a:extLst>
                  <a:ext uri="{FF2B5EF4-FFF2-40B4-BE49-F238E27FC236}">
                    <a16:creationId xmlns:a16="http://schemas.microsoft.com/office/drawing/2014/main" id="{45DE7E7A-C049-43F3-B114-CA441E6302DE}"/>
                  </a:ext>
                </a:extLst>
              </p:cNvPr>
              <p:cNvSpPr/>
              <p:nvPr/>
            </p:nvSpPr>
            <p:spPr>
              <a:xfrm>
                <a:off x="9862357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139;p85">
                <a:extLst>
                  <a:ext uri="{FF2B5EF4-FFF2-40B4-BE49-F238E27FC236}">
                    <a16:creationId xmlns:a16="http://schemas.microsoft.com/office/drawing/2014/main" id="{D999D689-EB68-4CD4-A0C3-4A2C800BD61F}"/>
                  </a:ext>
                </a:extLst>
              </p:cNvPr>
              <p:cNvSpPr/>
              <p:nvPr/>
            </p:nvSpPr>
            <p:spPr>
              <a:xfrm>
                <a:off x="10420999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40;p85">
                <a:extLst>
                  <a:ext uri="{FF2B5EF4-FFF2-40B4-BE49-F238E27FC236}">
                    <a16:creationId xmlns:a16="http://schemas.microsoft.com/office/drawing/2014/main" id="{D08FFC7B-EDBE-4029-8C81-6E4A06BBB03B}"/>
                  </a:ext>
                </a:extLst>
              </p:cNvPr>
              <p:cNvSpPr/>
              <p:nvPr/>
            </p:nvSpPr>
            <p:spPr>
              <a:xfrm>
                <a:off x="10197570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41;p85">
                <a:extLst>
                  <a:ext uri="{FF2B5EF4-FFF2-40B4-BE49-F238E27FC236}">
                    <a16:creationId xmlns:a16="http://schemas.microsoft.com/office/drawing/2014/main" id="{62BEB105-339A-48B6-8D40-FB2FB547DCD6}"/>
                  </a:ext>
                </a:extLst>
              </p:cNvPr>
              <p:cNvSpPr/>
              <p:nvPr/>
            </p:nvSpPr>
            <p:spPr>
              <a:xfrm>
                <a:off x="10309262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42;p85">
                <a:extLst>
                  <a:ext uri="{FF2B5EF4-FFF2-40B4-BE49-F238E27FC236}">
                    <a16:creationId xmlns:a16="http://schemas.microsoft.com/office/drawing/2014/main" id="{92224B6C-8F9D-49D1-A09E-837703F23B84}"/>
                  </a:ext>
                </a:extLst>
              </p:cNvPr>
              <p:cNvSpPr/>
              <p:nvPr/>
            </p:nvSpPr>
            <p:spPr>
              <a:xfrm>
                <a:off x="10085832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43;p85">
                <a:extLst>
                  <a:ext uri="{FF2B5EF4-FFF2-40B4-BE49-F238E27FC236}">
                    <a16:creationId xmlns:a16="http://schemas.microsoft.com/office/drawing/2014/main" id="{123019EA-944A-4546-8117-DE756A2C166D}"/>
                  </a:ext>
                </a:extLst>
              </p:cNvPr>
              <p:cNvSpPr/>
              <p:nvPr/>
            </p:nvSpPr>
            <p:spPr>
              <a:xfrm>
                <a:off x="9974094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66;p85">
                <a:extLst>
                  <a:ext uri="{FF2B5EF4-FFF2-40B4-BE49-F238E27FC236}">
                    <a16:creationId xmlns:a16="http://schemas.microsoft.com/office/drawing/2014/main" id="{34E3DB0F-B17A-40FA-8A52-3E706B42B37C}"/>
                  </a:ext>
                </a:extLst>
              </p:cNvPr>
              <p:cNvSpPr/>
              <p:nvPr/>
            </p:nvSpPr>
            <p:spPr>
              <a:xfrm>
                <a:off x="9918248" y="4475061"/>
                <a:ext cx="483957" cy="552387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1DF2B69-E53D-4CAF-9E8D-3A8DA3B0B311}"/>
                  </a:ext>
                </a:extLst>
              </p:cNvPr>
              <p:cNvGrpSpPr/>
              <p:nvPr/>
            </p:nvGrpSpPr>
            <p:grpSpPr>
              <a:xfrm>
                <a:off x="9291823" y="2656685"/>
                <a:ext cx="1738127" cy="1856127"/>
                <a:chOff x="9291823" y="2656685"/>
                <a:chExt cx="1738127" cy="1856127"/>
              </a:xfrm>
            </p:grpSpPr>
            <p:sp>
              <p:nvSpPr>
                <p:cNvPr id="13" name="Google Shape;2144;p85">
                  <a:extLst>
                    <a:ext uri="{FF2B5EF4-FFF2-40B4-BE49-F238E27FC236}">
                      <a16:creationId xmlns:a16="http://schemas.microsoft.com/office/drawing/2014/main" id="{04BBD286-CCBE-49D9-9AFC-0C90A0D18029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145;p85">
                  <a:extLst>
                    <a:ext uri="{FF2B5EF4-FFF2-40B4-BE49-F238E27FC236}">
                      <a16:creationId xmlns:a16="http://schemas.microsoft.com/office/drawing/2014/main" id="{1DB9E777-572C-45A0-8326-A4CDDD7FCA16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146;p85">
                  <a:extLst>
                    <a:ext uri="{FF2B5EF4-FFF2-40B4-BE49-F238E27FC236}">
                      <a16:creationId xmlns:a16="http://schemas.microsoft.com/office/drawing/2014/main" id="{48342BDE-EEBC-49F0-AF9B-8978F5D465D3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147;p85">
                  <a:extLst>
                    <a:ext uri="{FF2B5EF4-FFF2-40B4-BE49-F238E27FC236}">
                      <a16:creationId xmlns:a16="http://schemas.microsoft.com/office/drawing/2014/main" id="{F4EFCC6A-7309-4557-9E57-D275FD1EA38E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148;p85">
                  <a:extLst>
                    <a:ext uri="{FF2B5EF4-FFF2-40B4-BE49-F238E27FC236}">
                      <a16:creationId xmlns:a16="http://schemas.microsoft.com/office/drawing/2014/main" id="{5F7E03AF-3414-42B2-B452-18C863FA7415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149;p85">
                  <a:extLst>
                    <a:ext uri="{FF2B5EF4-FFF2-40B4-BE49-F238E27FC236}">
                      <a16:creationId xmlns:a16="http://schemas.microsoft.com/office/drawing/2014/main" id="{49BF2669-2042-4DD1-B91B-13385B3BF0F5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150;p85">
                  <a:extLst>
                    <a:ext uri="{FF2B5EF4-FFF2-40B4-BE49-F238E27FC236}">
                      <a16:creationId xmlns:a16="http://schemas.microsoft.com/office/drawing/2014/main" id="{6177FD61-1F67-4B5A-80C4-D9754B24EE94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151;p85">
                  <a:extLst>
                    <a:ext uri="{FF2B5EF4-FFF2-40B4-BE49-F238E27FC236}">
                      <a16:creationId xmlns:a16="http://schemas.microsoft.com/office/drawing/2014/main" id="{AAEDADE8-E591-4456-929A-B7DFBAE19755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52;p85">
                  <a:extLst>
                    <a:ext uri="{FF2B5EF4-FFF2-40B4-BE49-F238E27FC236}">
                      <a16:creationId xmlns:a16="http://schemas.microsoft.com/office/drawing/2014/main" id="{8195BA67-C924-45C2-B387-1E6E68FCA39C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153;p85">
                  <a:extLst>
                    <a:ext uri="{FF2B5EF4-FFF2-40B4-BE49-F238E27FC236}">
                      <a16:creationId xmlns:a16="http://schemas.microsoft.com/office/drawing/2014/main" id="{A9F53256-81BD-4373-B480-BAF0CAFBD4A8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154;p85">
                  <a:extLst>
                    <a:ext uri="{FF2B5EF4-FFF2-40B4-BE49-F238E27FC236}">
                      <a16:creationId xmlns:a16="http://schemas.microsoft.com/office/drawing/2014/main" id="{4D299214-545D-4195-B2BB-2D1CF8F579EA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155;p85">
                  <a:extLst>
                    <a:ext uri="{FF2B5EF4-FFF2-40B4-BE49-F238E27FC236}">
                      <a16:creationId xmlns:a16="http://schemas.microsoft.com/office/drawing/2014/main" id="{1B522F16-1D44-4C31-8058-029C65F9E891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156;p85">
                  <a:extLst>
                    <a:ext uri="{FF2B5EF4-FFF2-40B4-BE49-F238E27FC236}">
                      <a16:creationId xmlns:a16="http://schemas.microsoft.com/office/drawing/2014/main" id="{2B001508-8090-42D5-A4B5-38829CE87BEB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157;p85">
                  <a:extLst>
                    <a:ext uri="{FF2B5EF4-FFF2-40B4-BE49-F238E27FC236}">
                      <a16:creationId xmlns:a16="http://schemas.microsoft.com/office/drawing/2014/main" id="{C0DA1D20-2EE3-4856-87FA-8BDA632D2A52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158;p85">
                  <a:extLst>
                    <a:ext uri="{FF2B5EF4-FFF2-40B4-BE49-F238E27FC236}">
                      <a16:creationId xmlns:a16="http://schemas.microsoft.com/office/drawing/2014/main" id="{CB9F0373-90A9-4C43-97CF-BE3236AA7B56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159;p85">
                  <a:extLst>
                    <a:ext uri="{FF2B5EF4-FFF2-40B4-BE49-F238E27FC236}">
                      <a16:creationId xmlns:a16="http://schemas.microsoft.com/office/drawing/2014/main" id="{5EB5CC86-D88A-417D-9131-98BC742C26C0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160;p85">
                  <a:extLst>
                    <a:ext uri="{FF2B5EF4-FFF2-40B4-BE49-F238E27FC236}">
                      <a16:creationId xmlns:a16="http://schemas.microsoft.com/office/drawing/2014/main" id="{A0F85FFD-A0E6-4518-B7CA-CE54C11ED560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161;p85">
                  <a:extLst>
                    <a:ext uri="{FF2B5EF4-FFF2-40B4-BE49-F238E27FC236}">
                      <a16:creationId xmlns:a16="http://schemas.microsoft.com/office/drawing/2014/main" id="{AD0D50F2-D9BA-4417-AEF8-06250600F5BB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162;p85">
                  <a:extLst>
                    <a:ext uri="{FF2B5EF4-FFF2-40B4-BE49-F238E27FC236}">
                      <a16:creationId xmlns:a16="http://schemas.microsoft.com/office/drawing/2014/main" id="{D5C63517-D974-431B-AD80-8AD59B9FE22F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163;p85">
                  <a:extLst>
                    <a:ext uri="{FF2B5EF4-FFF2-40B4-BE49-F238E27FC236}">
                      <a16:creationId xmlns:a16="http://schemas.microsoft.com/office/drawing/2014/main" id="{66118B4E-02F8-4B50-9556-8194ABA7E1E3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64;p85">
                  <a:extLst>
                    <a:ext uri="{FF2B5EF4-FFF2-40B4-BE49-F238E27FC236}">
                      <a16:creationId xmlns:a16="http://schemas.microsoft.com/office/drawing/2014/main" id="{33BB0121-3236-486B-8A48-58900A9F1626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165;p85">
                  <a:extLst>
                    <a:ext uri="{FF2B5EF4-FFF2-40B4-BE49-F238E27FC236}">
                      <a16:creationId xmlns:a16="http://schemas.microsoft.com/office/drawing/2014/main" id="{F1B4C459-A4CE-43B3-A58A-4F04F96E15C7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167;p85">
                  <a:extLst>
                    <a:ext uri="{FF2B5EF4-FFF2-40B4-BE49-F238E27FC236}">
                      <a16:creationId xmlns:a16="http://schemas.microsoft.com/office/drawing/2014/main" id="{AB0DF979-2EA5-43C3-BFD5-20B81CF598A0}"/>
                    </a:ext>
                  </a:extLst>
                </p:cNvPr>
                <p:cNvSpPr/>
                <p:nvPr/>
              </p:nvSpPr>
              <p:spPr>
                <a:xfrm>
                  <a:off x="10141678" y="4335377"/>
                  <a:ext cx="37060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E510C49-C89A-437F-B3D6-790F103FB07E}"/>
                  </a:ext>
                </a:extLst>
              </p:cNvPr>
              <p:cNvGrpSpPr/>
              <p:nvPr/>
            </p:nvGrpSpPr>
            <p:grpSpPr>
              <a:xfrm>
                <a:off x="9290624" y="822553"/>
                <a:ext cx="1738127" cy="1876894"/>
                <a:chOff x="9291823" y="2656685"/>
                <a:chExt cx="1738127" cy="1876894"/>
              </a:xfrm>
            </p:grpSpPr>
            <p:sp>
              <p:nvSpPr>
                <p:cNvPr id="39" name="Google Shape;2144;p85">
                  <a:extLst>
                    <a:ext uri="{FF2B5EF4-FFF2-40B4-BE49-F238E27FC236}">
                      <a16:creationId xmlns:a16="http://schemas.microsoft.com/office/drawing/2014/main" id="{92492368-FF66-45E5-975C-BB7B6FF89E72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45;p85">
                  <a:extLst>
                    <a:ext uri="{FF2B5EF4-FFF2-40B4-BE49-F238E27FC236}">
                      <a16:creationId xmlns:a16="http://schemas.microsoft.com/office/drawing/2014/main" id="{320CB869-0EF5-438C-B8DE-3E280D64BED3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146;p85">
                  <a:extLst>
                    <a:ext uri="{FF2B5EF4-FFF2-40B4-BE49-F238E27FC236}">
                      <a16:creationId xmlns:a16="http://schemas.microsoft.com/office/drawing/2014/main" id="{4044F592-F3A9-4701-B626-7FB16EB5C007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147;p85">
                  <a:extLst>
                    <a:ext uri="{FF2B5EF4-FFF2-40B4-BE49-F238E27FC236}">
                      <a16:creationId xmlns:a16="http://schemas.microsoft.com/office/drawing/2014/main" id="{5ADFBA9B-4DFA-4832-AF28-45FA73ABCC1C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148;p85">
                  <a:extLst>
                    <a:ext uri="{FF2B5EF4-FFF2-40B4-BE49-F238E27FC236}">
                      <a16:creationId xmlns:a16="http://schemas.microsoft.com/office/drawing/2014/main" id="{809B0260-9655-4B8C-AAA3-B8832BF4D591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49;p85">
                  <a:extLst>
                    <a:ext uri="{FF2B5EF4-FFF2-40B4-BE49-F238E27FC236}">
                      <a16:creationId xmlns:a16="http://schemas.microsoft.com/office/drawing/2014/main" id="{723DD9C6-5815-4B42-AF31-FA7F98E23805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150;p85">
                  <a:extLst>
                    <a:ext uri="{FF2B5EF4-FFF2-40B4-BE49-F238E27FC236}">
                      <a16:creationId xmlns:a16="http://schemas.microsoft.com/office/drawing/2014/main" id="{B7398C3A-C421-4771-9D00-A4DDE614B08C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151;p85">
                  <a:extLst>
                    <a:ext uri="{FF2B5EF4-FFF2-40B4-BE49-F238E27FC236}">
                      <a16:creationId xmlns:a16="http://schemas.microsoft.com/office/drawing/2014/main" id="{CEBA6D58-BA04-4EEF-AAEC-B02587E3FDE6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152;p85">
                  <a:extLst>
                    <a:ext uri="{FF2B5EF4-FFF2-40B4-BE49-F238E27FC236}">
                      <a16:creationId xmlns:a16="http://schemas.microsoft.com/office/drawing/2014/main" id="{F79EBBC1-C74B-4914-94A5-A07CFBF0488F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53;p85">
                  <a:extLst>
                    <a:ext uri="{FF2B5EF4-FFF2-40B4-BE49-F238E27FC236}">
                      <a16:creationId xmlns:a16="http://schemas.microsoft.com/office/drawing/2014/main" id="{E2D3CA53-9394-4476-BDB7-7F167C217D2B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154;p85">
                  <a:extLst>
                    <a:ext uri="{FF2B5EF4-FFF2-40B4-BE49-F238E27FC236}">
                      <a16:creationId xmlns:a16="http://schemas.microsoft.com/office/drawing/2014/main" id="{729D7298-B600-40D7-9757-B7B36904613E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155;p85">
                  <a:extLst>
                    <a:ext uri="{FF2B5EF4-FFF2-40B4-BE49-F238E27FC236}">
                      <a16:creationId xmlns:a16="http://schemas.microsoft.com/office/drawing/2014/main" id="{263280F0-491D-450D-82DA-AD28D54739F6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156;p85">
                  <a:extLst>
                    <a:ext uri="{FF2B5EF4-FFF2-40B4-BE49-F238E27FC236}">
                      <a16:creationId xmlns:a16="http://schemas.microsoft.com/office/drawing/2014/main" id="{1AAC42AE-4464-4489-AA54-1C6CD2F92F75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57;p85">
                  <a:extLst>
                    <a:ext uri="{FF2B5EF4-FFF2-40B4-BE49-F238E27FC236}">
                      <a16:creationId xmlns:a16="http://schemas.microsoft.com/office/drawing/2014/main" id="{49AD9098-2F34-4DB8-B4C2-1EF4132EA404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58;p85">
                  <a:extLst>
                    <a:ext uri="{FF2B5EF4-FFF2-40B4-BE49-F238E27FC236}">
                      <a16:creationId xmlns:a16="http://schemas.microsoft.com/office/drawing/2014/main" id="{46478298-31BA-4A54-AB72-0885F0464494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59;p85">
                  <a:extLst>
                    <a:ext uri="{FF2B5EF4-FFF2-40B4-BE49-F238E27FC236}">
                      <a16:creationId xmlns:a16="http://schemas.microsoft.com/office/drawing/2014/main" id="{CCB371FF-9419-4AB0-90BE-F777288490D0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60;p85">
                  <a:extLst>
                    <a:ext uri="{FF2B5EF4-FFF2-40B4-BE49-F238E27FC236}">
                      <a16:creationId xmlns:a16="http://schemas.microsoft.com/office/drawing/2014/main" id="{F08636C2-6E79-47B6-98BE-92063DE3A854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61;p85">
                  <a:extLst>
                    <a:ext uri="{FF2B5EF4-FFF2-40B4-BE49-F238E27FC236}">
                      <a16:creationId xmlns:a16="http://schemas.microsoft.com/office/drawing/2014/main" id="{C3579C25-E5A5-4906-BE66-F5707F38C111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62;p85">
                  <a:extLst>
                    <a:ext uri="{FF2B5EF4-FFF2-40B4-BE49-F238E27FC236}">
                      <a16:creationId xmlns:a16="http://schemas.microsoft.com/office/drawing/2014/main" id="{AFF1BADB-817A-48D8-8F7B-266983B51074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63;p85">
                  <a:extLst>
                    <a:ext uri="{FF2B5EF4-FFF2-40B4-BE49-F238E27FC236}">
                      <a16:creationId xmlns:a16="http://schemas.microsoft.com/office/drawing/2014/main" id="{D91CC67B-9F0E-4207-8E23-8F90D4C0102E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64;p85">
                  <a:extLst>
                    <a:ext uri="{FF2B5EF4-FFF2-40B4-BE49-F238E27FC236}">
                      <a16:creationId xmlns:a16="http://schemas.microsoft.com/office/drawing/2014/main" id="{3B1D77C6-E299-43A5-8D4D-0BF994E57B98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65;p85">
                  <a:extLst>
                    <a:ext uri="{FF2B5EF4-FFF2-40B4-BE49-F238E27FC236}">
                      <a16:creationId xmlns:a16="http://schemas.microsoft.com/office/drawing/2014/main" id="{CDD64699-3BE8-4132-83D9-977F131C54C5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67;p85">
                  <a:extLst>
                    <a:ext uri="{FF2B5EF4-FFF2-40B4-BE49-F238E27FC236}">
                      <a16:creationId xmlns:a16="http://schemas.microsoft.com/office/drawing/2014/main" id="{703B3195-C1B8-45C5-9B06-64F05E0E9B7E}"/>
                    </a:ext>
                  </a:extLst>
                </p:cNvPr>
                <p:cNvSpPr/>
                <p:nvPr/>
              </p:nvSpPr>
              <p:spPr>
                <a:xfrm>
                  <a:off x="10110524" y="4356144"/>
                  <a:ext cx="104675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D7719A3-AC5F-40C8-8B86-A9ECBF6A0735}"/>
                  </a:ext>
                </a:extLst>
              </p:cNvPr>
              <p:cNvGrpSpPr/>
              <p:nvPr/>
            </p:nvGrpSpPr>
            <p:grpSpPr>
              <a:xfrm>
                <a:off x="9289945" y="-995537"/>
                <a:ext cx="1738127" cy="1856127"/>
                <a:chOff x="9291823" y="2656685"/>
                <a:chExt cx="1738127" cy="1856127"/>
              </a:xfrm>
            </p:grpSpPr>
            <p:sp>
              <p:nvSpPr>
                <p:cNvPr id="87" name="Google Shape;2144;p85">
                  <a:extLst>
                    <a:ext uri="{FF2B5EF4-FFF2-40B4-BE49-F238E27FC236}">
                      <a16:creationId xmlns:a16="http://schemas.microsoft.com/office/drawing/2014/main" id="{84441885-8122-459B-993F-EE99EED877D5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145;p85">
                  <a:extLst>
                    <a:ext uri="{FF2B5EF4-FFF2-40B4-BE49-F238E27FC236}">
                      <a16:creationId xmlns:a16="http://schemas.microsoft.com/office/drawing/2014/main" id="{726D3921-B575-41BA-93AA-5830E76B405B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146;p85">
                  <a:extLst>
                    <a:ext uri="{FF2B5EF4-FFF2-40B4-BE49-F238E27FC236}">
                      <a16:creationId xmlns:a16="http://schemas.microsoft.com/office/drawing/2014/main" id="{7B3326F1-1922-45BB-B6F5-FB2346A495D5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147;p85">
                  <a:extLst>
                    <a:ext uri="{FF2B5EF4-FFF2-40B4-BE49-F238E27FC236}">
                      <a16:creationId xmlns:a16="http://schemas.microsoft.com/office/drawing/2014/main" id="{3CEDEB63-8517-451E-9FD0-D4046E1455F8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148;p85">
                  <a:extLst>
                    <a:ext uri="{FF2B5EF4-FFF2-40B4-BE49-F238E27FC236}">
                      <a16:creationId xmlns:a16="http://schemas.microsoft.com/office/drawing/2014/main" id="{CA2B6891-8F15-4B68-B462-3DCF7B9E3D6F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149;p85">
                  <a:extLst>
                    <a:ext uri="{FF2B5EF4-FFF2-40B4-BE49-F238E27FC236}">
                      <a16:creationId xmlns:a16="http://schemas.microsoft.com/office/drawing/2014/main" id="{CCD62E18-D855-44A6-B895-436C9FD7C6D3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150;p85">
                  <a:extLst>
                    <a:ext uri="{FF2B5EF4-FFF2-40B4-BE49-F238E27FC236}">
                      <a16:creationId xmlns:a16="http://schemas.microsoft.com/office/drawing/2014/main" id="{3C6FDBB6-436B-46B7-B03E-1EC7005743D0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151;p85">
                  <a:extLst>
                    <a:ext uri="{FF2B5EF4-FFF2-40B4-BE49-F238E27FC236}">
                      <a16:creationId xmlns:a16="http://schemas.microsoft.com/office/drawing/2014/main" id="{F368D9A0-0BAD-4870-A7DC-BBB5CC0724B2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152;p85">
                  <a:extLst>
                    <a:ext uri="{FF2B5EF4-FFF2-40B4-BE49-F238E27FC236}">
                      <a16:creationId xmlns:a16="http://schemas.microsoft.com/office/drawing/2014/main" id="{E9BFE5FC-13B1-44B1-813E-A8B3F384E9D6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153;p85">
                  <a:extLst>
                    <a:ext uri="{FF2B5EF4-FFF2-40B4-BE49-F238E27FC236}">
                      <a16:creationId xmlns:a16="http://schemas.microsoft.com/office/drawing/2014/main" id="{C872EDB1-0D29-4642-B7F1-258A33377517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154;p85">
                  <a:extLst>
                    <a:ext uri="{FF2B5EF4-FFF2-40B4-BE49-F238E27FC236}">
                      <a16:creationId xmlns:a16="http://schemas.microsoft.com/office/drawing/2014/main" id="{2B86C0EE-66D7-4985-8B6D-41E5244FDD33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155;p85">
                  <a:extLst>
                    <a:ext uri="{FF2B5EF4-FFF2-40B4-BE49-F238E27FC236}">
                      <a16:creationId xmlns:a16="http://schemas.microsoft.com/office/drawing/2014/main" id="{D4FDC1E0-03DC-4A61-9A31-B2892B832E5A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156;p85">
                  <a:extLst>
                    <a:ext uri="{FF2B5EF4-FFF2-40B4-BE49-F238E27FC236}">
                      <a16:creationId xmlns:a16="http://schemas.microsoft.com/office/drawing/2014/main" id="{E559E173-1BF9-4F6A-9B13-0D156557D552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157;p85">
                  <a:extLst>
                    <a:ext uri="{FF2B5EF4-FFF2-40B4-BE49-F238E27FC236}">
                      <a16:creationId xmlns:a16="http://schemas.microsoft.com/office/drawing/2014/main" id="{FDDC9B66-52AA-4368-B9B5-30E67E4BDEB4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158;p85">
                  <a:extLst>
                    <a:ext uri="{FF2B5EF4-FFF2-40B4-BE49-F238E27FC236}">
                      <a16:creationId xmlns:a16="http://schemas.microsoft.com/office/drawing/2014/main" id="{58ECDDFC-9EDF-4DB7-9589-173AD836FA64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59;p85">
                  <a:extLst>
                    <a:ext uri="{FF2B5EF4-FFF2-40B4-BE49-F238E27FC236}">
                      <a16:creationId xmlns:a16="http://schemas.microsoft.com/office/drawing/2014/main" id="{84A3273E-65AF-4B04-9D74-0B1DD9563E25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160;p85">
                  <a:extLst>
                    <a:ext uri="{FF2B5EF4-FFF2-40B4-BE49-F238E27FC236}">
                      <a16:creationId xmlns:a16="http://schemas.microsoft.com/office/drawing/2014/main" id="{BC34B31E-022E-4583-B3A2-2A045AC34086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161;p85">
                  <a:extLst>
                    <a:ext uri="{FF2B5EF4-FFF2-40B4-BE49-F238E27FC236}">
                      <a16:creationId xmlns:a16="http://schemas.microsoft.com/office/drawing/2014/main" id="{16B6E23E-09DF-4C15-97B8-C18F2D0752D7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162;p85">
                  <a:extLst>
                    <a:ext uri="{FF2B5EF4-FFF2-40B4-BE49-F238E27FC236}">
                      <a16:creationId xmlns:a16="http://schemas.microsoft.com/office/drawing/2014/main" id="{76743AD6-E9EA-4773-B5F1-A19A881D8EF2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63;p85">
                  <a:extLst>
                    <a:ext uri="{FF2B5EF4-FFF2-40B4-BE49-F238E27FC236}">
                      <a16:creationId xmlns:a16="http://schemas.microsoft.com/office/drawing/2014/main" id="{AAEDB286-1E3A-4E35-8099-1F560CCFFC82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164;p85">
                  <a:extLst>
                    <a:ext uri="{FF2B5EF4-FFF2-40B4-BE49-F238E27FC236}">
                      <a16:creationId xmlns:a16="http://schemas.microsoft.com/office/drawing/2014/main" id="{57051CFF-077D-408B-9231-E5B3E1E4D513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65;p85">
                  <a:extLst>
                    <a:ext uri="{FF2B5EF4-FFF2-40B4-BE49-F238E27FC236}">
                      <a16:creationId xmlns:a16="http://schemas.microsoft.com/office/drawing/2014/main" id="{C109AF29-BF60-4CD4-9D13-06116601299A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67;p85">
                  <a:extLst>
                    <a:ext uri="{FF2B5EF4-FFF2-40B4-BE49-F238E27FC236}">
                      <a16:creationId xmlns:a16="http://schemas.microsoft.com/office/drawing/2014/main" id="{206E5624-F851-4F8E-A97E-23CF421AE84C}"/>
                    </a:ext>
                  </a:extLst>
                </p:cNvPr>
                <p:cNvSpPr/>
                <p:nvPr/>
              </p:nvSpPr>
              <p:spPr>
                <a:xfrm>
                  <a:off x="10113980" y="4335377"/>
                  <a:ext cx="104675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3" name="Google Shape;2197;p85">
              <a:extLst>
                <a:ext uri="{FF2B5EF4-FFF2-40B4-BE49-F238E27FC236}">
                  <a16:creationId xmlns:a16="http://schemas.microsoft.com/office/drawing/2014/main" id="{5ED2429B-C924-49C1-A466-55B0111B3792}"/>
                </a:ext>
              </a:extLst>
            </p:cNvPr>
            <p:cNvSpPr/>
            <p:nvPr/>
          </p:nvSpPr>
          <p:spPr>
            <a:xfrm>
              <a:off x="8275082" y="465439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14;p85">
              <a:extLst>
                <a:ext uri="{FF2B5EF4-FFF2-40B4-BE49-F238E27FC236}">
                  <a16:creationId xmlns:a16="http://schemas.microsoft.com/office/drawing/2014/main" id="{07533EB1-1CAC-4BCC-91E9-4B3247A5F7EB}"/>
                </a:ext>
              </a:extLst>
            </p:cNvPr>
            <p:cNvSpPr/>
            <p:nvPr/>
          </p:nvSpPr>
          <p:spPr>
            <a:xfrm>
              <a:off x="8162661" y="1011046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AB66D01-96CF-4FA9-ACFF-BE7A9B5F0EE5}"/>
              </a:ext>
            </a:extLst>
          </p:cNvPr>
          <p:cNvGrpSpPr/>
          <p:nvPr/>
        </p:nvGrpSpPr>
        <p:grpSpPr>
          <a:xfrm>
            <a:off x="619581" y="-15280"/>
            <a:ext cx="1196855" cy="5620600"/>
            <a:chOff x="7727521" y="465439"/>
            <a:chExt cx="1196855" cy="56206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059225-3B96-4976-A444-B40AC7D33C2A}"/>
                </a:ext>
              </a:extLst>
            </p:cNvPr>
            <p:cNvGrpSpPr/>
            <p:nvPr/>
          </p:nvGrpSpPr>
          <p:grpSpPr>
            <a:xfrm>
              <a:off x="7727521" y="1541583"/>
              <a:ext cx="1196855" cy="4544456"/>
              <a:chOff x="9289945" y="-995537"/>
              <a:chExt cx="1740005" cy="6606793"/>
            </a:xfrm>
          </p:grpSpPr>
          <p:sp>
            <p:nvSpPr>
              <p:cNvPr id="128" name="Google Shape;2137;p85">
                <a:extLst>
                  <a:ext uri="{FF2B5EF4-FFF2-40B4-BE49-F238E27FC236}">
                    <a16:creationId xmlns:a16="http://schemas.microsoft.com/office/drawing/2014/main" id="{A7BB66B3-7165-4A15-AB15-42073BC0E796}"/>
                  </a:ext>
                </a:extLst>
              </p:cNvPr>
              <p:cNvSpPr/>
              <p:nvPr/>
            </p:nvSpPr>
            <p:spPr>
              <a:xfrm>
                <a:off x="9788327" y="5014869"/>
                <a:ext cx="745136" cy="149445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38;p85">
                <a:extLst>
                  <a:ext uri="{FF2B5EF4-FFF2-40B4-BE49-F238E27FC236}">
                    <a16:creationId xmlns:a16="http://schemas.microsoft.com/office/drawing/2014/main" id="{5CC4728B-CFD3-4D16-BB21-3848480839D3}"/>
                  </a:ext>
                </a:extLst>
              </p:cNvPr>
              <p:cNvSpPr/>
              <p:nvPr/>
            </p:nvSpPr>
            <p:spPr>
              <a:xfrm>
                <a:off x="9862357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39;p85">
                <a:extLst>
                  <a:ext uri="{FF2B5EF4-FFF2-40B4-BE49-F238E27FC236}">
                    <a16:creationId xmlns:a16="http://schemas.microsoft.com/office/drawing/2014/main" id="{A1CE15EB-C935-42B4-B5EC-025A5C0305DE}"/>
                  </a:ext>
                </a:extLst>
              </p:cNvPr>
              <p:cNvSpPr/>
              <p:nvPr/>
            </p:nvSpPr>
            <p:spPr>
              <a:xfrm>
                <a:off x="10420999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40;p85">
                <a:extLst>
                  <a:ext uri="{FF2B5EF4-FFF2-40B4-BE49-F238E27FC236}">
                    <a16:creationId xmlns:a16="http://schemas.microsoft.com/office/drawing/2014/main" id="{6AF1C110-86E2-4035-AE9D-732709DEA4B7}"/>
                  </a:ext>
                </a:extLst>
              </p:cNvPr>
              <p:cNvSpPr/>
              <p:nvPr/>
            </p:nvSpPr>
            <p:spPr>
              <a:xfrm>
                <a:off x="10197570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41;p85">
                <a:extLst>
                  <a:ext uri="{FF2B5EF4-FFF2-40B4-BE49-F238E27FC236}">
                    <a16:creationId xmlns:a16="http://schemas.microsoft.com/office/drawing/2014/main" id="{DE06D530-D417-43F1-9EDD-EA121EC5953B}"/>
                  </a:ext>
                </a:extLst>
              </p:cNvPr>
              <p:cNvSpPr/>
              <p:nvPr/>
            </p:nvSpPr>
            <p:spPr>
              <a:xfrm>
                <a:off x="10309262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42;p85">
                <a:extLst>
                  <a:ext uri="{FF2B5EF4-FFF2-40B4-BE49-F238E27FC236}">
                    <a16:creationId xmlns:a16="http://schemas.microsoft.com/office/drawing/2014/main" id="{9458480C-DF87-463A-8678-E7153AEA8AA2}"/>
                  </a:ext>
                </a:extLst>
              </p:cNvPr>
              <p:cNvSpPr/>
              <p:nvPr/>
            </p:nvSpPr>
            <p:spPr>
              <a:xfrm>
                <a:off x="10085832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43;p85">
                <a:extLst>
                  <a:ext uri="{FF2B5EF4-FFF2-40B4-BE49-F238E27FC236}">
                    <a16:creationId xmlns:a16="http://schemas.microsoft.com/office/drawing/2014/main" id="{ACEFCA8E-3DB3-416B-B1E9-8B4B09EB31EF}"/>
                  </a:ext>
                </a:extLst>
              </p:cNvPr>
              <p:cNvSpPr/>
              <p:nvPr/>
            </p:nvSpPr>
            <p:spPr>
              <a:xfrm>
                <a:off x="9974094" y="5164267"/>
                <a:ext cx="37753" cy="446989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66;p85">
                <a:extLst>
                  <a:ext uri="{FF2B5EF4-FFF2-40B4-BE49-F238E27FC236}">
                    <a16:creationId xmlns:a16="http://schemas.microsoft.com/office/drawing/2014/main" id="{2AB96849-2E15-48E9-9663-D211BBC40B3D}"/>
                  </a:ext>
                </a:extLst>
              </p:cNvPr>
              <p:cNvSpPr/>
              <p:nvPr/>
            </p:nvSpPr>
            <p:spPr>
              <a:xfrm>
                <a:off x="9918248" y="4475061"/>
                <a:ext cx="483957" cy="552387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2A83B1E-92BD-492C-AABF-513A36143256}"/>
                  </a:ext>
                </a:extLst>
              </p:cNvPr>
              <p:cNvGrpSpPr/>
              <p:nvPr/>
            </p:nvGrpSpPr>
            <p:grpSpPr>
              <a:xfrm>
                <a:off x="9291823" y="2656685"/>
                <a:ext cx="1738127" cy="1856127"/>
                <a:chOff x="9291823" y="2656685"/>
                <a:chExt cx="1738127" cy="1856127"/>
              </a:xfrm>
            </p:grpSpPr>
            <p:sp>
              <p:nvSpPr>
                <p:cNvPr id="185" name="Google Shape;2144;p85">
                  <a:extLst>
                    <a:ext uri="{FF2B5EF4-FFF2-40B4-BE49-F238E27FC236}">
                      <a16:creationId xmlns:a16="http://schemas.microsoft.com/office/drawing/2014/main" id="{2B0E9399-1C05-4A7A-94A4-E994A338BEF0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2145;p85">
                  <a:extLst>
                    <a:ext uri="{FF2B5EF4-FFF2-40B4-BE49-F238E27FC236}">
                      <a16:creationId xmlns:a16="http://schemas.microsoft.com/office/drawing/2014/main" id="{0631B918-2A81-4797-A1C7-B867FBF48A40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2146;p85">
                  <a:extLst>
                    <a:ext uri="{FF2B5EF4-FFF2-40B4-BE49-F238E27FC236}">
                      <a16:creationId xmlns:a16="http://schemas.microsoft.com/office/drawing/2014/main" id="{858B342A-C723-475A-895A-78B776947612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2147;p85">
                  <a:extLst>
                    <a:ext uri="{FF2B5EF4-FFF2-40B4-BE49-F238E27FC236}">
                      <a16:creationId xmlns:a16="http://schemas.microsoft.com/office/drawing/2014/main" id="{29AF51DC-D3EA-4408-B388-E4B099DA37A4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2148;p85">
                  <a:extLst>
                    <a:ext uri="{FF2B5EF4-FFF2-40B4-BE49-F238E27FC236}">
                      <a16:creationId xmlns:a16="http://schemas.microsoft.com/office/drawing/2014/main" id="{3A4F3084-F12E-4C7E-8E9E-AFA1519C73A8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2149;p85">
                  <a:extLst>
                    <a:ext uri="{FF2B5EF4-FFF2-40B4-BE49-F238E27FC236}">
                      <a16:creationId xmlns:a16="http://schemas.microsoft.com/office/drawing/2014/main" id="{44EDC7B8-E95A-4CF1-8030-C053C6F2C4FB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2150;p85">
                  <a:extLst>
                    <a:ext uri="{FF2B5EF4-FFF2-40B4-BE49-F238E27FC236}">
                      <a16:creationId xmlns:a16="http://schemas.microsoft.com/office/drawing/2014/main" id="{4D6E8702-662A-4A9B-B728-596963D36ED9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2151;p85">
                  <a:extLst>
                    <a:ext uri="{FF2B5EF4-FFF2-40B4-BE49-F238E27FC236}">
                      <a16:creationId xmlns:a16="http://schemas.microsoft.com/office/drawing/2014/main" id="{B7969930-32B4-4CDB-BA25-5DFE7CCBD2ED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2152;p85">
                  <a:extLst>
                    <a:ext uri="{FF2B5EF4-FFF2-40B4-BE49-F238E27FC236}">
                      <a16:creationId xmlns:a16="http://schemas.microsoft.com/office/drawing/2014/main" id="{F9779FE9-B96E-4BFE-9A8A-A3D642C2AD9E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2153;p85">
                  <a:extLst>
                    <a:ext uri="{FF2B5EF4-FFF2-40B4-BE49-F238E27FC236}">
                      <a16:creationId xmlns:a16="http://schemas.microsoft.com/office/drawing/2014/main" id="{2C9267CF-30C7-445C-ADFF-11593A86E143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2154;p85">
                  <a:extLst>
                    <a:ext uri="{FF2B5EF4-FFF2-40B4-BE49-F238E27FC236}">
                      <a16:creationId xmlns:a16="http://schemas.microsoft.com/office/drawing/2014/main" id="{D291A5F9-FE9C-4129-AC9D-DE71018E3F0B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2155;p85">
                  <a:extLst>
                    <a:ext uri="{FF2B5EF4-FFF2-40B4-BE49-F238E27FC236}">
                      <a16:creationId xmlns:a16="http://schemas.microsoft.com/office/drawing/2014/main" id="{99E2E71C-1106-4C65-A598-89B1EC64D7E3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2156;p85">
                  <a:extLst>
                    <a:ext uri="{FF2B5EF4-FFF2-40B4-BE49-F238E27FC236}">
                      <a16:creationId xmlns:a16="http://schemas.microsoft.com/office/drawing/2014/main" id="{8A22615F-62D7-4F28-8C12-D2D1DB02A597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2157;p85">
                  <a:extLst>
                    <a:ext uri="{FF2B5EF4-FFF2-40B4-BE49-F238E27FC236}">
                      <a16:creationId xmlns:a16="http://schemas.microsoft.com/office/drawing/2014/main" id="{4FD8F39F-799D-4899-80C3-BAE5C1181C3E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2158;p85">
                  <a:extLst>
                    <a:ext uri="{FF2B5EF4-FFF2-40B4-BE49-F238E27FC236}">
                      <a16:creationId xmlns:a16="http://schemas.microsoft.com/office/drawing/2014/main" id="{2CB0EE12-347D-4877-998C-3C52C1DBF84B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159;p85">
                  <a:extLst>
                    <a:ext uri="{FF2B5EF4-FFF2-40B4-BE49-F238E27FC236}">
                      <a16:creationId xmlns:a16="http://schemas.microsoft.com/office/drawing/2014/main" id="{64A96019-1560-4F3B-AF39-2CEC061385A9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160;p85">
                  <a:extLst>
                    <a:ext uri="{FF2B5EF4-FFF2-40B4-BE49-F238E27FC236}">
                      <a16:creationId xmlns:a16="http://schemas.microsoft.com/office/drawing/2014/main" id="{F9E6566C-8C75-4D37-B406-8374280960B3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161;p85">
                  <a:extLst>
                    <a:ext uri="{FF2B5EF4-FFF2-40B4-BE49-F238E27FC236}">
                      <a16:creationId xmlns:a16="http://schemas.microsoft.com/office/drawing/2014/main" id="{12F77352-53EA-4062-B4AB-9FB98610E9F7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162;p85">
                  <a:extLst>
                    <a:ext uri="{FF2B5EF4-FFF2-40B4-BE49-F238E27FC236}">
                      <a16:creationId xmlns:a16="http://schemas.microsoft.com/office/drawing/2014/main" id="{022ECEAE-A1BC-4610-82EE-77B08F2728B5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163;p85">
                  <a:extLst>
                    <a:ext uri="{FF2B5EF4-FFF2-40B4-BE49-F238E27FC236}">
                      <a16:creationId xmlns:a16="http://schemas.microsoft.com/office/drawing/2014/main" id="{7E77BC93-DF9F-439A-B189-3D1E32D27F94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164;p85">
                  <a:extLst>
                    <a:ext uri="{FF2B5EF4-FFF2-40B4-BE49-F238E27FC236}">
                      <a16:creationId xmlns:a16="http://schemas.microsoft.com/office/drawing/2014/main" id="{80D13949-5C5E-4426-A210-B042B63C2339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165;p85">
                  <a:extLst>
                    <a:ext uri="{FF2B5EF4-FFF2-40B4-BE49-F238E27FC236}">
                      <a16:creationId xmlns:a16="http://schemas.microsoft.com/office/drawing/2014/main" id="{C41715A3-612A-408F-B7D9-207F3FA9557A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167;p85">
                  <a:extLst>
                    <a:ext uri="{FF2B5EF4-FFF2-40B4-BE49-F238E27FC236}">
                      <a16:creationId xmlns:a16="http://schemas.microsoft.com/office/drawing/2014/main" id="{74D4599C-936C-46AE-BD42-38C07E8CF84C}"/>
                    </a:ext>
                  </a:extLst>
                </p:cNvPr>
                <p:cNvSpPr/>
                <p:nvPr/>
              </p:nvSpPr>
              <p:spPr>
                <a:xfrm>
                  <a:off x="10141678" y="4335377"/>
                  <a:ext cx="37060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AA1C492-C954-455E-8001-676B80BB58F0}"/>
                  </a:ext>
                </a:extLst>
              </p:cNvPr>
              <p:cNvGrpSpPr/>
              <p:nvPr/>
            </p:nvGrpSpPr>
            <p:grpSpPr>
              <a:xfrm>
                <a:off x="9290624" y="822553"/>
                <a:ext cx="1738127" cy="1876894"/>
                <a:chOff x="9291823" y="2656685"/>
                <a:chExt cx="1738127" cy="1876894"/>
              </a:xfrm>
            </p:grpSpPr>
            <p:sp>
              <p:nvSpPr>
                <p:cNvPr id="162" name="Google Shape;2144;p85">
                  <a:extLst>
                    <a:ext uri="{FF2B5EF4-FFF2-40B4-BE49-F238E27FC236}">
                      <a16:creationId xmlns:a16="http://schemas.microsoft.com/office/drawing/2014/main" id="{B531985E-A0DC-4B61-A912-CF16F28C1D94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2145;p85">
                  <a:extLst>
                    <a:ext uri="{FF2B5EF4-FFF2-40B4-BE49-F238E27FC236}">
                      <a16:creationId xmlns:a16="http://schemas.microsoft.com/office/drawing/2014/main" id="{CEBC7F97-1E37-4F2A-8175-26F1A49D5E84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2146;p85">
                  <a:extLst>
                    <a:ext uri="{FF2B5EF4-FFF2-40B4-BE49-F238E27FC236}">
                      <a16:creationId xmlns:a16="http://schemas.microsoft.com/office/drawing/2014/main" id="{15FE49B0-84B7-49B2-8676-130AD8F880B6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2147;p85">
                  <a:extLst>
                    <a:ext uri="{FF2B5EF4-FFF2-40B4-BE49-F238E27FC236}">
                      <a16:creationId xmlns:a16="http://schemas.microsoft.com/office/drawing/2014/main" id="{D70ED557-9A25-4F6D-BBAB-3D071C6949BB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2148;p85">
                  <a:extLst>
                    <a:ext uri="{FF2B5EF4-FFF2-40B4-BE49-F238E27FC236}">
                      <a16:creationId xmlns:a16="http://schemas.microsoft.com/office/drawing/2014/main" id="{D79EBD30-43CC-45B8-8A63-B908A14F820A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2149;p85">
                  <a:extLst>
                    <a:ext uri="{FF2B5EF4-FFF2-40B4-BE49-F238E27FC236}">
                      <a16:creationId xmlns:a16="http://schemas.microsoft.com/office/drawing/2014/main" id="{C3317FD2-25E9-4366-B25A-0B6FE93E6F3B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2150;p85">
                  <a:extLst>
                    <a:ext uri="{FF2B5EF4-FFF2-40B4-BE49-F238E27FC236}">
                      <a16:creationId xmlns:a16="http://schemas.microsoft.com/office/drawing/2014/main" id="{E230B6A5-0BC7-45E0-B3B0-6E72C35BB0DA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2151;p85">
                  <a:extLst>
                    <a:ext uri="{FF2B5EF4-FFF2-40B4-BE49-F238E27FC236}">
                      <a16:creationId xmlns:a16="http://schemas.microsoft.com/office/drawing/2014/main" id="{03345F5C-DC43-4E50-AD7A-BAC3BA696606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2152;p85">
                  <a:extLst>
                    <a:ext uri="{FF2B5EF4-FFF2-40B4-BE49-F238E27FC236}">
                      <a16:creationId xmlns:a16="http://schemas.microsoft.com/office/drawing/2014/main" id="{E82650DF-6C2C-4A24-9244-081D55FA32E3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2153;p85">
                  <a:extLst>
                    <a:ext uri="{FF2B5EF4-FFF2-40B4-BE49-F238E27FC236}">
                      <a16:creationId xmlns:a16="http://schemas.microsoft.com/office/drawing/2014/main" id="{3CD9FECC-1926-421E-A984-3F9732C830A8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2154;p85">
                  <a:extLst>
                    <a:ext uri="{FF2B5EF4-FFF2-40B4-BE49-F238E27FC236}">
                      <a16:creationId xmlns:a16="http://schemas.microsoft.com/office/drawing/2014/main" id="{51036D5D-EFEB-4DA8-AADE-0D2A35C90122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2155;p85">
                  <a:extLst>
                    <a:ext uri="{FF2B5EF4-FFF2-40B4-BE49-F238E27FC236}">
                      <a16:creationId xmlns:a16="http://schemas.microsoft.com/office/drawing/2014/main" id="{261B17FF-0FC4-4635-872B-9B3E62D7EE0C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2156;p85">
                  <a:extLst>
                    <a:ext uri="{FF2B5EF4-FFF2-40B4-BE49-F238E27FC236}">
                      <a16:creationId xmlns:a16="http://schemas.microsoft.com/office/drawing/2014/main" id="{E1199137-C8D7-4E67-9E92-97C52F875D90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2157;p85">
                  <a:extLst>
                    <a:ext uri="{FF2B5EF4-FFF2-40B4-BE49-F238E27FC236}">
                      <a16:creationId xmlns:a16="http://schemas.microsoft.com/office/drawing/2014/main" id="{66FA4A11-E98B-4C61-B586-B7CFBC0CE427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2158;p85">
                  <a:extLst>
                    <a:ext uri="{FF2B5EF4-FFF2-40B4-BE49-F238E27FC236}">
                      <a16:creationId xmlns:a16="http://schemas.microsoft.com/office/drawing/2014/main" id="{34D314C4-ECFD-4218-8B35-B0800735B1D8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2159;p85">
                  <a:extLst>
                    <a:ext uri="{FF2B5EF4-FFF2-40B4-BE49-F238E27FC236}">
                      <a16:creationId xmlns:a16="http://schemas.microsoft.com/office/drawing/2014/main" id="{CBDCA6C1-1AFA-4A16-BA5C-C671425E1171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2160;p85">
                  <a:extLst>
                    <a:ext uri="{FF2B5EF4-FFF2-40B4-BE49-F238E27FC236}">
                      <a16:creationId xmlns:a16="http://schemas.microsoft.com/office/drawing/2014/main" id="{9B85319B-6B73-4F0F-9D05-399430C305C9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2161;p85">
                  <a:extLst>
                    <a:ext uri="{FF2B5EF4-FFF2-40B4-BE49-F238E27FC236}">
                      <a16:creationId xmlns:a16="http://schemas.microsoft.com/office/drawing/2014/main" id="{8D6C95B4-2002-4433-A986-79F5F5528859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2162;p85">
                  <a:extLst>
                    <a:ext uri="{FF2B5EF4-FFF2-40B4-BE49-F238E27FC236}">
                      <a16:creationId xmlns:a16="http://schemas.microsoft.com/office/drawing/2014/main" id="{CE0D58BD-62EB-4C94-BD3B-F6CD0CDA4397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2163;p85">
                  <a:extLst>
                    <a:ext uri="{FF2B5EF4-FFF2-40B4-BE49-F238E27FC236}">
                      <a16:creationId xmlns:a16="http://schemas.microsoft.com/office/drawing/2014/main" id="{FF51B59B-2507-4338-947A-28E38B7B6AAB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2164;p85">
                  <a:extLst>
                    <a:ext uri="{FF2B5EF4-FFF2-40B4-BE49-F238E27FC236}">
                      <a16:creationId xmlns:a16="http://schemas.microsoft.com/office/drawing/2014/main" id="{AA64DE46-8FC9-472B-A21F-B3C9DD718805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2165;p85">
                  <a:extLst>
                    <a:ext uri="{FF2B5EF4-FFF2-40B4-BE49-F238E27FC236}">
                      <a16:creationId xmlns:a16="http://schemas.microsoft.com/office/drawing/2014/main" id="{7E2AE17B-AC81-4F42-BEB8-320C9D440162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2167;p85">
                  <a:extLst>
                    <a:ext uri="{FF2B5EF4-FFF2-40B4-BE49-F238E27FC236}">
                      <a16:creationId xmlns:a16="http://schemas.microsoft.com/office/drawing/2014/main" id="{2B279CFE-D0E3-4B4A-B846-8FE53594FE35}"/>
                    </a:ext>
                  </a:extLst>
                </p:cNvPr>
                <p:cNvSpPr/>
                <p:nvPr/>
              </p:nvSpPr>
              <p:spPr>
                <a:xfrm>
                  <a:off x="10110524" y="4356144"/>
                  <a:ext cx="104675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BE0E187-3AE2-431D-9740-450B4EB10191}"/>
                  </a:ext>
                </a:extLst>
              </p:cNvPr>
              <p:cNvGrpSpPr/>
              <p:nvPr/>
            </p:nvGrpSpPr>
            <p:grpSpPr>
              <a:xfrm>
                <a:off x="9289945" y="-995537"/>
                <a:ext cx="1738127" cy="1856127"/>
                <a:chOff x="9291823" y="2656685"/>
                <a:chExt cx="1738127" cy="1856127"/>
              </a:xfrm>
            </p:grpSpPr>
            <p:sp>
              <p:nvSpPr>
                <p:cNvPr id="139" name="Google Shape;2144;p85">
                  <a:extLst>
                    <a:ext uri="{FF2B5EF4-FFF2-40B4-BE49-F238E27FC236}">
                      <a16:creationId xmlns:a16="http://schemas.microsoft.com/office/drawing/2014/main" id="{CD03528C-9138-4DD1-87C1-78B9F300014C}"/>
                    </a:ext>
                  </a:extLst>
                </p:cNvPr>
                <p:cNvSpPr/>
                <p:nvPr/>
              </p:nvSpPr>
              <p:spPr>
                <a:xfrm>
                  <a:off x="9291823" y="2656685"/>
                  <a:ext cx="1738127" cy="173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2145;p85">
                  <a:extLst>
                    <a:ext uri="{FF2B5EF4-FFF2-40B4-BE49-F238E27FC236}">
                      <a16:creationId xmlns:a16="http://schemas.microsoft.com/office/drawing/2014/main" id="{C4E9C501-439F-4776-8B22-7290C0586B64}"/>
                    </a:ext>
                  </a:extLst>
                </p:cNvPr>
                <p:cNvSpPr/>
                <p:nvPr/>
              </p:nvSpPr>
              <p:spPr>
                <a:xfrm>
                  <a:off x="9477590" y="2842404"/>
                  <a:ext cx="1366599" cy="136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2146;p85">
                  <a:extLst>
                    <a:ext uri="{FF2B5EF4-FFF2-40B4-BE49-F238E27FC236}">
                      <a16:creationId xmlns:a16="http://schemas.microsoft.com/office/drawing/2014/main" id="{604B0DF8-30D2-460B-B571-92C7D172BA28}"/>
                    </a:ext>
                  </a:extLst>
                </p:cNvPr>
                <p:cNvSpPr/>
                <p:nvPr/>
              </p:nvSpPr>
              <p:spPr>
                <a:xfrm>
                  <a:off x="10582337" y="3454159"/>
                  <a:ext cx="143891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2147;p85">
                  <a:extLst>
                    <a:ext uri="{FF2B5EF4-FFF2-40B4-BE49-F238E27FC236}">
                      <a16:creationId xmlns:a16="http://schemas.microsoft.com/office/drawing/2014/main" id="{3EBE3467-D4F9-4E6A-82DD-F40E4918C016}"/>
                    </a:ext>
                  </a:extLst>
                </p:cNvPr>
                <p:cNvSpPr/>
                <p:nvPr/>
              </p:nvSpPr>
              <p:spPr>
                <a:xfrm>
                  <a:off x="10089997" y="2960434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2148;p85">
                  <a:extLst>
                    <a:ext uri="{FF2B5EF4-FFF2-40B4-BE49-F238E27FC236}">
                      <a16:creationId xmlns:a16="http://schemas.microsoft.com/office/drawing/2014/main" id="{44668D1F-52AF-474A-B480-18F3A680667D}"/>
                    </a:ext>
                  </a:extLst>
                </p:cNvPr>
                <p:cNvSpPr/>
                <p:nvPr/>
              </p:nvSpPr>
              <p:spPr>
                <a:xfrm>
                  <a:off x="9892384" y="3059587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2149;p85">
                  <a:extLst>
                    <a:ext uri="{FF2B5EF4-FFF2-40B4-BE49-F238E27FC236}">
                      <a16:creationId xmlns:a16="http://schemas.microsoft.com/office/drawing/2014/main" id="{DFABB7A6-A18A-419F-892E-699E66BF49D1}"/>
                    </a:ext>
                  </a:extLst>
                </p:cNvPr>
                <p:cNvSpPr/>
                <p:nvPr/>
              </p:nvSpPr>
              <p:spPr>
                <a:xfrm>
                  <a:off x="10336514" y="3257197"/>
                  <a:ext cx="290559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2150;p85">
                  <a:extLst>
                    <a:ext uri="{FF2B5EF4-FFF2-40B4-BE49-F238E27FC236}">
                      <a16:creationId xmlns:a16="http://schemas.microsoft.com/office/drawing/2014/main" id="{6549C2B7-696C-4920-BAEB-81CBA0F86E38}"/>
                    </a:ext>
                  </a:extLst>
                </p:cNvPr>
                <p:cNvSpPr/>
                <p:nvPr/>
              </p:nvSpPr>
              <p:spPr>
                <a:xfrm>
                  <a:off x="10261791" y="3404559"/>
                  <a:ext cx="93645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2151;p85">
                  <a:extLst>
                    <a:ext uri="{FF2B5EF4-FFF2-40B4-BE49-F238E27FC236}">
                      <a16:creationId xmlns:a16="http://schemas.microsoft.com/office/drawing/2014/main" id="{88907EFA-C2B3-4CCE-A7F1-99B42270696B}"/>
                    </a:ext>
                  </a:extLst>
                </p:cNvPr>
                <p:cNvSpPr/>
                <p:nvPr/>
              </p:nvSpPr>
              <p:spPr>
                <a:xfrm>
                  <a:off x="10187761" y="3329837"/>
                  <a:ext cx="94338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152;p85">
                  <a:extLst>
                    <a:ext uri="{FF2B5EF4-FFF2-40B4-BE49-F238E27FC236}">
                      <a16:creationId xmlns:a16="http://schemas.microsoft.com/office/drawing/2014/main" id="{AB9815F0-8B80-42B5-9A16-553D637B42C9}"/>
                    </a:ext>
                  </a:extLst>
                </p:cNvPr>
                <p:cNvSpPr/>
                <p:nvPr/>
              </p:nvSpPr>
              <p:spPr>
                <a:xfrm>
                  <a:off x="9694079" y="3257197"/>
                  <a:ext cx="290513" cy="5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153;p85">
                  <a:extLst>
                    <a:ext uri="{FF2B5EF4-FFF2-40B4-BE49-F238E27FC236}">
                      <a16:creationId xmlns:a16="http://schemas.microsoft.com/office/drawing/2014/main" id="{52008037-6239-4909-8648-8439C4CEBE8B}"/>
                    </a:ext>
                  </a:extLst>
                </p:cNvPr>
                <p:cNvSpPr/>
                <p:nvPr/>
              </p:nvSpPr>
              <p:spPr>
                <a:xfrm>
                  <a:off x="9595620" y="3454159"/>
                  <a:ext cx="143197" cy="14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2154;p85">
                  <a:extLst>
                    <a:ext uri="{FF2B5EF4-FFF2-40B4-BE49-F238E27FC236}">
                      <a16:creationId xmlns:a16="http://schemas.microsoft.com/office/drawing/2014/main" id="{AA91249E-1869-4C4D-B6E1-2A72D6434C66}"/>
                    </a:ext>
                  </a:extLst>
                </p:cNvPr>
                <p:cNvSpPr/>
                <p:nvPr/>
              </p:nvSpPr>
              <p:spPr>
                <a:xfrm>
                  <a:off x="10039750" y="3330531"/>
                  <a:ext cx="93599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2155;p85">
                  <a:extLst>
                    <a:ext uri="{FF2B5EF4-FFF2-40B4-BE49-F238E27FC236}">
                      <a16:creationId xmlns:a16="http://schemas.microsoft.com/office/drawing/2014/main" id="{121DC4BF-01EA-4AAA-990A-8A6C66F5A8A5}"/>
                    </a:ext>
                  </a:extLst>
                </p:cNvPr>
                <p:cNvSpPr/>
                <p:nvPr/>
              </p:nvSpPr>
              <p:spPr>
                <a:xfrm>
                  <a:off x="9965720" y="3404559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2156;p85">
                  <a:extLst>
                    <a:ext uri="{FF2B5EF4-FFF2-40B4-BE49-F238E27FC236}">
                      <a16:creationId xmlns:a16="http://schemas.microsoft.com/office/drawing/2014/main" id="{7A74A7A1-6B8D-4D09-AF9B-4BB90238F3DF}"/>
                    </a:ext>
                  </a:extLst>
                </p:cNvPr>
                <p:cNvSpPr/>
                <p:nvPr/>
              </p:nvSpPr>
              <p:spPr>
                <a:xfrm>
                  <a:off x="10113779" y="3404559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2157;p85">
                  <a:extLst>
                    <a:ext uri="{FF2B5EF4-FFF2-40B4-BE49-F238E27FC236}">
                      <a16:creationId xmlns:a16="http://schemas.microsoft.com/office/drawing/2014/main" id="{06C2A852-D346-4AAB-8E32-FF5C4A8927DD}"/>
                    </a:ext>
                  </a:extLst>
                </p:cNvPr>
                <p:cNvSpPr/>
                <p:nvPr/>
              </p:nvSpPr>
              <p:spPr>
                <a:xfrm>
                  <a:off x="10039750" y="3478588"/>
                  <a:ext cx="94292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2158;p85">
                  <a:extLst>
                    <a:ext uri="{FF2B5EF4-FFF2-40B4-BE49-F238E27FC236}">
                      <a16:creationId xmlns:a16="http://schemas.microsoft.com/office/drawing/2014/main" id="{75C61CB2-7121-4120-9CE4-1D6199772EF5}"/>
                    </a:ext>
                  </a:extLst>
                </p:cNvPr>
                <p:cNvSpPr/>
                <p:nvPr/>
              </p:nvSpPr>
              <p:spPr>
                <a:xfrm>
                  <a:off x="9965720" y="3552616"/>
                  <a:ext cx="93599" cy="9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2159;p85">
                  <a:extLst>
                    <a:ext uri="{FF2B5EF4-FFF2-40B4-BE49-F238E27FC236}">
                      <a16:creationId xmlns:a16="http://schemas.microsoft.com/office/drawing/2014/main" id="{E9E648D7-89DC-4E24-BAB1-6A0DD5A0E660}"/>
                    </a:ext>
                  </a:extLst>
                </p:cNvPr>
                <p:cNvSpPr/>
                <p:nvPr/>
              </p:nvSpPr>
              <p:spPr>
                <a:xfrm>
                  <a:off x="10188455" y="3478588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2160;p85">
                  <a:extLst>
                    <a:ext uri="{FF2B5EF4-FFF2-40B4-BE49-F238E27FC236}">
                      <a16:creationId xmlns:a16="http://schemas.microsoft.com/office/drawing/2014/main" id="{39743456-5725-4CA8-AA70-479122B62674}"/>
                    </a:ext>
                  </a:extLst>
                </p:cNvPr>
                <p:cNvSpPr/>
                <p:nvPr/>
              </p:nvSpPr>
              <p:spPr>
                <a:xfrm>
                  <a:off x="10114473" y="3552616"/>
                  <a:ext cx="93599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2161;p85">
                  <a:extLst>
                    <a:ext uri="{FF2B5EF4-FFF2-40B4-BE49-F238E27FC236}">
                      <a16:creationId xmlns:a16="http://schemas.microsoft.com/office/drawing/2014/main" id="{8EF5DD2D-1C53-4E7D-B411-EC4E1847B548}"/>
                    </a:ext>
                  </a:extLst>
                </p:cNvPr>
                <p:cNvSpPr/>
                <p:nvPr/>
              </p:nvSpPr>
              <p:spPr>
                <a:xfrm>
                  <a:off x="10039750" y="3626600"/>
                  <a:ext cx="94292" cy="9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2162;p85">
                  <a:extLst>
                    <a:ext uri="{FF2B5EF4-FFF2-40B4-BE49-F238E27FC236}">
                      <a16:creationId xmlns:a16="http://schemas.microsoft.com/office/drawing/2014/main" id="{ED08D3C9-942C-4556-A9CF-777657BA1469}"/>
                    </a:ext>
                  </a:extLst>
                </p:cNvPr>
                <p:cNvSpPr/>
                <p:nvPr/>
              </p:nvSpPr>
              <p:spPr>
                <a:xfrm>
                  <a:off x="9892384" y="3701321"/>
                  <a:ext cx="537026" cy="29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2163;p85">
                  <a:extLst>
                    <a:ext uri="{FF2B5EF4-FFF2-40B4-BE49-F238E27FC236}">
                      <a16:creationId xmlns:a16="http://schemas.microsoft.com/office/drawing/2014/main" id="{0BF041F2-3EE7-48BE-8228-C08712F37B7F}"/>
                    </a:ext>
                  </a:extLst>
                </p:cNvPr>
                <p:cNvSpPr/>
                <p:nvPr/>
              </p:nvSpPr>
              <p:spPr>
                <a:xfrm>
                  <a:off x="10261791" y="3553311"/>
                  <a:ext cx="93645" cy="9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2164;p85">
                  <a:extLst>
                    <a:ext uri="{FF2B5EF4-FFF2-40B4-BE49-F238E27FC236}">
                      <a16:creationId xmlns:a16="http://schemas.microsoft.com/office/drawing/2014/main" id="{D6D6BEA0-2490-4286-B8EB-54E399B09219}"/>
                    </a:ext>
                  </a:extLst>
                </p:cNvPr>
                <p:cNvSpPr/>
                <p:nvPr/>
              </p:nvSpPr>
              <p:spPr>
                <a:xfrm>
                  <a:off x="10188455" y="3626600"/>
                  <a:ext cx="93645" cy="9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2165;p85">
                  <a:extLst>
                    <a:ext uri="{FF2B5EF4-FFF2-40B4-BE49-F238E27FC236}">
                      <a16:creationId xmlns:a16="http://schemas.microsoft.com/office/drawing/2014/main" id="{265DE697-F53A-4AD4-BC83-EF0B09FCFFF0}"/>
                    </a:ext>
                  </a:extLst>
                </p:cNvPr>
                <p:cNvSpPr/>
                <p:nvPr/>
              </p:nvSpPr>
              <p:spPr>
                <a:xfrm>
                  <a:off x="10089302" y="3947838"/>
                  <a:ext cx="143197" cy="143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2167;p85">
                  <a:extLst>
                    <a:ext uri="{FF2B5EF4-FFF2-40B4-BE49-F238E27FC236}">
                      <a16:creationId xmlns:a16="http://schemas.microsoft.com/office/drawing/2014/main" id="{7A385F93-8908-441E-BFF4-80F00D121C10}"/>
                    </a:ext>
                  </a:extLst>
                </p:cNvPr>
                <p:cNvSpPr/>
                <p:nvPr/>
              </p:nvSpPr>
              <p:spPr>
                <a:xfrm>
                  <a:off x="10113980" y="4335377"/>
                  <a:ext cx="104675" cy="17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6" name="Google Shape;2197;p85">
              <a:extLst>
                <a:ext uri="{FF2B5EF4-FFF2-40B4-BE49-F238E27FC236}">
                  <a16:creationId xmlns:a16="http://schemas.microsoft.com/office/drawing/2014/main" id="{5EBD2B6C-0D08-4A21-96F1-9242873BA07A}"/>
                </a:ext>
              </a:extLst>
            </p:cNvPr>
            <p:cNvSpPr/>
            <p:nvPr/>
          </p:nvSpPr>
          <p:spPr>
            <a:xfrm>
              <a:off x="8275082" y="465439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14;p85">
              <a:extLst>
                <a:ext uri="{FF2B5EF4-FFF2-40B4-BE49-F238E27FC236}">
                  <a16:creationId xmlns:a16="http://schemas.microsoft.com/office/drawing/2014/main" id="{0F145AE6-8AB5-4A8A-B36F-3D1130E76487}"/>
                </a:ext>
              </a:extLst>
            </p:cNvPr>
            <p:cNvSpPr/>
            <p:nvPr/>
          </p:nvSpPr>
          <p:spPr>
            <a:xfrm>
              <a:off x="8162661" y="1011046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106;p85">
            <a:extLst>
              <a:ext uri="{FF2B5EF4-FFF2-40B4-BE49-F238E27FC236}">
                <a16:creationId xmlns:a16="http://schemas.microsoft.com/office/drawing/2014/main" id="{34C5C906-868C-4A66-A9DC-541C47194BAA}"/>
              </a:ext>
            </a:extLst>
          </p:cNvPr>
          <p:cNvSpPr/>
          <p:nvPr/>
        </p:nvSpPr>
        <p:spPr>
          <a:xfrm>
            <a:off x="2514950" y="1602567"/>
            <a:ext cx="7402495" cy="4357040"/>
          </a:xfrm>
          <a:custGeom>
            <a:avLst/>
            <a:gdLst/>
            <a:ahLst/>
            <a:cxnLst/>
            <a:rect l="l" t="t" r="r" b="b"/>
            <a:pathLst>
              <a:path w="59994" h="34276" extrusionOk="0">
                <a:moveTo>
                  <a:pt x="0" y="0"/>
                </a:moveTo>
                <a:lnTo>
                  <a:pt x="0" y="34275"/>
                </a:lnTo>
                <a:lnTo>
                  <a:pt x="59994" y="34275"/>
                </a:lnTo>
                <a:lnTo>
                  <a:pt x="59994" y="0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7;p85">
            <a:extLst>
              <a:ext uri="{FF2B5EF4-FFF2-40B4-BE49-F238E27FC236}">
                <a16:creationId xmlns:a16="http://schemas.microsoft.com/office/drawing/2014/main" id="{0A8BEAB6-66F0-4925-889A-912494D3AF50}"/>
              </a:ext>
            </a:extLst>
          </p:cNvPr>
          <p:cNvSpPr/>
          <p:nvPr/>
        </p:nvSpPr>
        <p:spPr>
          <a:xfrm>
            <a:off x="2514950" y="1750273"/>
            <a:ext cx="7402495" cy="4061626"/>
          </a:xfrm>
          <a:custGeom>
            <a:avLst/>
            <a:gdLst/>
            <a:ahLst/>
            <a:cxnLst/>
            <a:rect l="l" t="t" r="r" b="b"/>
            <a:pathLst>
              <a:path w="59994" h="31952" extrusionOk="0">
                <a:moveTo>
                  <a:pt x="0" y="0"/>
                </a:moveTo>
                <a:lnTo>
                  <a:pt x="0" y="31951"/>
                </a:lnTo>
                <a:lnTo>
                  <a:pt x="59994" y="31951"/>
                </a:lnTo>
                <a:lnTo>
                  <a:pt x="59994" y="0"/>
                </a:lnTo>
                <a:close/>
              </a:path>
            </a:pathLst>
          </a:custGeom>
          <a:solidFill>
            <a:srgbClr val="F1A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08;p85">
            <a:extLst>
              <a:ext uri="{FF2B5EF4-FFF2-40B4-BE49-F238E27FC236}">
                <a16:creationId xmlns:a16="http://schemas.microsoft.com/office/drawing/2014/main" id="{0106C2E1-B5B5-479C-B36E-6E1751AD131E}"/>
              </a:ext>
            </a:extLst>
          </p:cNvPr>
          <p:cNvSpPr/>
          <p:nvPr/>
        </p:nvSpPr>
        <p:spPr>
          <a:xfrm>
            <a:off x="9807592" y="1383799"/>
            <a:ext cx="408339" cy="4794454"/>
          </a:xfrm>
          <a:custGeom>
            <a:avLst/>
            <a:gdLst/>
            <a:ahLst/>
            <a:cxnLst/>
            <a:rect l="l" t="t" r="r" b="b"/>
            <a:pathLst>
              <a:path w="3443" h="37717" extrusionOk="0">
                <a:moveTo>
                  <a:pt x="1" y="0"/>
                </a:moveTo>
                <a:lnTo>
                  <a:pt x="1" y="37717"/>
                </a:lnTo>
                <a:lnTo>
                  <a:pt x="3442" y="37717"/>
                </a:lnTo>
                <a:lnTo>
                  <a:pt x="3442" y="0"/>
                </a:lnTo>
                <a:close/>
              </a:path>
            </a:pathLst>
          </a:custGeom>
          <a:solidFill>
            <a:srgbClr val="A305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3165FAD-77F5-41E4-B7EB-54EC00BC6095}"/>
              </a:ext>
            </a:extLst>
          </p:cNvPr>
          <p:cNvGrpSpPr/>
          <p:nvPr/>
        </p:nvGrpSpPr>
        <p:grpSpPr>
          <a:xfrm>
            <a:off x="9782516" y="950208"/>
            <a:ext cx="406442" cy="433716"/>
            <a:chOff x="9668216" y="950208"/>
            <a:chExt cx="406442" cy="433716"/>
          </a:xfrm>
        </p:grpSpPr>
        <p:sp>
          <p:nvSpPr>
            <p:cNvPr id="212" name="Google Shape;2109;p85">
              <a:extLst>
                <a:ext uri="{FF2B5EF4-FFF2-40B4-BE49-F238E27FC236}">
                  <a16:creationId xmlns:a16="http://schemas.microsoft.com/office/drawing/2014/main" id="{D8A4A2EE-4C2F-4DB9-B225-1AAAF7FD7030}"/>
                </a:ext>
              </a:extLst>
            </p:cNvPr>
            <p:cNvSpPr/>
            <p:nvPr/>
          </p:nvSpPr>
          <p:spPr>
            <a:xfrm>
              <a:off x="9668216" y="950208"/>
              <a:ext cx="406442" cy="214955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10;p85">
              <a:extLst>
                <a:ext uri="{FF2B5EF4-FFF2-40B4-BE49-F238E27FC236}">
                  <a16:creationId xmlns:a16="http://schemas.microsoft.com/office/drawing/2014/main" id="{1301C2E0-3252-408D-A451-F29D9A15A35E}"/>
                </a:ext>
              </a:extLst>
            </p:cNvPr>
            <p:cNvSpPr/>
            <p:nvPr/>
          </p:nvSpPr>
          <p:spPr>
            <a:xfrm>
              <a:off x="9772110" y="1165031"/>
              <a:ext cx="204111" cy="218893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73BEFC5-B951-433F-9F71-005418EA8E94}"/>
              </a:ext>
            </a:extLst>
          </p:cNvPr>
          <p:cNvGrpSpPr/>
          <p:nvPr/>
        </p:nvGrpSpPr>
        <p:grpSpPr>
          <a:xfrm>
            <a:off x="9795216" y="6178087"/>
            <a:ext cx="406442" cy="435628"/>
            <a:chOff x="9668216" y="6178087"/>
            <a:chExt cx="406442" cy="435628"/>
          </a:xfrm>
        </p:grpSpPr>
        <p:sp>
          <p:nvSpPr>
            <p:cNvPr id="214" name="Google Shape;2111;p85">
              <a:extLst>
                <a:ext uri="{FF2B5EF4-FFF2-40B4-BE49-F238E27FC236}">
                  <a16:creationId xmlns:a16="http://schemas.microsoft.com/office/drawing/2014/main" id="{A219F35C-5B4C-4DB6-A50F-63452BDA239B}"/>
                </a:ext>
              </a:extLst>
            </p:cNvPr>
            <p:cNvSpPr/>
            <p:nvPr/>
          </p:nvSpPr>
          <p:spPr>
            <a:xfrm>
              <a:off x="9772110" y="6178087"/>
              <a:ext cx="204111" cy="216988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12;p85">
              <a:extLst>
                <a:ext uri="{FF2B5EF4-FFF2-40B4-BE49-F238E27FC236}">
                  <a16:creationId xmlns:a16="http://schemas.microsoft.com/office/drawing/2014/main" id="{4F8A58EE-8539-417C-8B61-3370887377A9}"/>
                </a:ext>
              </a:extLst>
            </p:cNvPr>
            <p:cNvSpPr/>
            <p:nvPr/>
          </p:nvSpPr>
          <p:spPr>
            <a:xfrm>
              <a:off x="9668216" y="6398760"/>
              <a:ext cx="406442" cy="214955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13;p85">
            <a:extLst>
              <a:ext uri="{FF2B5EF4-FFF2-40B4-BE49-F238E27FC236}">
                <a16:creationId xmlns:a16="http://schemas.microsoft.com/office/drawing/2014/main" id="{24265789-B04F-4E80-91F3-02042AFBDEC2}"/>
              </a:ext>
            </a:extLst>
          </p:cNvPr>
          <p:cNvSpPr/>
          <p:nvPr/>
        </p:nvSpPr>
        <p:spPr>
          <a:xfrm>
            <a:off x="2110405" y="1383799"/>
            <a:ext cx="408222" cy="4794454"/>
          </a:xfrm>
          <a:custGeom>
            <a:avLst/>
            <a:gdLst/>
            <a:ahLst/>
            <a:cxnLst/>
            <a:rect l="l" t="t" r="r" b="b"/>
            <a:pathLst>
              <a:path w="3442" h="37717" extrusionOk="0">
                <a:moveTo>
                  <a:pt x="1" y="0"/>
                </a:moveTo>
                <a:lnTo>
                  <a:pt x="1" y="37717"/>
                </a:lnTo>
                <a:lnTo>
                  <a:pt x="3442" y="37717"/>
                </a:lnTo>
                <a:lnTo>
                  <a:pt x="3442" y="0"/>
                </a:lnTo>
                <a:close/>
              </a:path>
            </a:pathLst>
          </a:custGeom>
          <a:solidFill>
            <a:srgbClr val="A305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14;p85">
            <a:extLst>
              <a:ext uri="{FF2B5EF4-FFF2-40B4-BE49-F238E27FC236}">
                <a16:creationId xmlns:a16="http://schemas.microsoft.com/office/drawing/2014/main" id="{A3BD3E39-E0DB-4C09-9B25-CD2F3C38FF50}"/>
              </a:ext>
            </a:extLst>
          </p:cNvPr>
          <p:cNvSpPr/>
          <p:nvPr/>
        </p:nvSpPr>
        <p:spPr>
          <a:xfrm>
            <a:off x="2110405" y="950208"/>
            <a:ext cx="404662" cy="214955"/>
          </a:xfrm>
          <a:custGeom>
            <a:avLst/>
            <a:gdLst/>
            <a:ahLst/>
            <a:cxnLst/>
            <a:rect l="l" t="t" r="r" b="b"/>
            <a:pathLst>
              <a:path w="3412" h="1691" extrusionOk="0">
                <a:moveTo>
                  <a:pt x="680" y="1"/>
                </a:moveTo>
                <a:lnTo>
                  <a:pt x="378" y="136"/>
                </a:lnTo>
                <a:lnTo>
                  <a:pt x="136" y="363"/>
                </a:lnTo>
                <a:lnTo>
                  <a:pt x="16" y="665"/>
                </a:lnTo>
                <a:lnTo>
                  <a:pt x="1" y="846"/>
                </a:lnTo>
                <a:lnTo>
                  <a:pt x="16" y="1012"/>
                </a:lnTo>
                <a:lnTo>
                  <a:pt x="136" y="1314"/>
                </a:lnTo>
                <a:lnTo>
                  <a:pt x="378" y="1555"/>
                </a:lnTo>
                <a:lnTo>
                  <a:pt x="680" y="1676"/>
                </a:lnTo>
                <a:lnTo>
                  <a:pt x="846" y="1691"/>
                </a:lnTo>
                <a:lnTo>
                  <a:pt x="2566" y="1691"/>
                </a:lnTo>
                <a:lnTo>
                  <a:pt x="2747" y="1676"/>
                </a:lnTo>
                <a:lnTo>
                  <a:pt x="3049" y="1555"/>
                </a:lnTo>
                <a:lnTo>
                  <a:pt x="3276" y="1314"/>
                </a:lnTo>
                <a:lnTo>
                  <a:pt x="3396" y="1012"/>
                </a:lnTo>
                <a:lnTo>
                  <a:pt x="3411" y="846"/>
                </a:lnTo>
                <a:lnTo>
                  <a:pt x="3396" y="665"/>
                </a:lnTo>
                <a:lnTo>
                  <a:pt x="3276" y="363"/>
                </a:lnTo>
                <a:lnTo>
                  <a:pt x="3049" y="136"/>
                </a:lnTo>
                <a:lnTo>
                  <a:pt x="2747" y="1"/>
                </a:lnTo>
                <a:close/>
              </a:path>
            </a:pathLst>
          </a:custGeom>
          <a:solidFill>
            <a:srgbClr val="3F1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15;p85">
            <a:extLst>
              <a:ext uri="{FF2B5EF4-FFF2-40B4-BE49-F238E27FC236}">
                <a16:creationId xmlns:a16="http://schemas.microsoft.com/office/drawing/2014/main" id="{E6356944-4276-4FFA-9107-DD8D9EE93A5D}"/>
              </a:ext>
            </a:extLst>
          </p:cNvPr>
          <p:cNvSpPr/>
          <p:nvPr/>
        </p:nvSpPr>
        <p:spPr>
          <a:xfrm>
            <a:off x="2210622" y="1165031"/>
            <a:ext cx="204228" cy="218893"/>
          </a:xfrm>
          <a:custGeom>
            <a:avLst/>
            <a:gdLst/>
            <a:ahLst/>
            <a:cxnLst/>
            <a:rect l="l" t="t" r="r" b="b"/>
            <a:pathLst>
              <a:path w="1722" h="1722" extrusionOk="0">
                <a:moveTo>
                  <a:pt x="1" y="1"/>
                </a:moveTo>
                <a:lnTo>
                  <a:pt x="1" y="1721"/>
                </a:lnTo>
                <a:lnTo>
                  <a:pt x="1721" y="1721"/>
                </a:lnTo>
                <a:lnTo>
                  <a:pt x="1721" y="1"/>
                </a:lnTo>
                <a:close/>
              </a:path>
            </a:pathLst>
          </a:custGeom>
          <a:solidFill>
            <a:srgbClr val="3F1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16;p85">
            <a:extLst>
              <a:ext uri="{FF2B5EF4-FFF2-40B4-BE49-F238E27FC236}">
                <a16:creationId xmlns:a16="http://schemas.microsoft.com/office/drawing/2014/main" id="{D7A99B24-7589-43EE-A11A-004999955A13}"/>
              </a:ext>
            </a:extLst>
          </p:cNvPr>
          <p:cNvSpPr/>
          <p:nvPr/>
        </p:nvSpPr>
        <p:spPr>
          <a:xfrm>
            <a:off x="2210622" y="6178087"/>
            <a:ext cx="204228" cy="216988"/>
          </a:xfrm>
          <a:custGeom>
            <a:avLst/>
            <a:gdLst/>
            <a:ahLst/>
            <a:cxnLst/>
            <a:rect l="l" t="t" r="r" b="b"/>
            <a:pathLst>
              <a:path w="1722" h="1707" extrusionOk="0">
                <a:moveTo>
                  <a:pt x="1" y="1"/>
                </a:moveTo>
                <a:lnTo>
                  <a:pt x="1" y="1706"/>
                </a:lnTo>
                <a:lnTo>
                  <a:pt x="1721" y="1706"/>
                </a:lnTo>
                <a:lnTo>
                  <a:pt x="1721" y="1"/>
                </a:lnTo>
                <a:close/>
              </a:path>
            </a:pathLst>
          </a:custGeom>
          <a:solidFill>
            <a:srgbClr val="3F1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117;p85">
            <a:extLst>
              <a:ext uri="{FF2B5EF4-FFF2-40B4-BE49-F238E27FC236}">
                <a16:creationId xmlns:a16="http://schemas.microsoft.com/office/drawing/2014/main" id="{7BC9DFBA-6E0A-4EA8-A57B-BC7EDC14D7D4}"/>
              </a:ext>
            </a:extLst>
          </p:cNvPr>
          <p:cNvSpPr/>
          <p:nvPr/>
        </p:nvSpPr>
        <p:spPr>
          <a:xfrm>
            <a:off x="2110405" y="6398760"/>
            <a:ext cx="404662" cy="214955"/>
          </a:xfrm>
          <a:custGeom>
            <a:avLst/>
            <a:gdLst/>
            <a:ahLst/>
            <a:cxnLst/>
            <a:rect l="l" t="t" r="r" b="b"/>
            <a:pathLst>
              <a:path w="3412" h="1691" extrusionOk="0">
                <a:moveTo>
                  <a:pt x="680" y="1"/>
                </a:moveTo>
                <a:lnTo>
                  <a:pt x="378" y="136"/>
                </a:lnTo>
                <a:lnTo>
                  <a:pt x="136" y="363"/>
                </a:lnTo>
                <a:lnTo>
                  <a:pt x="16" y="665"/>
                </a:lnTo>
                <a:lnTo>
                  <a:pt x="1" y="846"/>
                </a:lnTo>
                <a:lnTo>
                  <a:pt x="16" y="1012"/>
                </a:lnTo>
                <a:lnTo>
                  <a:pt x="136" y="1314"/>
                </a:lnTo>
                <a:lnTo>
                  <a:pt x="378" y="1555"/>
                </a:lnTo>
                <a:lnTo>
                  <a:pt x="680" y="1676"/>
                </a:lnTo>
                <a:lnTo>
                  <a:pt x="846" y="1691"/>
                </a:lnTo>
                <a:lnTo>
                  <a:pt x="2566" y="1691"/>
                </a:lnTo>
                <a:lnTo>
                  <a:pt x="2747" y="1676"/>
                </a:lnTo>
                <a:lnTo>
                  <a:pt x="3049" y="1540"/>
                </a:lnTo>
                <a:lnTo>
                  <a:pt x="3276" y="1314"/>
                </a:lnTo>
                <a:lnTo>
                  <a:pt x="3396" y="1012"/>
                </a:lnTo>
                <a:lnTo>
                  <a:pt x="3411" y="846"/>
                </a:lnTo>
                <a:lnTo>
                  <a:pt x="3396" y="665"/>
                </a:lnTo>
                <a:lnTo>
                  <a:pt x="3276" y="363"/>
                </a:lnTo>
                <a:lnTo>
                  <a:pt x="3049" y="136"/>
                </a:lnTo>
                <a:lnTo>
                  <a:pt x="2747" y="1"/>
                </a:lnTo>
                <a:close/>
              </a:path>
            </a:pathLst>
          </a:custGeom>
          <a:solidFill>
            <a:srgbClr val="3F1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9BB9206-CA38-4042-9C03-BD96878E848C}"/>
              </a:ext>
            </a:extLst>
          </p:cNvPr>
          <p:cNvGrpSpPr/>
          <p:nvPr/>
        </p:nvGrpSpPr>
        <p:grpSpPr>
          <a:xfrm>
            <a:off x="2590145" y="1861498"/>
            <a:ext cx="7137670" cy="354048"/>
            <a:chOff x="2628245" y="1861498"/>
            <a:chExt cx="7137670" cy="354048"/>
          </a:xfrm>
        </p:grpSpPr>
        <p:sp>
          <p:nvSpPr>
            <p:cNvPr id="230" name="Google Shape;2127;p85">
              <a:extLst>
                <a:ext uri="{FF2B5EF4-FFF2-40B4-BE49-F238E27FC236}">
                  <a16:creationId xmlns:a16="http://schemas.microsoft.com/office/drawing/2014/main" id="{3C78D850-541F-4B50-83C1-E5741CB07941}"/>
                </a:ext>
              </a:extLst>
            </p:cNvPr>
            <p:cNvSpPr/>
            <p:nvPr/>
          </p:nvSpPr>
          <p:spPr>
            <a:xfrm>
              <a:off x="2628245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27;p85">
              <a:extLst>
                <a:ext uri="{FF2B5EF4-FFF2-40B4-BE49-F238E27FC236}">
                  <a16:creationId xmlns:a16="http://schemas.microsoft.com/office/drawing/2014/main" id="{E35B9DD9-953E-4D6B-9074-73E8FFD6AD14}"/>
                </a:ext>
              </a:extLst>
            </p:cNvPr>
            <p:cNvSpPr/>
            <p:nvPr/>
          </p:nvSpPr>
          <p:spPr>
            <a:xfrm>
              <a:off x="3144419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27;p85">
              <a:extLst>
                <a:ext uri="{FF2B5EF4-FFF2-40B4-BE49-F238E27FC236}">
                  <a16:creationId xmlns:a16="http://schemas.microsoft.com/office/drawing/2014/main" id="{FF2A70E2-1C9C-4D03-B2FB-19A2B07BB5F5}"/>
                </a:ext>
              </a:extLst>
            </p:cNvPr>
            <p:cNvSpPr/>
            <p:nvPr/>
          </p:nvSpPr>
          <p:spPr>
            <a:xfrm>
              <a:off x="3660594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27;p85">
              <a:extLst>
                <a:ext uri="{FF2B5EF4-FFF2-40B4-BE49-F238E27FC236}">
                  <a16:creationId xmlns:a16="http://schemas.microsoft.com/office/drawing/2014/main" id="{FC046669-0B17-4C87-BF7A-7C85B2BF18D8}"/>
                </a:ext>
              </a:extLst>
            </p:cNvPr>
            <p:cNvSpPr/>
            <p:nvPr/>
          </p:nvSpPr>
          <p:spPr>
            <a:xfrm>
              <a:off x="4176768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27;p85">
              <a:extLst>
                <a:ext uri="{FF2B5EF4-FFF2-40B4-BE49-F238E27FC236}">
                  <a16:creationId xmlns:a16="http://schemas.microsoft.com/office/drawing/2014/main" id="{8B23114F-6D5D-41E1-B47A-96C1C67C88EA}"/>
                </a:ext>
              </a:extLst>
            </p:cNvPr>
            <p:cNvSpPr/>
            <p:nvPr/>
          </p:nvSpPr>
          <p:spPr>
            <a:xfrm>
              <a:off x="4692943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127;p85">
              <a:extLst>
                <a:ext uri="{FF2B5EF4-FFF2-40B4-BE49-F238E27FC236}">
                  <a16:creationId xmlns:a16="http://schemas.microsoft.com/office/drawing/2014/main" id="{5A6F0AFC-A7D2-4E16-BC1E-A768F435CE7C}"/>
                </a:ext>
              </a:extLst>
            </p:cNvPr>
            <p:cNvSpPr/>
            <p:nvPr/>
          </p:nvSpPr>
          <p:spPr>
            <a:xfrm>
              <a:off x="5209117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127;p85">
              <a:extLst>
                <a:ext uri="{FF2B5EF4-FFF2-40B4-BE49-F238E27FC236}">
                  <a16:creationId xmlns:a16="http://schemas.microsoft.com/office/drawing/2014/main" id="{2D01C06C-63AD-462E-96FE-DF11DE64F447}"/>
                </a:ext>
              </a:extLst>
            </p:cNvPr>
            <p:cNvSpPr/>
            <p:nvPr/>
          </p:nvSpPr>
          <p:spPr>
            <a:xfrm>
              <a:off x="5725292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27;p85">
              <a:extLst>
                <a:ext uri="{FF2B5EF4-FFF2-40B4-BE49-F238E27FC236}">
                  <a16:creationId xmlns:a16="http://schemas.microsoft.com/office/drawing/2014/main" id="{05F79795-B577-49BF-9841-3BD855552B15}"/>
                </a:ext>
              </a:extLst>
            </p:cNvPr>
            <p:cNvSpPr/>
            <p:nvPr/>
          </p:nvSpPr>
          <p:spPr>
            <a:xfrm>
              <a:off x="6241466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27;p85">
              <a:extLst>
                <a:ext uri="{FF2B5EF4-FFF2-40B4-BE49-F238E27FC236}">
                  <a16:creationId xmlns:a16="http://schemas.microsoft.com/office/drawing/2014/main" id="{FEB6A067-4A13-4003-BAAB-78C3A0A389E5}"/>
                </a:ext>
              </a:extLst>
            </p:cNvPr>
            <p:cNvSpPr/>
            <p:nvPr/>
          </p:nvSpPr>
          <p:spPr>
            <a:xfrm>
              <a:off x="6757641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27;p85">
              <a:extLst>
                <a:ext uri="{FF2B5EF4-FFF2-40B4-BE49-F238E27FC236}">
                  <a16:creationId xmlns:a16="http://schemas.microsoft.com/office/drawing/2014/main" id="{C059C72F-8D72-448A-B780-2F26A3FCC3AA}"/>
                </a:ext>
              </a:extLst>
            </p:cNvPr>
            <p:cNvSpPr/>
            <p:nvPr/>
          </p:nvSpPr>
          <p:spPr>
            <a:xfrm>
              <a:off x="7273815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27;p85">
              <a:extLst>
                <a:ext uri="{FF2B5EF4-FFF2-40B4-BE49-F238E27FC236}">
                  <a16:creationId xmlns:a16="http://schemas.microsoft.com/office/drawing/2014/main" id="{19FD0926-7E95-4948-982E-B7BFF38BF01C}"/>
                </a:ext>
              </a:extLst>
            </p:cNvPr>
            <p:cNvSpPr/>
            <p:nvPr/>
          </p:nvSpPr>
          <p:spPr>
            <a:xfrm>
              <a:off x="7789990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27;p85">
              <a:extLst>
                <a:ext uri="{FF2B5EF4-FFF2-40B4-BE49-F238E27FC236}">
                  <a16:creationId xmlns:a16="http://schemas.microsoft.com/office/drawing/2014/main" id="{A08D0E47-EC43-4A6B-833A-25527B977BD7}"/>
                </a:ext>
              </a:extLst>
            </p:cNvPr>
            <p:cNvSpPr/>
            <p:nvPr/>
          </p:nvSpPr>
          <p:spPr>
            <a:xfrm>
              <a:off x="8306164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27;p85">
              <a:extLst>
                <a:ext uri="{FF2B5EF4-FFF2-40B4-BE49-F238E27FC236}">
                  <a16:creationId xmlns:a16="http://schemas.microsoft.com/office/drawing/2014/main" id="{FEF39CD3-C4B4-45B8-A9B6-F822DF6C8D09}"/>
                </a:ext>
              </a:extLst>
            </p:cNvPr>
            <p:cNvSpPr/>
            <p:nvPr/>
          </p:nvSpPr>
          <p:spPr>
            <a:xfrm>
              <a:off x="8822339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27;p85">
              <a:extLst>
                <a:ext uri="{FF2B5EF4-FFF2-40B4-BE49-F238E27FC236}">
                  <a16:creationId xmlns:a16="http://schemas.microsoft.com/office/drawing/2014/main" id="{E18C923F-3956-45C3-AB92-1236A8FB67E9}"/>
                </a:ext>
              </a:extLst>
            </p:cNvPr>
            <p:cNvSpPr/>
            <p:nvPr/>
          </p:nvSpPr>
          <p:spPr>
            <a:xfrm>
              <a:off x="9338513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339CE79C-486C-48A0-BE1F-EB6B6EA4585D}"/>
              </a:ext>
            </a:extLst>
          </p:cNvPr>
          <p:cNvSpPr txBox="1"/>
          <p:nvPr/>
        </p:nvSpPr>
        <p:spPr>
          <a:xfrm>
            <a:off x="3513222" y="3454614"/>
            <a:ext cx="5038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>
                <a:solidFill>
                  <a:srgbClr val="DA0735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GIẢI LAO</a:t>
            </a: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3CFC03B-5B6D-4C39-BF40-65CC4BCDE01A}"/>
              </a:ext>
            </a:extLst>
          </p:cNvPr>
          <p:cNvGrpSpPr/>
          <p:nvPr/>
        </p:nvGrpSpPr>
        <p:grpSpPr>
          <a:xfrm>
            <a:off x="2590145" y="5372038"/>
            <a:ext cx="7137670" cy="354048"/>
            <a:chOff x="2628245" y="1861498"/>
            <a:chExt cx="7137670" cy="354048"/>
          </a:xfrm>
        </p:grpSpPr>
        <p:sp>
          <p:nvSpPr>
            <p:cNvPr id="269" name="Google Shape;2127;p85">
              <a:extLst>
                <a:ext uri="{FF2B5EF4-FFF2-40B4-BE49-F238E27FC236}">
                  <a16:creationId xmlns:a16="http://schemas.microsoft.com/office/drawing/2014/main" id="{4D31C460-1D9A-41F7-823F-8FCDD899B8F4}"/>
                </a:ext>
              </a:extLst>
            </p:cNvPr>
            <p:cNvSpPr/>
            <p:nvPr/>
          </p:nvSpPr>
          <p:spPr>
            <a:xfrm>
              <a:off x="2628245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27;p85">
              <a:extLst>
                <a:ext uri="{FF2B5EF4-FFF2-40B4-BE49-F238E27FC236}">
                  <a16:creationId xmlns:a16="http://schemas.microsoft.com/office/drawing/2014/main" id="{7661E879-A574-4745-AF0B-4087E90FEAAA}"/>
                </a:ext>
              </a:extLst>
            </p:cNvPr>
            <p:cNvSpPr/>
            <p:nvPr/>
          </p:nvSpPr>
          <p:spPr>
            <a:xfrm>
              <a:off x="3144419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27;p85">
              <a:extLst>
                <a:ext uri="{FF2B5EF4-FFF2-40B4-BE49-F238E27FC236}">
                  <a16:creationId xmlns:a16="http://schemas.microsoft.com/office/drawing/2014/main" id="{102B7DBB-FDB2-47A2-826D-A8327CDDA42B}"/>
                </a:ext>
              </a:extLst>
            </p:cNvPr>
            <p:cNvSpPr/>
            <p:nvPr/>
          </p:nvSpPr>
          <p:spPr>
            <a:xfrm>
              <a:off x="3660594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27;p85">
              <a:extLst>
                <a:ext uri="{FF2B5EF4-FFF2-40B4-BE49-F238E27FC236}">
                  <a16:creationId xmlns:a16="http://schemas.microsoft.com/office/drawing/2014/main" id="{EA732BFE-A7F0-442D-8D59-62F743FEC00E}"/>
                </a:ext>
              </a:extLst>
            </p:cNvPr>
            <p:cNvSpPr/>
            <p:nvPr/>
          </p:nvSpPr>
          <p:spPr>
            <a:xfrm>
              <a:off x="4176768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27;p85">
              <a:extLst>
                <a:ext uri="{FF2B5EF4-FFF2-40B4-BE49-F238E27FC236}">
                  <a16:creationId xmlns:a16="http://schemas.microsoft.com/office/drawing/2014/main" id="{5E6D95E9-8D21-49E8-BAF2-0A312BB130C4}"/>
                </a:ext>
              </a:extLst>
            </p:cNvPr>
            <p:cNvSpPr/>
            <p:nvPr/>
          </p:nvSpPr>
          <p:spPr>
            <a:xfrm>
              <a:off x="4692943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27;p85">
              <a:extLst>
                <a:ext uri="{FF2B5EF4-FFF2-40B4-BE49-F238E27FC236}">
                  <a16:creationId xmlns:a16="http://schemas.microsoft.com/office/drawing/2014/main" id="{371DC7A8-2733-488E-881D-72E08E758799}"/>
                </a:ext>
              </a:extLst>
            </p:cNvPr>
            <p:cNvSpPr/>
            <p:nvPr/>
          </p:nvSpPr>
          <p:spPr>
            <a:xfrm>
              <a:off x="5209117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27;p85">
              <a:extLst>
                <a:ext uri="{FF2B5EF4-FFF2-40B4-BE49-F238E27FC236}">
                  <a16:creationId xmlns:a16="http://schemas.microsoft.com/office/drawing/2014/main" id="{6527A88B-0089-4A09-BCBF-281418142CB2}"/>
                </a:ext>
              </a:extLst>
            </p:cNvPr>
            <p:cNvSpPr/>
            <p:nvPr/>
          </p:nvSpPr>
          <p:spPr>
            <a:xfrm>
              <a:off x="5725292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27;p85">
              <a:extLst>
                <a:ext uri="{FF2B5EF4-FFF2-40B4-BE49-F238E27FC236}">
                  <a16:creationId xmlns:a16="http://schemas.microsoft.com/office/drawing/2014/main" id="{374C3BB5-31F8-49F0-A9E4-1E239777C2BD}"/>
                </a:ext>
              </a:extLst>
            </p:cNvPr>
            <p:cNvSpPr/>
            <p:nvPr/>
          </p:nvSpPr>
          <p:spPr>
            <a:xfrm>
              <a:off x="6241466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27;p85">
              <a:extLst>
                <a:ext uri="{FF2B5EF4-FFF2-40B4-BE49-F238E27FC236}">
                  <a16:creationId xmlns:a16="http://schemas.microsoft.com/office/drawing/2014/main" id="{756C1957-4433-472C-9BEE-629C7EBE438D}"/>
                </a:ext>
              </a:extLst>
            </p:cNvPr>
            <p:cNvSpPr/>
            <p:nvPr/>
          </p:nvSpPr>
          <p:spPr>
            <a:xfrm>
              <a:off x="6757641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27;p85">
              <a:extLst>
                <a:ext uri="{FF2B5EF4-FFF2-40B4-BE49-F238E27FC236}">
                  <a16:creationId xmlns:a16="http://schemas.microsoft.com/office/drawing/2014/main" id="{ECF69DDD-64EA-4533-93BC-48FE5485498A}"/>
                </a:ext>
              </a:extLst>
            </p:cNvPr>
            <p:cNvSpPr/>
            <p:nvPr/>
          </p:nvSpPr>
          <p:spPr>
            <a:xfrm>
              <a:off x="7273815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27;p85">
              <a:extLst>
                <a:ext uri="{FF2B5EF4-FFF2-40B4-BE49-F238E27FC236}">
                  <a16:creationId xmlns:a16="http://schemas.microsoft.com/office/drawing/2014/main" id="{DD14EE02-7E95-467A-A2F1-6F2E14C9A165}"/>
                </a:ext>
              </a:extLst>
            </p:cNvPr>
            <p:cNvSpPr/>
            <p:nvPr/>
          </p:nvSpPr>
          <p:spPr>
            <a:xfrm>
              <a:off x="7789990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27;p85">
              <a:extLst>
                <a:ext uri="{FF2B5EF4-FFF2-40B4-BE49-F238E27FC236}">
                  <a16:creationId xmlns:a16="http://schemas.microsoft.com/office/drawing/2014/main" id="{C25CE183-1804-4D9C-A6D9-BB6A047EBD84}"/>
                </a:ext>
              </a:extLst>
            </p:cNvPr>
            <p:cNvSpPr/>
            <p:nvPr/>
          </p:nvSpPr>
          <p:spPr>
            <a:xfrm>
              <a:off x="8306164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27;p85">
              <a:extLst>
                <a:ext uri="{FF2B5EF4-FFF2-40B4-BE49-F238E27FC236}">
                  <a16:creationId xmlns:a16="http://schemas.microsoft.com/office/drawing/2014/main" id="{8CE29A75-D9D8-4318-9AD8-E64B00437DBF}"/>
                </a:ext>
              </a:extLst>
            </p:cNvPr>
            <p:cNvSpPr/>
            <p:nvPr/>
          </p:nvSpPr>
          <p:spPr>
            <a:xfrm>
              <a:off x="8822339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27;p85">
              <a:extLst>
                <a:ext uri="{FF2B5EF4-FFF2-40B4-BE49-F238E27FC236}">
                  <a16:creationId xmlns:a16="http://schemas.microsoft.com/office/drawing/2014/main" id="{CCE15EE2-F937-4A0F-97D2-AB0FD9D44FA5}"/>
                </a:ext>
              </a:extLst>
            </p:cNvPr>
            <p:cNvSpPr/>
            <p:nvPr/>
          </p:nvSpPr>
          <p:spPr>
            <a:xfrm>
              <a:off x="9338513" y="1861498"/>
              <a:ext cx="427402" cy="354048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7E06741-C623-4A29-AC31-C9E008BE1DC0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50777CF-778A-4055-B702-CC2A480754E5}"/>
              </a:ext>
            </a:extLst>
          </p:cNvPr>
          <p:cNvSpPr txBox="1"/>
          <p:nvPr/>
        </p:nvSpPr>
        <p:spPr>
          <a:xfrm>
            <a:off x="228175" y="6564291"/>
            <a:ext cx="4541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Happy New Year 2021 | 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42424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310">
        <p14:flythrough/>
      </p:transition>
    </mc:Choice>
    <mc:Fallback xmlns="">
      <p:transition spd="slow" advTm="1631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2">
            <a:extLst>
              <a:ext uri="{FF2B5EF4-FFF2-40B4-BE49-F238E27FC236}">
                <a16:creationId xmlns:a16="http://schemas.microsoft.com/office/drawing/2014/main" id="{74EE4A56-7019-4550-82ED-B18E35E11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0F9B5BCE-D6C5-4015-8829-3C76AC9B51BB}"/>
              </a:ext>
            </a:extLst>
          </p:cNvPr>
          <p:cNvGrpSpPr/>
          <p:nvPr/>
        </p:nvGrpSpPr>
        <p:grpSpPr>
          <a:xfrm>
            <a:off x="-967853" y="565287"/>
            <a:ext cx="3681721" cy="5807740"/>
            <a:chOff x="-967853" y="565287"/>
            <a:chExt cx="3681721" cy="5807740"/>
          </a:xfrm>
        </p:grpSpPr>
        <p:sp>
          <p:nvSpPr>
            <p:cNvPr id="48" name="Google Shape;2199;p85">
              <a:extLst>
                <a:ext uri="{FF2B5EF4-FFF2-40B4-BE49-F238E27FC236}">
                  <a16:creationId xmlns:a16="http://schemas.microsoft.com/office/drawing/2014/main" id="{67A42BCB-D76D-4C2C-BC74-22617177D549}"/>
                </a:ext>
              </a:extLst>
            </p:cNvPr>
            <p:cNvSpPr/>
            <p:nvPr/>
          </p:nvSpPr>
          <p:spPr>
            <a:xfrm rot="5400000">
              <a:off x="-1607408" y="2051758"/>
              <a:ext cx="5665961" cy="2834811"/>
            </a:xfrm>
            <a:custGeom>
              <a:avLst/>
              <a:gdLst/>
              <a:ahLst/>
              <a:cxnLst/>
              <a:rect l="l" t="t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00;p85">
              <a:extLst>
                <a:ext uri="{FF2B5EF4-FFF2-40B4-BE49-F238E27FC236}">
                  <a16:creationId xmlns:a16="http://schemas.microsoft.com/office/drawing/2014/main" id="{20ED9F9A-83F2-4DD3-8195-E9294599EF71}"/>
                </a:ext>
              </a:extLst>
            </p:cNvPr>
            <p:cNvSpPr/>
            <p:nvPr/>
          </p:nvSpPr>
          <p:spPr>
            <a:xfrm rot="5400000">
              <a:off x="-1607408" y="2051758"/>
              <a:ext cx="5665961" cy="2834811"/>
            </a:xfrm>
            <a:custGeom>
              <a:avLst/>
              <a:gdLst/>
              <a:ahLst/>
              <a:cxnLst/>
              <a:rect l="l" t="t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01;p85">
              <a:extLst>
                <a:ext uri="{FF2B5EF4-FFF2-40B4-BE49-F238E27FC236}">
                  <a16:creationId xmlns:a16="http://schemas.microsoft.com/office/drawing/2014/main" id="{E1098695-02B5-4332-8418-DF65167520E0}"/>
                </a:ext>
              </a:extLst>
            </p:cNvPr>
            <p:cNvSpPr/>
            <p:nvPr/>
          </p:nvSpPr>
          <p:spPr>
            <a:xfrm rot="5400000">
              <a:off x="-575550" y="3080178"/>
              <a:ext cx="1555694" cy="777962"/>
            </a:xfrm>
            <a:custGeom>
              <a:avLst/>
              <a:gdLst/>
              <a:ahLst/>
              <a:cxnLst/>
              <a:rect l="l" t="t" r="r" b="b"/>
              <a:pathLst>
                <a:path w="13584" h="6793" extrusionOk="0">
                  <a:moveTo>
                    <a:pt x="6792" y="0"/>
                  </a:moveTo>
                  <a:lnTo>
                    <a:pt x="6098" y="31"/>
                  </a:lnTo>
                  <a:lnTo>
                    <a:pt x="4770" y="302"/>
                  </a:lnTo>
                  <a:lnTo>
                    <a:pt x="3562" y="815"/>
                  </a:lnTo>
                  <a:lnTo>
                    <a:pt x="2475" y="1555"/>
                  </a:lnTo>
                  <a:lnTo>
                    <a:pt x="1555" y="2491"/>
                  </a:lnTo>
                  <a:lnTo>
                    <a:pt x="815" y="3562"/>
                  </a:lnTo>
                  <a:lnTo>
                    <a:pt x="302" y="4785"/>
                  </a:lnTo>
                  <a:lnTo>
                    <a:pt x="30" y="6098"/>
                  </a:lnTo>
                  <a:lnTo>
                    <a:pt x="0" y="6792"/>
                  </a:lnTo>
                  <a:lnTo>
                    <a:pt x="13584" y="6792"/>
                  </a:lnTo>
                  <a:lnTo>
                    <a:pt x="13554" y="6098"/>
                  </a:lnTo>
                  <a:lnTo>
                    <a:pt x="13282" y="4785"/>
                  </a:lnTo>
                  <a:lnTo>
                    <a:pt x="12769" y="3562"/>
                  </a:lnTo>
                  <a:lnTo>
                    <a:pt x="12029" y="2491"/>
                  </a:lnTo>
                  <a:lnTo>
                    <a:pt x="11109" y="1555"/>
                  </a:lnTo>
                  <a:lnTo>
                    <a:pt x="10022" y="815"/>
                  </a:lnTo>
                  <a:lnTo>
                    <a:pt x="8814" y="302"/>
                  </a:lnTo>
                  <a:lnTo>
                    <a:pt x="7486" y="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02;p85">
              <a:extLst>
                <a:ext uri="{FF2B5EF4-FFF2-40B4-BE49-F238E27FC236}">
                  <a16:creationId xmlns:a16="http://schemas.microsoft.com/office/drawing/2014/main" id="{86B4B0F6-0D23-4FE6-A809-59139AFCE98F}"/>
                </a:ext>
              </a:extLst>
            </p:cNvPr>
            <p:cNvSpPr/>
            <p:nvPr/>
          </p:nvSpPr>
          <p:spPr>
            <a:xfrm rot="5400000">
              <a:off x="1509877" y="2408668"/>
              <a:ext cx="285278" cy="2122704"/>
            </a:xfrm>
            <a:custGeom>
              <a:avLst/>
              <a:gdLst/>
              <a:ahLst/>
              <a:cxnLst/>
              <a:rect l="l" t="t" r="r" b="b"/>
              <a:pathLst>
                <a:path w="2491" h="18535" extrusionOk="0">
                  <a:moveTo>
                    <a:pt x="0" y="1"/>
                  </a:moveTo>
                  <a:lnTo>
                    <a:pt x="619" y="18534"/>
                  </a:lnTo>
                  <a:lnTo>
                    <a:pt x="1857" y="18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03;p85">
              <a:extLst>
                <a:ext uri="{FF2B5EF4-FFF2-40B4-BE49-F238E27FC236}">
                  <a16:creationId xmlns:a16="http://schemas.microsoft.com/office/drawing/2014/main" id="{825805B2-D866-4798-855C-EE248554F257}"/>
                </a:ext>
              </a:extLst>
            </p:cNvPr>
            <p:cNvSpPr/>
            <p:nvPr/>
          </p:nvSpPr>
          <p:spPr>
            <a:xfrm rot="5400000">
              <a:off x="1021544" y="1709502"/>
              <a:ext cx="1009531" cy="2043225"/>
            </a:xfrm>
            <a:custGeom>
              <a:avLst/>
              <a:gdLst/>
              <a:ahLst/>
              <a:cxnLst/>
              <a:rect l="l" t="t" r="r" b="b"/>
              <a:pathLst>
                <a:path w="8815" h="17841" extrusionOk="0">
                  <a:moveTo>
                    <a:pt x="2294" y="1"/>
                  </a:moveTo>
                  <a:lnTo>
                    <a:pt x="0" y="966"/>
                  </a:lnTo>
                  <a:lnTo>
                    <a:pt x="7683" y="17840"/>
                  </a:lnTo>
                  <a:lnTo>
                    <a:pt x="8814" y="1737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04;p85">
              <a:extLst>
                <a:ext uri="{FF2B5EF4-FFF2-40B4-BE49-F238E27FC236}">
                  <a16:creationId xmlns:a16="http://schemas.microsoft.com/office/drawing/2014/main" id="{46E24669-4D97-4597-9DBF-CBD927EBCA53}"/>
                </a:ext>
              </a:extLst>
            </p:cNvPr>
            <p:cNvSpPr/>
            <p:nvPr/>
          </p:nvSpPr>
          <p:spPr>
            <a:xfrm rot="5400000">
              <a:off x="312870" y="1315423"/>
              <a:ext cx="1650864" cy="1654301"/>
            </a:xfrm>
            <a:custGeom>
              <a:avLst/>
              <a:gdLst/>
              <a:ahLst/>
              <a:cxnLst/>
              <a:rect l="l" t="t" r="r" b="b"/>
              <a:pathLst>
                <a:path w="14415" h="14445" extrusionOk="0">
                  <a:moveTo>
                    <a:pt x="1736" y="1"/>
                  </a:moveTo>
                  <a:lnTo>
                    <a:pt x="1" y="1767"/>
                  </a:lnTo>
                  <a:lnTo>
                    <a:pt x="13554" y="14444"/>
                  </a:lnTo>
                  <a:lnTo>
                    <a:pt x="14414" y="1356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05;p85">
              <a:extLst>
                <a:ext uri="{FF2B5EF4-FFF2-40B4-BE49-F238E27FC236}">
                  <a16:creationId xmlns:a16="http://schemas.microsoft.com/office/drawing/2014/main" id="{787D12D2-CF0A-4A5C-AB57-0DA774891801}"/>
                </a:ext>
              </a:extLst>
            </p:cNvPr>
            <p:cNvSpPr/>
            <p:nvPr/>
          </p:nvSpPr>
          <p:spPr>
            <a:xfrm rot="5400000">
              <a:off x="-473509" y="1251459"/>
              <a:ext cx="2043109" cy="1009530"/>
            </a:xfrm>
            <a:custGeom>
              <a:avLst/>
              <a:gdLst/>
              <a:ahLst/>
              <a:cxnLst/>
              <a:rect l="l" t="t" r="r" b="b"/>
              <a:pathLst>
                <a:path w="17840" h="8815" extrusionOk="0">
                  <a:moveTo>
                    <a:pt x="936" y="1"/>
                  </a:moveTo>
                  <a:lnTo>
                    <a:pt x="0" y="2280"/>
                  </a:lnTo>
                  <a:lnTo>
                    <a:pt x="17357" y="8815"/>
                  </a:lnTo>
                  <a:lnTo>
                    <a:pt x="17840" y="7683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06;p85">
              <a:extLst>
                <a:ext uri="{FF2B5EF4-FFF2-40B4-BE49-F238E27FC236}">
                  <a16:creationId xmlns:a16="http://schemas.microsoft.com/office/drawing/2014/main" id="{AF58745E-A2AC-4CD6-ACFE-57AD0ECCA6D8}"/>
                </a:ext>
              </a:extLst>
            </p:cNvPr>
            <p:cNvSpPr/>
            <p:nvPr/>
          </p:nvSpPr>
          <p:spPr>
            <a:xfrm rot="5400000">
              <a:off x="-1181383" y="1556550"/>
              <a:ext cx="2126140" cy="143613"/>
            </a:xfrm>
            <a:custGeom>
              <a:avLst/>
              <a:gdLst/>
              <a:ahLst/>
              <a:cxnLst/>
              <a:rect l="l" t="t" r="r" b="b"/>
              <a:pathLst>
                <a:path w="18565" h="1254" extrusionOk="0">
                  <a:moveTo>
                    <a:pt x="0" y="1"/>
                  </a:moveTo>
                  <a:lnTo>
                    <a:pt x="0" y="1253"/>
                  </a:lnTo>
                  <a:lnTo>
                    <a:pt x="18564" y="1253"/>
                  </a:lnTo>
                  <a:lnTo>
                    <a:pt x="18564" y="6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07;p85">
              <a:extLst>
                <a:ext uri="{FF2B5EF4-FFF2-40B4-BE49-F238E27FC236}">
                  <a16:creationId xmlns:a16="http://schemas.microsoft.com/office/drawing/2014/main" id="{5869E7B9-4B47-4F90-BFAF-8C07A9637276}"/>
                </a:ext>
              </a:extLst>
            </p:cNvPr>
            <p:cNvSpPr/>
            <p:nvPr/>
          </p:nvSpPr>
          <p:spPr>
            <a:xfrm rot="5400000">
              <a:off x="-1181383" y="5238150"/>
              <a:ext cx="2126140" cy="143613"/>
            </a:xfrm>
            <a:custGeom>
              <a:avLst/>
              <a:gdLst/>
              <a:ahLst/>
              <a:cxnLst/>
              <a:rect l="l" t="t" r="r" b="b"/>
              <a:pathLst>
                <a:path w="18565" h="1254" extrusionOk="0">
                  <a:moveTo>
                    <a:pt x="18565" y="1"/>
                  </a:moveTo>
                  <a:lnTo>
                    <a:pt x="1" y="619"/>
                  </a:lnTo>
                  <a:lnTo>
                    <a:pt x="1" y="1253"/>
                  </a:lnTo>
                  <a:lnTo>
                    <a:pt x="18565" y="1253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08;p85">
              <a:extLst>
                <a:ext uri="{FF2B5EF4-FFF2-40B4-BE49-F238E27FC236}">
                  <a16:creationId xmlns:a16="http://schemas.microsoft.com/office/drawing/2014/main" id="{51B36C6C-A25D-48D9-92E7-0611CABC6BF8}"/>
                </a:ext>
              </a:extLst>
            </p:cNvPr>
            <p:cNvSpPr/>
            <p:nvPr/>
          </p:nvSpPr>
          <p:spPr>
            <a:xfrm rot="5400000">
              <a:off x="-474368" y="4678192"/>
              <a:ext cx="2044827" cy="1009530"/>
            </a:xfrm>
            <a:custGeom>
              <a:avLst/>
              <a:gdLst/>
              <a:ahLst/>
              <a:cxnLst/>
              <a:rect l="l" t="t" r="r" b="b"/>
              <a:pathLst>
                <a:path w="17855" h="8815" extrusionOk="0">
                  <a:moveTo>
                    <a:pt x="16904" y="1"/>
                  </a:moveTo>
                  <a:lnTo>
                    <a:pt x="0" y="7683"/>
                  </a:lnTo>
                  <a:lnTo>
                    <a:pt x="498" y="8815"/>
                  </a:lnTo>
                  <a:lnTo>
                    <a:pt x="17855" y="2280"/>
                  </a:lnTo>
                  <a:lnTo>
                    <a:pt x="1690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09;p85">
              <a:extLst>
                <a:ext uri="{FF2B5EF4-FFF2-40B4-BE49-F238E27FC236}">
                  <a16:creationId xmlns:a16="http://schemas.microsoft.com/office/drawing/2014/main" id="{BD943066-3741-4C18-B17C-ADEED9D028FD}"/>
                </a:ext>
              </a:extLst>
            </p:cNvPr>
            <p:cNvSpPr/>
            <p:nvPr/>
          </p:nvSpPr>
          <p:spPr>
            <a:xfrm rot="5400000">
              <a:off x="312870" y="3968599"/>
              <a:ext cx="1650864" cy="1654301"/>
            </a:xfrm>
            <a:custGeom>
              <a:avLst/>
              <a:gdLst/>
              <a:ahLst/>
              <a:cxnLst/>
              <a:rect l="l" t="t" r="r" b="b"/>
              <a:pathLst>
                <a:path w="14415" h="14445" extrusionOk="0">
                  <a:moveTo>
                    <a:pt x="12679" y="1"/>
                  </a:moveTo>
                  <a:lnTo>
                    <a:pt x="1" y="13569"/>
                  </a:lnTo>
                  <a:lnTo>
                    <a:pt x="876" y="14444"/>
                  </a:lnTo>
                  <a:lnTo>
                    <a:pt x="14414" y="1767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10;p85">
              <a:extLst>
                <a:ext uri="{FF2B5EF4-FFF2-40B4-BE49-F238E27FC236}">
                  <a16:creationId xmlns:a16="http://schemas.microsoft.com/office/drawing/2014/main" id="{CBFF143F-C034-49F6-AE9A-65020C21A2B0}"/>
                </a:ext>
              </a:extLst>
            </p:cNvPr>
            <p:cNvSpPr/>
            <p:nvPr/>
          </p:nvSpPr>
          <p:spPr>
            <a:xfrm rot="5400000">
              <a:off x="1021544" y="3185609"/>
              <a:ext cx="1009531" cy="2043225"/>
            </a:xfrm>
            <a:custGeom>
              <a:avLst/>
              <a:gdLst/>
              <a:ahLst/>
              <a:cxnLst/>
              <a:rect l="l" t="t" r="r" b="b"/>
              <a:pathLst>
                <a:path w="8815" h="17841" extrusionOk="0">
                  <a:moveTo>
                    <a:pt x="6536" y="1"/>
                  </a:moveTo>
                  <a:lnTo>
                    <a:pt x="1" y="17372"/>
                  </a:lnTo>
                  <a:lnTo>
                    <a:pt x="1132" y="17840"/>
                  </a:lnTo>
                  <a:lnTo>
                    <a:pt x="8815" y="966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11;p85">
              <a:extLst>
                <a:ext uri="{FF2B5EF4-FFF2-40B4-BE49-F238E27FC236}">
                  <a16:creationId xmlns:a16="http://schemas.microsoft.com/office/drawing/2014/main" id="{FAEBCFB2-A1EC-4D3C-B827-C3A75D7EA79D}"/>
                </a:ext>
              </a:extLst>
            </p:cNvPr>
            <p:cNvSpPr/>
            <p:nvPr/>
          </p:nvSpPr>
          <p:spPr>
            <a:xfrm rot="5400000">
              <a:off x="-1129503" y="3081114"/>
              <a:ext cx="1101147" cy="777848"/>
            </a:xfrm>
            <a:custGeom>
              <a:avLst/>
              <a:gdLst/>
              <a:ahLst/>
              <a:cxnLst/>
              <a:rect l="l" t="t" r="r" b="b"/>
              <a:pathLst>
                <a:path w="9615" h="6792" extrusionOk="0">
                  <a:moveTo>
                    <a:pt x="4815" y="0"/>
                  </a:moveTo>
                  <a:lnTo>
                    <a:pt x="1" y="4800"/>
                  </a:lnTo>
                  <a:lnTo>
                    <a:pt x="499" y="5268"/>
                  </a:lnTo>
                  <a:lnTo>
                    <a:pt x="1600" y="5992"/>
                  </a:lnTo>
                  <a:lnTo>
                    <a:pt x="2823" y="6505"/>
                  </a:lnTo>
                  <a:lnTo>
                    <a:pt x="4121" y="6762"/>
                  </a:lnTo>
                  <a:lnTo>
                    <a:pt x="4800" y="6792"/>
                  </a:lnTo>
                  <a:lnTo>
                    <a:pt x="5464" y="6762"/>
                  </a:lnTo>
                  <a:lnTo>
                    <a:pt x="6777" y="6505"/>
                  </a:lnTo>
                  <a:lnTo>
                    <a:pt x="8000" y="5992"/>
                  </a:lnTo>
                  <a:lnTo>
                    <a:pt x="9117" y="5268"/>
                  </a:lnTo>
                  <a:lnTo>
                    <a:pt x="9615" y="4800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12;p85">
              <a:extLst>
                <a:ext uri="{FF2B5EF4-FFF2-40B4-BE49-F238E27FC236}">
                  <a16:creationId xmlns:a16="http://schemas.microsoft.com/office/drawing/2014/main" id="{0EEFFED5-9F4B-40DA-93BA-EDE7D9EFFF3B}"/>
                </a:ext>
              </a:extLst>
            </p:cNvPr>
            <p:cNvSpPr/>
            <p:nvPr/>
          </p:nvSpPr>
          <p:spPr>
            <a:xfrm rot="5400000">
              <a:off x="-472762" y="3186534"/>
              <a:ext cx="567125" cy="565291"/>
            </a:xfrm>
            <a:custGeom>
              <a:avLst/>
              <a:gdLst/>
              <a:ahLst/>
              <a:cxnLst/>
              <a:rect l="l" t="t" r="r" b="b"/>
              <a:pathLst>
                <a:path w="4952" h="4936" extrusionOk="0">
                  <a:moveTo>
                    <a:pt x="2219" y="0"/>
                  </a:moveTo>
                  <a:lnTo>
                    <a:pt x="1736" y="106"/>
                  </a:lnTo>
                  <a:lnTo>
                    <a:pt x="1299" y="287"/>
                  </a:lnTo>
                  <a:lnTo>
                    <a:pt x="906" y="558"/>
                  </a:lnTo>
                  <a:lnTo>
                    <a:pt x="559" y="891"/>
                  </a:lnTo>
                  <a:lnTo>
                    <a:pt x="303" y="1283"/>
                  </a:lnTo>
                  <a:lnTo>
                    <a:pt x="106" y="1736"/>
                  </a:lnTo>
                  <a:lnTo>
                    <a:pt x="16" y="2219"/>
                  </a:lnTo>
                  <a:lnTo>
                    <a:pt x="1" y="2475"/>
                  </a:lnTo>
                  <a:lnTo>
                    <a:pt x="16" y="2717"/>
                  </a:lnTo>
                  <a:lnTo>
                    <a:pt x="106" y="3200"/>
                  </a:lnTo>
                  <a:lnTo>
                    <a:pt x="303" y="3652"/>
                  </a:lnTo>
                  <a:lnTo>
                    <a:pt x="559" y="4045"/>
                  </a:lnTo>
                  <a:lnTo>
                    <a:pt x="906" y="4377"/>
                  </a:lnTo>
                  <a:lnTo>
                    <a:pt x="1299" y="4649"/>
                  </a:lnTo>
                  <a:lnTo>
                    <a:pt x="1736" y="4830"/>
                  </a:lnTo>
                  <a:lnTo>
                    <a:pt x="2219" y="4935"/>
                  </a:lnTo>
                  <a:lnTo>
                    <a:pt x="2733" y="4935"/>
                  </a:lnTo>
                  <a:lnTo>
                    <a:pt x="3216" y="4830"/>
                  </a:lnTo>
                  <a:lnTo>
                    <a:pt x="3653" y="4649"/>
                  </a:lnTo>
                  <a:lnTo>
                    <a:pt x="4046" y="4377"/>
                  </a:lnTo>
                  <a:lnTo>
                    <a:pt x="4393" y="4045"/>
                  </a:lnTo>
                  <a:lnTo>
                    <a:pt x="4649" y="3652"/>
                  </a:lnTo>
                  <a:lnTo>
                    <a:pt x="4846" y="3200"/>
                  </a:lnTo>
                  <a:lnTo>
                    <a:pt x="4936" y="2717"/>
                  </a:lnTo>
                  <a:lnTo>
                    <a:pt x="4951" y="2475"/>
                  </a:lnTo>
                  <a:lnTo>
                    <a:pt x="4936" y="2219"/>
                  </a:lnTo>
                  <a:lnTo>
                    <a:pt x="4846" y="1736"/>
                  </a:lnTo>
                  <a:lnTo>
                    <a:pt x="4649" y="1283"/>
                  </a:lnTo>
                  <a:lnTo>
                    <a:pt x="4393" y="891"/>
                  </a:lnTo>
                  <a:lnTo>
                    <a:pt x="4046" y="558"/>
                  </a:lnTo>
                  <a:lnTo>
                    <a:pt x="3653" y="287"/>
                  </a:lnTo>
                  <a:lnTo>
                    <a:pt x="3216" y="106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13;p85">
              <a:extLst>
                <a:ext uri="{FF2B5EF4-FFF2-40B4-BE49-F238E27FC236}">
                  <a16:creationId xmlns:a16="http://schemas.microsoft.com/office/drawing/2014/main" id="{27BCA307-B4A8-41CB-9CF2-668E526489CF}"/>
                </a:ext>
              </a:extLst>
            </p:cNvPr>
            <p:cNvSpPr/>
            <p:nvPr/>
          </p:nvSpPr>
          <p:spPr>
            <a:xfrm rot="5400000">
              <a:off x="-331785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1"/>
                  </a:moveTo>
                  <a:lnTo>
                    <a:pt x="996" y="16"/>
                  </a:lnTo>
                  <a:lnTo>
                    <a:pt x="559" y="212"/>
                  </a:lnTo>
                  <a:lnTo>
                    <a:pt x="212" y="544"/>
                  </a:lnTo>
                  <a:lnTo>
                    <a:pt x="31" y="997"/>
                  </a:lnTo>
                  <a:lnTo>
                    <a:pt x="0" y="1253"/>
                  </a:lnTo>
                  <a:lnTo>
                    <a:pt x="31" y="1495"/>
                  </a:lnTo>
                  <a:lnTo>
                    <a:pt x="212" y="1948"/>
                  </a:lnTo>
                  <a:lnTo>
                    <a:pt x="559" y="2280"/>
                  </a:lnTo>
                  <a:lnTo>
                    <a:pt x="996" y="2476"/>
                  </a:lnTo>
                  <a:lnTo>
                    <a:pt x="1253" y="2491"/>
                  </a:lnTo>
                  <a:lnTo>
                    <a:pt x="1510" y="2476"/>
                  </a:lnTo>
                  <a:lnTo>
                    <a:pt x="1947" y="2280"/>
                  </a:lnTo>
                  <a:lnTo>
                    <a:pt x="2294" y="1948"/>
                  </a:lnTo>
                  <a:lnTo>
                    <a:pt x="2476" y="1495"/>
                  </a:lnTo>
                  <a:lnTo>
                    <a:pt x="2491" y="1253"/>
                  </a:lnTo>
                  <a:lnTo>
                    <a:pt x="2476" y="997"/>
                  </a:lnTo>
                  <a:lnTo>
                    <a:pt x="2294" y="544"/>
                  </a:lnTo>
                  <a:lnTo>
                    <a:pt x="1947" y="212"/>
                  </a:lnTo>
                  <a:lnTo>
                    <a:pt x="1510" y="16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00F5E0-9E36-4C07-9D86-ABB75ED22A4E}"/>
              </a:ext>
            </a:extLst>
          </p:cNvPr>
          <p:cNvGrpSpPr/>
          <p:nvPr/>
        </p:nvGrpSpPr>
        <p:grpSpPr>
          <a:xfrm rot="16200000">
            <a:off x="7385869" y="1818626"/>
            <a:ext cx="5005789" cy="1281452"/>
            <a:chOff x="-4478490" y="3007630"/>
            <a:chExt cx="3605807" cy="923065"/>
          </a:xfrm>
        </p:grpSpPr>
        <p:sp>
          <p:nvSpPr>
            <p:cNvPr id="45" name="Google Shape;2196;p85">
              <a:extLst>
                <a:ext uri="{FF2B5EF4-FFF2-40B4-BE49-F238E27FC236}">
                  <a16:creationId xmlns:a16="http://schemas.microsoft.com/office/drawing/2014/main" id="{897BA1F9-BE44-4D44-A78C-CF6EB061442A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97;p85">
              <a:extLst>
                <a:ext uri="{FF2B5EF4-FFF2-40B4-BE49-F238E27FC236}">
                  <a16:creationId xmlns:a16="http://schemas.microsoft.com/office/drawing/2014/main" id="{FB94A384-BF5D-46A3-91FF-517387581ACF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98;p85">
              <a:extLst>
                <a:ext uri="{FF2B5EF4-FFF2-40B4-BE49-F238E27FC236}">
                  <a16:creationId xmlns:a16="http://schemas.microsoft.com/office/drawing/2014/main" id="{F61F3D39-63C6-4EA1-8EF4-ED23A721064E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14;p85">
              <a:extLst>
                <a:ext uri="{FF2B5EF4-FFF2-40B4-BE49-F238E27FC236}">
                  <a16:creationId xmlns:a16="http://schemas.microsoft.com/office/drawing/2014/main" id="{BE43ADCE-95C9-491B-A0BA-4A9DDC57395C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15;p85">
              <a:extLst>
                <a:ext uri="{FF2B5EF4-FFF2-40B4-BE49-F238E27FC236}">
                  <a16:creationId xmlns:a16="http://schemas.microsoft.com/office/drawing/2014/main" id="{DB622109-622E-475B-BA0E-47C9E9A2BE68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16;p85">
              <a:extLst>
                <a:ext uri="{FF2B5EF4-FFF2-40B4-BE49-F238E27FC236}">
                  <a16:creationId xmlns:a16="http://schemas.microsoft.com/office/drawing/2014/main" id="{AC44816F-8480-47E8-8E47-B404CBD5935F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17;p85">
              <a:extLst>
                <a:ext uri="{FF2B5EF4-FFF2-40B4-BE49-F238E27FC236}">
                  <a16:creationId xmlns:a16="http://schemas.microsoft.com/office/drawing/2014/main" id="{B0DD6544-D36C-461F-BBA4-7B9B18BD3F9C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18;p85">
              <a:extLst>
                <a:ext uri="{FF2B5EF4-FFF2-40B4-BE49-F238E27FC236}">
                  <a16:creationId xmlns:a16="http://schemas.microsoft.com/office/drawing/2014/main" id="{9471A1B0-CE9E-43BD-8A4E-06C334F63AB4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19;p85">
              <a:extLst>
                <a:ext uri="{FF2B5EF4-FFF2-40B4-BE49-F238E27FC236}">
                  <a16:creationId xmlns:a16="http://schemas.microsoft.com/office/drawing/2014/main" id="{E8C568E7-BA89-40E2-A208-4A7ACAC3F2F6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20;p85">
              <a:extLst>
                <a:ext uri="{FF2B5EF4-FFF2-40B4-BE49-F238E27FC236}">
                  <a16:creationId xmlns:a16="http://schemas.microsoft.com/office/drawing/2014/main" id="{E560A460-9F41-4377-AA6B-418CAC6F84F4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21;p85">
              <a:extLst>
                <a:ext uri="{FF2B5EF4-FFF2-40B4-BE49-F238E27FC236}">
                  <a16:creationId xmlns:a16="http://schemas.microsoft.com/office/drawing/2014/main" id="{BC573C47-7A9E-4A2A-9D9A-C2F80C9532E8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265597-8506-40A8-9931-3C0667E22F3B}"/>
              </a:ext>
            </a:extLst>
          </p:cNvPr>
          <p:cNvGrpSpPr/>
          <p:nvPr/>
        </p:nvGrpSpPr>
        <p:grpSpPr>
          <a:xfrm rot="16200000">
            <a:off x="10079374" y="776604"/>
            <a:ext cx="2262299" cy="579135"/>
            <a:chOff x="-4478490" y="3007630"/>
            <a:chExt cx="3605807" cy="923065"/>
          </a:xfrm>
        </p:grpSpPr>
        <p:sp>
          <p:nvSpPr>
            <p:cNvPr id="77" name="Google Shape;2196;p85">
              <a:extLst>
                <a:ext uri="{FF2B5EF4-FFF2-40B4-BE49-F238E27FC236}">
                  <a16:creationId xmlns:a16="http://schemas.microsoft.com/office/drawing/2014/main" id="{13C42524-1C45-4A1B-91C2-A943CBAD93E7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97;p85">
              <a:extLst>
                <a:ext uri="{FF2B5EF4-FFF2-40B4-BE49-F238E27FC236}">
                  <a16:creationId xmlns:a16="http://schemas.microsoft.com/office/drawing/2014/main" id="{791F7C17-7AB1-431B-80BA-254834390D56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98;p85">
              <a:extLst>
                <a:ext uri="{FF2B5EF4-FFF2-40B4-BE49-F238E27FC236}">
                  <a16:creationId xmlns:a16="http://schemas.microsoft.com/office/drawing/2014/main" id="{A080FA20-2B5A-440F-8ABB-B3C34F74FA1A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14;p85">
              <a:extLst>
                <a:ext uri="{FF2B5EF4-FFF2-40B4-BE49-F238E27FC236}">
                  <a16:creationId xmlns:a16="http://schemas.microsoft.com/office/drawing/2014/main" id="{A3AFFC02-F8B7-4BED-91BA-B53AF7D5F4C6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15;p85">
              <a:extLst>
                <a:ext uri="{FF2B5EF4-FFF2-40B4-BE49-F238E27FC236}">
                  <a16:creationId xmlns:a16="http://schemas.microsoft.com/office/drawing/2014/main" id="{641F95E6-8187-4BFD-BE20-0DD4C80D6EAA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16;p85">
              <a:extLst>
                <a:ext uri="{FF2B5EF4-FFF2-40B4-BE49-F238E27FC236}">
                  <a16:creationId xmlns:a16="http://schemas.microsoft.com/office/drawing/2014/main" id="{2C5F890C-D331-4A40-AAB3-1EF7E54688AB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17;p85">
              <a:extLst>
                <a:ext uri="{FF2B5EF4-FFF2-40B4-BE49-F238E27FC236}">
                  <a16:creationId xmlns:a16="http://schemas.microsoft.com/office/drawing/2014/main" id="{2A46DB69-9F80-40F1-834E-9E2B411CC934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18;p85">
              <a:extLst>
                <a:ext uri="{FF2B5EF4-FFF2-40B4-BE49-F238E27FC236}">
                  <a16:creationId xmlns:a16="http://schemas.microsoft.com/office/drawing/2014/main" id="{BA23843D-C0B2-4D2C-8225-401BB8E80FF5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19;p85">
              <a:extLst>
                <a:ext uri="{FF2B5EF4-FFF2-40B4-BE49-F238E27FC236}">
                  <a16:creationId xmlns:a16="http://schemas.microsoft.com/office/drawing/2014/main" id="{E5765973-1F0C-4B3B-82B6-A1D5BEBBBC9C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20;p85">
              <a:extLst>
                <a:ext uri="{FF2B5EF4-FFF2-40B4-BE49-F238E27FC236}">
                  <a16:creationId xmlns:a16="http://schemas.microsoft.com/office/drawing/2014/main" id="{1901CC42-89E3-4604-873C-E6D22F374799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21;p85">
              <a:extLst>
                <a:ext uri="{FF2B5EF4-FFF2-40B4-BE49-F238E27FC236}">
                  <a16:creationId xmlns:a16="http://schemas.microsoft.com/office/drawing/2014/main" id="{0F7D7F27-5490-45F0-82DD-9BDEBEE59B5E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8411E9C-11EC-44D5-9288-55076F977D61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5C9451-DDA5-43ED-93DE-D19D3B599809}"/>
              </a:ext>
            </a:extLst>
          </p:cNvPr>
          <p:cNvSpPr txBox="1"/>
          <p:nvPr/>
        </p:nvSpPr>
        <p:spPr>
          <a:xfrm>
            <a:off x="2614728" y="121154"/>
            <a:ext cx="7051595" cy="92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Chọn từ ngữ để hoàn thành câu: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2A10BF3-E5EC-4D89-869B-6EA92AEC47D6}"/>
              </a:ext>
            </a:extLst>
          </p:cNvPr>
          <p:cNvSpPr/>
          <p:nvPr/>
        </p:nvSpPr>
        <p:spPr>
          <a:xfrm>
            <a:off x="2772190" y="1317141"/>
            <a:ext cx="6125606" cy="1726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3FD0F9-FFB8-45E6-A2D8-2E7F9F3C6F9E}"/>
              </a:ext>
            </a:extLst>
          </p:cNvPr>
          <p:cNvSpPr txBox="1"/>
          <p:nvPr/>
        </p:nvSpPr>
        <p:spPr>
          <a:xfrm>
            <a:off x="2908406" y="1049644"/>
            <a:ext cx="7051595" cy="172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cãi lời                           vâng lời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                      giúp đỡ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34E152-217E-4A80-B563-DF037F58AB8B}"/>
              </a:ext>
            </a:extLst>
          </p:cNvPr>
          <p:cNvSpPr txBox="1"/>
          <p:nvPr/>
        </p:nvSpPr>
        <p:spPr>
          <a:xfrm>
            <a:off x="2667532" y="3057000"/>
            <a:ext cx="8510520" cy="190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cái cần ………………. cha mẹ.</a:t>
            </a: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chị em cần …………… lẫn nhau.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6D93EB-D100-4A80-B34B-9ED7AE82AEE0}"/>
              </a:ext>
            </a:extLst>
          </p:cNvPr>
          <p:cNvSpPr txBox="1"/>
          <p:nvPr/>
        </p:nvSpPr>
        <p:spPr>
          <a:xfrm>
            <a:off x="5597821" y="3385542"/>
            <a:ext cx="188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 lời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DFCA71-6964-485A-8910-83CAD18BC662}"/>
              </a:ext>
            </a:extLst>
          </p:cNvPr>
          <p:cNvSpPr txBox="1"/>
          <p:nvPr/>
        </p:nvSpPr>
        <p:spPr>
          <a:xfrm>
            <a:off x="6242611" y="4359569"/>
            <a:ext cx="188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đỡ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976">
        <p14:flythrough/>
      </p:transition>
    </mc:Choice>
    <mc:Fallback xmlns="">
      <p:transition spd="slow" advTm="81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2">
            <a:extLst>
              <a:ext uri="{FF2B5EF4-FFF2-40B4-BE49-F238E27FC236}">
                <a16:creationId xmlns:a16="http://schemas.microsoft.com/office/drawing/2014/main" id="{989235B5-C5E1-4768-8385-7FDD7498B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130628" y="2458558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2756843" y="2502608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4009929" y="1933061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1245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6231971" y="785001"/>
            <a:ext cx="4520848" cy="5586681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82A63AF-7006-494C-85C6-8CD4FB9B67FE}"/>
              </a:ext>
            </a:extLst>
          </p:cNvPr>
          <p:cNvSpPr txBox="1"/>
          <p:nvPr/>
        </p:nvSpPr>
        <p:spPr>
          <a:xfrm>
            <a:off x="5845201" y="2058383"/>
            <a:ext cx="5207343" cy="190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Viết lại một câu con thích ở bài 5 vào vở.</a:t>
            </a:r>
          </a:p>
        </p:txBody>
      </p:sp>
    </p:spTree>
    <p:extLst>
      <p:ext uri="{BB962C8B-B14F-4D97-AF65-F5344CB8AC3E}">
        <p14:creationId xmlns:p14="http://schemas.microsoft.com/office/powerpoint/2010/main" val="39891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037">
        <p14:flythrough/>
      </p:transition>
    </mc:Choice>
    <mc:Fallback xmlns="">
      <p:transition spd="slow" advTm="2703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333"/>
  <p:tag name="INKNOELEADERBOARD" val="-1666312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7.9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5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|16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253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Microsoft YaHei</vt:lpstr>
      <vt:lpstr>Arial</vt:lpstr>
      <vt:lpstr>Arial-SGK-TV</vt:lpstr>
      <vt:lpstr>Calibri</vt:lpstr>
      <vt:lpstr>Cambria</vt:lpstr>
      <vt:lpstr>Open Sans</vt:lpstr>
      <vt:lpstr>Times New Roman</vt:lpstr>
      <vt:lpstr>UTM ThuPhap Thien An</vt:lpstr>
      <vt:lpstr>思源宋体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Hong Nhung Nguyen Thi</cp:lastModifiedBy>
  <cp:revision>84</cp:revision>
  <dcterms:created xsi:type="dcterms:W3CDTF">2017-08-18T03:02:00Z</dcterms:created>
  <dcterms:modified xsi:type="dcterms:W3CDTF">2022-02-08T03:09:34Z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