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52" r:id="rId2"/>
    <p:sldId id="415" r:id="rId3"/>
    <p:sldId id="429" r:id="rId4"/>
    <p:sldId id="322" r:id="rId5"/>
    <p:sldId id="447" r:id="rId6"/>
    <p:sldId id="427" r:id="rId7"/>
    <p:sldId id="446" r:id="rId8"/>
    <p:sldId id="431" r:id="rId9"/>
    <p:sldId id="443" r:id="rId10"/>
    <p:sldId id="444" r:id="rId11"/>
    <p:sldId id="448" r:id="rId12"/>
    <p:sldId id="445" r:id="rId13"/>
    <p:sldId id="432" r:id="rId14"/>
    <p:sldId id="433" r:id="rId15"/>
    <p:sldId id="434" r:id="rId16"/>
    <p:sldId id="435" r:id="rId17"/>
    <p:sldId id="441" r:id="rId18"/>
    <p:sldId id="404" r:id="rId19"/>
    <p:sldId id="436" r:id="rId20"/>
    <p:sldId id="439" r:id="rId21"/>
    <p:sldId id="418" r:id="rId22"/>
    <p:sldId id="451" r:id="rId23"/>
    <p:sldId id="402" r:id="rId24"/>
    <p:sldId id="440" r:id="rId25"/>
    <p:sldId id="419" r:id="rId26"/>
    <p:sldId id="449" r:id="rId27"/>
    <p:sldId id="321" r:id="rId28"/>
    <p:sldId id="424" r:id="rId29"/>
    <p:sldId id="421" r:id="rId30"/>
    <p:sldId id="269" r:id="rId31"/>
    <p:sldId id="271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0000FF"/>
    <a:srgbClr val="CCECFF"/>
    <a:srgbClr val="99CCFF"/>
    <a:srgbClr val="FF6600"/>
    <a:srgbClr val="EA7EA3"/>
    <a:srgbClr val="F1CF15"/>
    <a:srgbClr val="F6D857"/>
    <a:srgbClr val="F6E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78" d="100"/>
          <a:sy n="78" d="100"/>
        </p:scale>
        <p:origin x="1012" y="68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2022/2/8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2022/2/8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68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56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2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3" Type="http://schemas.openxmlformats.org/officeDocument/2006/relationships/video" Target="../media/media1.wmv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microsoft.com/office/2007/relationships/media" Target="../media/media1.wmv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jpe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1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1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4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4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2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9" y="1511612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36615" y="2165764"/>
            <a:ext cx="570307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459502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9502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+ 2)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66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252085"/>
            <a:ext cx="3274690" cy="857250"/>
          </a:xfrm>
        </p:spPr>
        <p:txBody>
          <a:bodyPr>
            <a:norm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14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707654"/>
            <a:ext cx="3672408" cy="857250"/>
          </a:xfrm>
        </p:spPr>
        <p:txBody>
          <a:bodyPr>
            <a:normAutofit fontScale="90000"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huỵch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911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27" b="14695"/>
          <a:stretch/>
        </p:blipFill>
        <p:spPr>
          <a:xfrm>
            <a:off x="-1954" y="1"/>
            <a:ext cx="9145954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280" y="1106014"/>
            <a:ext cx="3384376" cy="432048"/>
          </a:xfr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8"/>
          <p:cNvSpPr/>
          <p:nvPr/>
        </p:nvSpPr>
        <p:spPr>
          <a:xfrm>
            <a:off x="474420" y="627534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10"/>
          <p:cNvSpPr/>
          <p:nvPr/>
        </p:nvSpPr>
        <p:spPr>
          <a:xfrm>
            <a:off x="6327956" y="627534"/>
            <a:ext cx="271774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1"/>
          <p:cNvSpPr/>
          <p:nvPr/>
        </p:nvSpPr>
        <p:spPr>
          <a:xfrm>
            <a:off x="489666" y="192367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2"/>
          <p:cNvSpPr/>
          <p:nvPr/>
        </p:nvSpPr>
        <p:spPr>
          <a:xfrm>
            <a:off x="19532" y="2368779"/>
            <a:ext cx="228930" cy="340026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3"/>
          <p:cNvSpPr/>
          <p:nvPr/>
        </p:nvSpPr>
        <p:spPr>
          <a:xfrm>
            <a:off x="7849230" y="2412986"/>
            <a:ext cx="274320" cy="347472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4"/>
          <p:cNvSpPr/>
          <p:nvPr/>
        </p:nvSpPr>
        <p:spPr>
          <a:xfrm>
            <a:off x="825889" y="326970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504414" y="3672260"/>
            <a:ext cx="274462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9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35292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3300" b="1" dirty="0">
                <a:solidFill>
                  <a:srgbClr val="00B050"/>
                </a:solidFill>
              </a:rPr>
              <a:t>   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98193" y="1318096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83793" y="2067694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27984" y="2075068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773391" y="2075068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675748" y="1318096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2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60264"/>
            <a:ext cx="799288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11960" y="1419622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567218" y="1424427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09712" y="2176594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5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268" y="2440387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               </a:t>
            </a:r>
            <a:r>
              <a:rPr lang="en-US" sz="2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Lưu đồ: Đường kết nối 8"/>
          <p:cNvSpPr/>
          <p:nvPr/>
        </p:nvSpPr>
        <p:spPr>
          <a:xfrm>
            <a:off x="474420" y="627534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10"/>
          <p:cNvSpPr/>
          <p:nvPr/>
        </p:nvSpPr>
        <p:spPr>
          <a:xfrm>
            <a:off x="6327956" y="627534"/>
            <a:ext cx="271774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1"/>
          <p:cNvSpPr/>
          <p:nvPr/>
        </p:nvSpPr>
        <p:spPr>
          <a:xfrm>
            <a:off x="489666" y="192367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2"/>
          <p:cNvSpPr/>
          <p:nvPr/>
        </p:nvSpPr>
        <p:spPr>
          <a:xfrm>
            <a:off x="19532" y="2368779"/>
            <a:ext cx="228930" cy="340026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3"/>
          <p:cNvSpPr/>
          <p:nvPr/>
        </p:nvSpPr>
        <p:spPr>
          <a:xfrm>
            <a:off x="7849230" y="2412986"/>
            <a:ext cx="274320" cy="347472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4"/>
          <p:cNvSpPr/>
          <p:nvPr/>
        </p:nvSpPr>
        <p:spPr>
          <a:xfrm>
            <a:off x="825889" y="326970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504414" y="3672260"/>
            <a:ext cx="274462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954" y="497254"/>
            <a:ext cx="626467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3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3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Nam</a:t>
            </a:r>
            <a:r>
              <a:rPr lang="en-US" sz="33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3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3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87" y="72886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                        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9742" y="2013392"/>
            <a:ext cx="84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1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1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894" y="2304370"/>
            <a:ext cx="7912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Nam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3049" y="3162562"/>
            <a:ext cx="742537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268" y="3714409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193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856126" y="-110037"/>
            <a:ext cx="1732964" cy="25735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10376" y="1793079"/>
            <a:ext cx="3123932" cy="66749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giải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lao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23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-65618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11788" y="699542"/>
            <a:ext cx="228600" cy="27432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497060" y="2067694"/>
            <a:ext cx="228600" cy="27432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0"/>
          <p:cNvSpPr/>
          <p:nvPr/>
        </p:nvSpPr>
        <p:spPr>
          <a:xfrm>
            <a:off x="497060" y="3723878"/>
            <a:ext cx="228600" cy="27432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16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856126" y="-110037"/>
            <a:ext cx="1732964" cy="25735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60019" y="1793079"/>
            <a:ext cx="2224648" cy="66749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giãn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1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95988" y="119569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38"/>
            <a:ext cx="9144000" cy="3672408"/>
          </a:xfrm>
          <a:prstGeom prst="rect">
            <a:avLst/>
          </a:prstGeom>
        </p:spPr>
      </p:pic>
      <p:pic>
        <p:nvPicPr>
          <p:cNvPr id="1026" name="Picture 2" descr="https://lh6.googleusercontent.com/USXG3o2WpDuhKVh2AzlzKgiegYZi1CJoNcbE_qWSmun-copxos5zqwjsAXqA3Wa2HHG1UqEkRvmrnh02NzOGwbPh67gk1XVSXRAo6R3AJE8PXxuWDFFNrIg279EmGBeLB7E-bQ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1870"/>
            <a:ext cx="8280920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9728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888"/>
            <a:ext cx="9144000" cy="5176738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395536" y="202255"/>
            <a:ext cx="8505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Nam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Đức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0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395536" y="202255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Mẹ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chuẩn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bị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chuyến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0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407190" y="202255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Đến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đoạn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đường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dốc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khúc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khuỷu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0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6568" y="202255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tới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Nam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Đức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0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814914" y="213755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tới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đỉnh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núi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0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0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9" grpId="0"/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856126" y="-110037"/>
            <a:ext cx="1732964" cy="25735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10376" y="1793079"/>
            <a:ext cx="3123932" cy="66749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giải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lao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5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222422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95988" y="121447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23457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2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8607" y="-242468"/>
            <a:ext cx="1656185" cy="1499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954484" y="1361450"/>
            <a:ext cx="3387938" cy="4792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04" y="1503530"/>
            <a:ext cx="8169043" cy="1356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02" y="2317025"/>
            <a:ext cx="806034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Đến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đoạn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đường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dốc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khúc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khuỷu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bố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phải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cõng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Đức</a:t>
            </a:r>
            <a:r>
              <a:rPr lang="en-US" sz="2500" dirty="0">
                <a:solidFill>
                  <a:srgbClr val="0000FF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202" y="2318105"/>
            <a:ext cx="400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3095" y="2317025"/>
            <a:ext cx="400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00949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88607" y="-242468"/>
            <a:ext cx="1656185" cy="1499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-954484" y="1361450"/>
            <a:ext cx="3387938" cy="4792294"/>
          </a:xfrm>
          <a:prstGeom prst="rect">
            <a:avLst/>
          </a:prstGeom>
        </p:spPr>
      </p:pic>
      <p:pic>
        <p:nvPicPr>
          <p:cNvPr id="3" name="Đ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23631" y="181953"/>
            <a:ext cx="5801234" cy="47464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34" y="1419622"/>
            <a:ext cx="8783955" cy="2060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954" y="699542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1.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Tô</a:t>
            </a:r>
            <a:endParaRPr lang="en-US" sz="2500" dirty="0">
              <a:solidFill>
                <a:srgbClr val="0066CC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9176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2678" y="4083918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954" y="737962"/>
            <a:ext cx="8135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3.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Viết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câu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trả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lời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cho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câu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hỏi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c ở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mục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3 (SHS </a:t>
            </a:r>
            <a:r>
              <a:rPr lang="en-US" sz="2500" dirty="0" err="1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trang</a:t>
            </a:r>
            <a:r>
              <a:rPr lang="en-US" sz="2500" dirty="0">
                <a:solidFill>
                  <a:srgbClr val="0066CC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31)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4" y="1602058"/>
            <a:ext cx="8822627" cy="16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49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56107"/>
          <a:stretch/>
        </p:blipFill>
        <p:spPr>
          <a:xfrm>
            <a:off x="0" y="-1"/>
            <a:ext cx="9144000" cy="514350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1680" y="4155926"/>
            <a:ext cx="6172200" cy="4857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gồm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4641701"/>
            <a:ext cx="6048672" cy="4857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 </a:t>
            </a:r>
          </a:p>
          <a:p>
            <a:pPr marL="0" indent="0">
              <a:buNone/>
            </a:pP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  <p:transition spd="slow"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8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546"/>
            <a:ext cx="9144000" cy="3744416"/>
          </a:xfrm>
          <a:prstGeom prst="rect">
            <a:avLst/>
          </a:prstGeom>
        </p:spPr>
      </p:pic>
      <p:pic>
        <p:nvPicPr>
          <p:cNvPr id="1026" name="Picture 2" descr="https://lh6.googleusercontent.com/USXG3o2WpDuhKVh2AzlzKgiegYZi1CJoNcbE_qWSmun-copxos5zqwjsAXqA3Wa2HHG1UqEkRvmrnh02NzOGwbPh67gk1XVSXRAo6R3AJE8PXxuWDFFNrIg279EmGBeLB7E-bQ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1870"/>
            <a:ext cx="8280920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430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400" y="843558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uya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2760" y="843558"/>
            <a:ext cx="1219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uyp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396" y="2571750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uynh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3196" y="2574618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uych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704" y="2571750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uyu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54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9985" y="41151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607" y="1419622"/>
            <a:ext cx="261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uýp</a:t>
            </a:r>
            <a:r>
              <a:rPr lang="en-US" sz="4000" dirty="0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thuốc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427734"/>
            <a:ext cx="317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uỳnh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uỵch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435846"/>
            <a:ext cx="317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khúc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uỷu</a:t>
            </a:r>
            <a:endParaRPr lang="en-US" sz="4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5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8990" y="2436747"/>
            <a:ext cx="239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huỳnh</a:t>
            </a:r>
            <a:r>
              <a:rPr lang="en-US" sz="20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huỵch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2104" y="11537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khuya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375" y="1586447"/>
            <a:ext cx="184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tuýp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thuốc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481" y="2793416"/>
            <a:ext cx="2108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khúc</a:t>
            </a:r>
            <a:r>
              <a:rPr lang="en-US" sz="34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khuỷu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3821" y="1583009"/>
            <a:ext cx="184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côn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trùng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96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723878"/>
            <a:ext cx="3575298" cy="857250"/>
          </a:xfrm>
        </p:spPr>
        <p:txBody>
          <a:bodyPr>
            <a:norm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20" y="172551"/>
            <a:ext cx="5000625" cy="3336131"/>
          </a:xfrm>
        </p:spPr>
      </p:pic>
    </p:spTree>
    <p:extLst>
      <p:ext uri="{BB962C8B-B14F-4D97-AF65-F5344CB8AC3E}">
        <p14:creationId xmlns:p14="http://schemas.microsoft.com/office/powerpoint/2010/main" val="297032569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990</Words>
  <Application>Microsoft Office PowerPoint</Application>
  <PresentationFormat>On-screen Show (16:9)</PresentationFormat>
  <Paragraphs>113</Paragraphs>
  <Slides>31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Arial-Rounded</vt:lpstr>
      <vt:lpstr>Arial-SGK-TV</vt:lpstr>
      <vt:lpstr>Calibri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tuýp thuốc</vt:lpstr>
      <vt:lpstr>côn trùng</vt:lpstr>
      <vt:lpstr>huỳnh huỵch</vt:lpstr>
      <vt:lpstr>khúc khuỷu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Hong Nhung Nguyen Thi</cp:lastModifiedBy>
  <cp:revision>417</cp:revision>
  <dcterms:created xsi:type="dcterms:W3CDTF">2015-12-11T17:46:00Z</dcterms:created>
  <dcterms:modified xsi:type="dcterms:W3CDTF">2022-02-08T03:10:45Z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