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Không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nói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dối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5"/>
    </mc:Choice>
    <mc:Fallback xmlns="">
      <p:transition spd="slow" advTm="99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820747" y="-523554"/>
            <a:ext cx="1025510" cy="2667001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0" y="2511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858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CẬU BÉ CHĂN CỪU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934"/>
    </mc:Choice>
    <mc:Fallback xmlns="">
      <p:transition spd="slow" advTm="228934"/>
    </mc:Fallback>
  </mc:AlternateContent>
  <p:extLst>
    <p:ext uri="{E180D4A7-C9FB-4DFB-919C-405C955672EB}">
      <p14:showEvtLst xmlns:p14="http://schemas.microsoft.com/office/powerpoint/2010/main">
        <p14:playEvt time="18809" objId="7"/>
        <p14:triggerEvt type="onClick" time="18809" objId="7"/>
        <p14:stopEvt time="228934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94819" y="-903872"/>
            <a:ext cx="1025510" cy="28332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   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733123"/>
            <a:ext cx="392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F7F19-DD61-42BD-8F19-F9E7DAAA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58" y="1447800"/>
            <a:ext cx="5860464" cy="4781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63"/>
    </mc:Choice>
    <mc:Fallback xmlns="">
      <p:transition spd="slow" advTm="56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18619" y="-827672"/>
            <a:ext cx="1025510" cy="26808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5873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Qua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mẹ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hậu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chúng</a:t>
            </a:r>
            <a:r>
              <a:rPr lang="en-US" sz="3200" dirty="0">
                <a:solidFill>
                  <a:srgbClr val="0000FF"/>
                </a:solidFill>
              </a:rPr>
              <a:t> ta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63"/>
    </mc:Choice>
    <mc:Fallback xmlns="">
      <p:transition spd="slow" advTm="248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667000"/>
            <a:ext cx="3747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5FFD2-48C6-4B3B-864C-5B14FF9C5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33400"/>
            <a:ext cx="5638800" cy="4873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99"/>
    </mc:Choice>
    <mc:Fallback xmlns="">
      <p:transition spd="slow" advTm="7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2"/>
    </mc:Choice>
    <mc:Fallback xmlns="">
      <p:transition spd="slow" advTm="257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516" y="1196180"/>
            <a:ext cx="8470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392C-22F7-4B72-8AC8-AE0D191F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39" y="2468332"/>
            <a:ext cx="8377238" cy="3445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75"/>
    </mc:Choice>
    <mc:Fallback xmlns="">
      <p:transition spd="slow" advTm="77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1"/>
    </mc:Choice>
    <mc:Fallback xmlns="">
      <p:transition spd="slow" advTm="31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6"/>
    </mc:Choice>
    <mc:Fallback xmlns="">
      <p:transition spd="slow" advTm="952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169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   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Hong Nhung Nguyen Thi</cp:lastModifiedBy>
  <cp:revision>33</cp:revision>
  <dcterms:created xsi:type="dcterms:W3CDTF">2006-08-16T00:00:00Z</dcterms:created>
  <dcterms:modified xsi:type="dcterms:W3CDTF">2022-02-21T05:04:48Z</dcterms:modified>
</cp:coreProperties>
</file>