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321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4" r:id="rId11"/>
    <p:sldId id="265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D24DE-0630-425B-B66B-2984CE972B1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8AF6-D407-41C4-B668-ED5A397C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4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4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1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8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8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8" y="2015482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972" y="2887685"/>
            <a:ext cx="650605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20</a:t>
            </a:r>
          </a:p>
          <a:p>
            <a:pPr algn="ctr" defTabSz="1946002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02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>
            <a:fillRect/>
          </a:stretch>
        </p:blipFill>
        <p:spPr>
          <a:xfrm>
            <a:off x="3776663" y="762000"/>
            <a:ext cx="8415337" cy="6095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1" y="762000"/>
            <a:ext cx="4581526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1" y="0"/>
            <a:ext cx="4581525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4362451" y="0"/>
            <a:ext cx="305752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7582767" y="13855"/>
            <a:ext cx="4609233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5648326" y="0"/>
            <a:ext cx="3057525" cy="914400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381000"/>
            <a:ext cx="8337796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4366" y="1447800"/>
            <a:ext cx="6641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: </a:t>
            </a:r>
          </a:p>
          <a:p>
            <a:endParaRPr lang="en-US" sz="20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đoàn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7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28799"/>
            <a:ext cx="12192001" cy="26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66900"/>
            <a:ext cx="13792200" cy="72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35" y="3985660"/>
            <a:ext cx="3695841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3102429" y="914400"/>
            <a:ext cx="6302829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2743201" y="1060569"/>
            <a:ext cx="6336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TẬP ĐỌC</a:t>
            </a:r>
          </a:p>
          <a:p>
            <a:r>
              <a:rPr lang="en-US" sz="6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ÔN LUYỆN 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532"/>
            <a:ext cx="12191999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17" y="2126681"/>
            <a:ext cx="365447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64" y="3168768"/>
            <a:ext cx="2832415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6" y="-164298"/>
            <a:ext cx="634299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3543300" y="3168172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1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-1053498"/>
            <a:ext cx="7535007" cy="7640515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095376" y="3352904"/>
            <a:ext cx="2257424" cy="3469927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89782" y="3639235"/>
            <a:ext cx="226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337784"/>
            <a:ext cx="4200525" cy="9194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Nhắc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lại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tên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các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bài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đã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học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trong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tuần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2665324"/>
            <a:ext cx="4200525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 1 :BẠN CỦA GIÓ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2" y="3368421"/>
            <a:ext cx="53340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 2 :GIẢI THƯỞNG TÌNH BẠN</a:t>
            </a:r>
            <a:endParaRPr lang="en-US" sz="2400" b="1" i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8" descr="Hình ảnh các bé vui chơi tập thể trong vẽ trah tg mn | Hình ảnh, Tượng,  Tranh nghệ thuật"/>
          <p:cNvPicPr>
            <a:picLocks noChangeAspect="1" noChangeArrowheads="1"/>
          </p:cNvPicPr>
          <p:nvPr/>
        </p:nvPicPr>
        <p:blipFill>
          <a:blip r:embed="rId8"/>
          <a:srcRect t="29329"/>
          <a:stretch>
            <a:fillRect/>
          </a:stretch>
        </p:blipFill>
        <p:spPr bwMode="auto">
          <a:xfrm rot="386037">
            <a:off x="8556281" y="4497022"/>
            <a:ext cx="3130595" cy="192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8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pic>
        <p:nvPicPr>
          <p:cNvPr id="12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-653449"/>
            <a:ext cx="9372600" cy="4837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1242079"/>
            <a:ext cx="630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Đọc lại bài : </a:t>
            </a:r>
            <a:r>
              <a:rPr lang="en-US" sz="28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GIẢI THƯỞNG TÌNH BẠN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0417" y="19939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Khi hoẵng ngã,nai đã làm gì 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032661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Khi hoẵng ngã, nai đã dừng lại đỡ hoẵng dậy.</a:t>
            </a:r>
          </a:p>
        </p:txBody>
      </p:sp>
    </p:spTree>
    <p:extLst>
      <p:ext uri="{BB962C8B-B14F-4D97-AF65-F5344CB8AC3E}">
        <p14:creationId xmlns:p14="http://schemas.microsoft.com/office/powerpoint/2010/main" val="36490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ình ảnh các bé vui chơi tập thể trong vẽ trah tg mn | Hình ảnh, Tượng,  Tranh nghệ thuật"/>
          <p:cNvPicPr>
            <a:picLocks noChangeAspect="1" noChangeArrowheads="1"/>
          </p:cNvPicPr>
          <p:nvPr/>
        </p:nvPicPr>
        <p:blipFill>
          <a:blip r:embed="rId2"/>
          <a:srcRect t="29329"/>
          <a:stretch>
            <a:fillRect/>
          </a:stretch>
        </p:blipFill>
        <p:spPr bwMode="auto">
          <a:xfrm rot="386037">
            <a:off x="2384084" y="4207937"/>
            <a:ext cx="3130595" cy="192652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4" y="-6781800"/>
            <a:ext cx="12268200" cy="163018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3404" y="548447"/>
            <a:ext cx="786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1.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Sắp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xếp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viết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lại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8746" y="1501616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Cambria" pitchFamily="18" charset="0"/>
              </a:rPr>
              <a:t>voi</a:t>
            </a:r>
            <a:r>
              <a:rPr lang="en-US" sz="2800" dirty="0">
                <a:latin typeface="Cambria" pitchFamily="18" charset="0"/>
              </a:rPr>
              <a:t> con, </a:t>
            </a:r>
            <a:r>
              <a:rPr lang="en-US" sz="2800" dirty="0" err="1">
                <a:latin typeface="Cambria" pitchFamily="18" charset="0"/>
              </a:rPr>
              <a:t>sinh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nhật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các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bạn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chúc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mừng</a:t>
            </a:r>
            <a:r>
              <a:rPr lang="en-US" sz="2800" dirty="0">
                <a:latin typeface="Cambria" pitchFamily="18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9528" y="38100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>
                <a:latin typeface="Cambria" pitchFamily="18" charset="0"/>
              </a:rPr>
              <a:t>b</a:t>
            </a:r>
            <a:r>
              <a:rPr lang="en-US" sz="2800" dirty="0">
                <a:latin typeface="Cambria" pitchFamily="18" charset="0"/>
              </a:rPr>
              <a:t>.     </a:t>
            </a:r>
            <a:r>
              <a:rPr lang="en-US" sz="2800" dirty="0" err="1">
                <a:latin typeface="Cambria" pitchFamily="18" charset="0"/>
              </a:rPr>
              <a:t>các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bạn</a:t>
            </a:r>
            <a:r>
              <a:rPr lang="en-US" sz="2800" dirty="0">
                <a:latin typeface="Cambria" pitchFamily="18" charset="0"/>
              </a:rPr>
              <a:t>, con,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cùng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giờ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ra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chơi</a:t>
            </a:r>
            <a:r>
              <a:rPr lang="en-US" sz="28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thường</a:t>
            </a:r>
            <a:r>
              <a:rPr lang="en-US" sz="2800" dirty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</a:pPr>
            <a:endParaRPr lang="en-US" sz="2800" dirty="0">
              <a:latin typeface="Cambria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20116" y="2646079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80028" y="2463349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Các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bạn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chúc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mừng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sinh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nhật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voi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con.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6235" y="4827092"/>
            <a:ext cx="7607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Giờ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ra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chơi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, con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thường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chơi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cùng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các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bạn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481383" y="4942597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4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2836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1" y="582285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Cambria" pitchFamily="18" charset="0"/>
              </a:rPr>
              <a:t>Bài</a:t>
            </a:r>
            <a:r>
              <a:rPr lang="en-US" sz="3000" b="1" dirty="0">
                <a:latin typeface="Cambria" pitchFamily="18" charset="0"/>
              </a:rPr>
              <a:t> 2. </a:t>
            </a:r>
            <a:r>
              <a:rPr lang="en-US" sz="3000" b="1" dirty="0" err="1">
                <a:latin typeface="Cambria" pitchFamily="18" charset="0"/>
              </a:rPr>
              <a:t>Điền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vào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chỗ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chấm</a:t>
            </a:r>
            <a:r>
              <a:rPr lang="en-US" sz="3000" b="1" dirty="0">
                <a:latin typeface="Cambria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oac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000" b="1" i="1" dirty="0">
                <a:latin typeface="Cambria" pitchFamily="18" charset="0"/>
              </a:rPr>
              <a:t>hay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oăc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        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oang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000" b="1" i="1" dirty="0">
                <a:latin typeface="Cambria" pitchFamily="18" charset="0"/>
              </a:rPr>
              <a:t>hay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oăng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        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oanh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000" b="1" i="1" dirty="0">
                <a:latin typeface="Cambria" pitchFamily="18" charset="0"/>
              </a:rPr>
              <a:t>hay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oach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030" y="2377999"/>
            <a:ext cx="7658100" cy="346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Hà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kh</a:t>
            </a:r>
            <a:r>
              <a:rPr lang="en-US" sz="3000" dirty="0">
                <a:latin typeface="Cambria" pitchFamily="18" charset="0"/>
              </a:rPr>
              <a:t>……  </a:t>
            </a:r>
            <a:r>
              <a:rPr lang="en-US" sz="3000" dirty="0" err="1">
                <a:latin typeface="Cambria" pitchFamily="18" charset="0"/>
              </a:rPr>
              <a:t>vai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bạn</a:t>
            </a:r>
            <a:r>
              <a:rPr lang="en-US" sz="3000" dirty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Kh</a:t>
            </a:r>
            <a:r>
              <a:rPr lang="en-US" sz="3000" dirty="0">
                <a:latin typeface="Cambria" pitchFamily="18" charset="0"/>
              </a:rPr>
              <a:t>………  </a:t>
            </a:r>
            <a:r>
              <a:rPr lang="en-US" sz="3000" dirty="0" err="1">
                <a:latin typeface="Cambria" pitchFamily="18" charset="0"/>
              </a:rPr>
              <a:t>cuối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tháng</a:t>
            </a:r>
            <a:r>
              <a:rPr lang="en-US" sz="3000" dirty="0">
                <a:latin typeface="Cambria" pitchFamily="18" charset="0"/>
              </a:rPr>
              <a:t> 11, </a:t>
            </a:r>
            <a:r>
              <a:rPr lang="en-US" sz="3000" dirty="0" err="1">
                <a:latin typeface="Cambria" pitchFamily="18" charset="0"/>
              </a:rPr>
              <a:t>tôi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các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bạn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sẽ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được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đi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thăm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vườn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bách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thú</a:t>
            </a:r>
            <a:r>
              <a:rPr lang="en-US" sz="3000" dirty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Lan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Hà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lập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kế</a:t>
            </a:r>
            <a:r>
              <a:rPr lang="en-US" sz="3000" dirty="0">
                <a:latin typeface="Cambria" pitchFamily="18" charset="0"/>
              </a:rPr>
              <a:t> h……..   </a:t>
            </a:r>
            <a:r>
              <a:rPr lang="en-US" sz="3000" dirty="0" err="1">
                <a:latin typeface="Cambria" pitchFamily="18" charset="0"/>
              </a:rPr>
              <a:t>học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nhóm</a:t>
            </a:r>
            <a:r>
              <a:rPr lang="en-US" sz="3000" dirty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</a:pPr>
            <a:endParaRPr lang="en-US" sz="3000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1576" y="2520184"/>
            <a:ext cx="7873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oác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4662210" y="3207574"/>
            <a:ext cx="11416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oảng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7068847" y="4580792"/>
            <a:ext cx="100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oạch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12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12115800" cy="6858000"/>
            <a:chOff x="0" y="0"/>
            <a:chExt cx="12312656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372100" y="0"/>
              <a:ext cx="6940556" cy="6858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11211" y="584937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3 :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thiện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0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endParaRPr lang="en-US" sz="3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9916" y="1736067"/>
            <a:ext cx="6842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đoàn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chạm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râu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4391" y="2883865"/>
            <a:ext cx="8101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……………..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…………..</a:t>
            </a:r>
          </a:p>
          <a:p>
            <a:endParaRPr lang="en-US" sz="3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đông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412" y="2875002"/>
            <a:ext cx="2019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đoàn</a:t>
            </a:r>
            <a:r>
              <a:rPr lang="en-US" sz="3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7747" y="2861042"/>
            <a:ext cx="222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0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0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931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288</Words>
  <Application>Microsoft Office PowerPoint</Application>
  <PresentationFormat>Widescreen</PresentationFormat>
  <Paragraphs>46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.VnAvantH</vt:lpstr>
      <vt:lpstr>Arial</vt:lpstr>
      <vt:lpstr>Arial-SGK-TV</vt:lpstr>
      <vt:lpstr>Calibri</vt:lpstr>
      <vt:lpstr>Cambria</vt:lpstr>
      <vt:lpstr>Candara</vt:lpstr>
      <vt:lpstr>HP001 4 hàng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Hong Nhung Nguyen Thi</cp:lastModifiedBy>
  <cp:revision>37</cp:revision>
  <dcterms:created xsi:type="dcterms:W3CDTF">2006-08-16T00:00:00Z</dcterms:created>
  <dcterms:modified xsi:type="dcterms:W3CDTF">2022-01-27T17:12:46Z</dcterms:modified>
</cp:coreProperties>
</file>