
<file path=[Content_Types].xml><?xml version="1.0" encoding="utf-8"?>
<Types xmlns="http://schemas.openxmlformats.org/package/2006/content-types">
  <Default Extension="gif" ContentType="image/gi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71" r:id="rId2"/>
    <p:sldId id="372" r:id="rId3"/>
    <p:sldId id="376" r:id="rId4"/>
    <p:sldId id="382" r:id="rId5"/>
    <p:sldId id="383" r:id="rId6"/>
    <p:sldId id="384" r:id="rId7"/>
    <p:sldId id="385" r:id="rId8"/>
    <p:sldId id="386" r:id="rId9"/>
    <p:sldId id="387" r:id="rId10"/>
    <p:sldId id="388" r:id="rId11"/>
    <p:sldId id="389" r:id="rId12"/>
    <p:sldId id="390" r:id="rId13"/>
    <p:sldId id="391" r:id="rId14"/>
    <p:sldId id="392" r:id="rId15"/>
    <p:sldId id="393" r:id="rId16"/>
    <p:sldId id="394" r:id="rId17"/>
    <p:sldId id="377" r:id="rId18"/>
    <p:sldId id="378" r:id="rId19"/>
    <p:sldId id="379" r:id="rId20"/>
    <p:sldId id="380" r:id="rId21"/>
    <p:sldId id="381" r:id="rId22"/>
    <p:sldId id="318" r:id="rId23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6" autoAdjust="0"/>
    <p:restoredTop sz="94660"/>
  </p:normalViewPr>
  <p:slideViewPr>
    <p:cSldViewPr>
      <p:cViewPr varScale="1">
        <p:scale>
          <a:sx n="59" d="100"/>
          <a:sy n="59" d="100"/>
        </p:scale>
        <p:origin x="776" y="5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1206FF83-3601-44C7-BADB-0E5A6A0ADE2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A7801A90-6D39-428B-8683-31AE317A1512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BBE80F3C-EECF-41FA-B385-C294D10CBDF0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5" name="Rectangle 5">
            <a:extLst>
              <a:ext uri="{FF2B5EF4-FFF2-40B4-BE49-F238E27FC236}">
                <a16:creationId xmlns:a16="http://schemas.microsoft.com/office/drawing/2014/main" id="{1EB67492-DCB1-4634-A2FE-CED770E756B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5606" name="Rectangle 6">
            <a:extLst>
              <a:ext uri="{FF2B5EF4-FFF2-40B4-BE49-F238E27FC236}">
                <a16:creationId xmlns:a16="http://schemas.microsoft.com/office/drawing/2014/main" id="{AD460902-D83B-49A1-A8FB-7DF58B4A477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7" name="Rectangle 7">
            <a:extLst>
              <a:ext uri="{FF2B5EF4-FFF2-40B4-BE49-F238E27FC236}">
                <a16:creationId xmlns:a16="http://schemas.microsoft.com/office/drawing/2014/main" id="{CD7250F8-7F00-4A7E-8C8C-741BA9357D4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916D89E-C812-4225-AC28-E93D89FB5F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幻灯片图像占位符 1">
            <a:extLst>
              <a:ext uri="{FF2B5EF4-FFF2-40B4-BE49-F238E27FC236}">
                <a16:creationId xmlns:a16="http://schemas.microsoft.com/office/drawing/2014/main" id="{0099EE39-96A7-41E1-A6A8-1FE6347BD3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备注占位符 2">
            <a:extLst>
              <a:ext uri="{FF2B5EF4-FFF2-40B4-BE49-F238E27FC236}">
                <a16:creationId xmlns:a16="http://schemas.microsoft.com/office/drawing/2014/main" id="{593A05AD-266F-4C1E-BC27-BA941F97BB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124" name="灯片编号占位符 3">
            <a:extLst>
              <a:ext uri="{FF2B5EF4-FFF2-40B4-BE49-F238E27FC236}">
                <a16:creationId xmlns:a16="http://schemas.microsoft.com/office/drawing/2014/main" id="{128B7A26-AD40-4B7B-BEB5-7474782CA31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3F75F80-9D03-4787-BB35-7592592A4A0F}" type="slidenum">
              <a:rPr lang="zh-CN" altLang="en-US" smtClean="0">
                <a:solidFill>
                  <a:srgbClr val="000000"/>
                </a:solidFill>
              </a:rPr>
              <a:pPr/>
              <a:t>1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幻灯片图像占位符 1">
            <a:extLst>
              <a:ext uri="{FF2B5EF4-FFF2-40B4-BE49-F238E27FC236}">
                <a16:creationId xmlns:a16="http://schemas.microsoft.com/office/drawing/2014/main" id="{ECE16E86-EB01-43C8-9116-F1C9456236E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备注占位符 2">
            <a:extLst>
              <a:ext uri="{FF2B5EF4-FFF2-40B4-BE49-F238E27FC236}">
                <a16:creationId xmlns:a16="http://schemas.microsoft.com/office/drawing/2014/main" id="{83F5A66A-35E5-43F0-B568-E29D373FC7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8196" name="灯片编号占位符 3">
            <a:extLst>
              <a:ext uri="{FF2B5EF4-FFF2-40B4-BE49-F238E27FC236}">
                <a16:creationId xmlns:a16="http://schemas.microsoft.com/office/drawing/2014/main" id="{EFCD38E3-929A-4A98-B71B-B6F9765F975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31C149D-0D5E-4FED-9E38-9742271F221A}" type="slidenum">
              <a:rPr lang="zh-CN" altLang="en-US" smtClean="0">
                <a:solidFill>
                  <a:srgbClr val="000000"/>
                </a:solidFill>
              </a:rPr>
              <a:pPr/>
              <a:t>2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73EF4C4-369C-43EB-8C21-A84BAD44188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438B62F-14DB-4C68-BDE2-CEFC17E27E2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3344821-920E-4B3F-A392-C1DCFB2BEF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D4DDAA-DC8A-4B41-AEF4-FC2474EB05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7421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9B8991A-64BA-4D6E-8BDD-AC2CCBC3D72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C6DDC7E-B780-427E-9C53-0566FF69373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358BBF5-21B7-42C4-8E7F-02AFCFC25EF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356AFC-F04C-47CC-87DD-CCEED511A8F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4619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19F43C0-B84F-4E10-AC1C-A115BDABCFA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8C04384-C781-4445-96BE-1AD89579E9D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8C162BB-C44F-4638-9871-795AD41A96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7C4E06-91D0-4A01-A985-0BB8232C46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13482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3437101-0420-4341-A5C0-0EBD24AA202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7935C36-DD27-4F4D-8A7E-9778148A6BC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631EF75-CB35-4379-9247-D06E6334D14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179EC4-CB97-4BC6-8FEA-D962207013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32981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FDFB9F7-05AA-4CF6-80E8-BB4A70B862F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E0617A5-E044-4AE2-9614-740C068453C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B57E038-951F-49E5-8D04-30682947096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533564-6426-409A-815C-495035027E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60232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bg>
      <p:bgPr>
        <a:solidFill>
          <a:srgbClr val="2222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992;p14">
            <a:extLst>
              <a:ext uri="{FF2B5EF4-FFF2-40B4-BE49-F238E27FC236}">
                <a16:creationId xmlns:a16="http://schemas.microsoft.com/office/drawing/2014/main" id="{003CBAC3-4149-4EFD-9D11-A9CC2E153B34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95288" y="219075"/>
            <a:ext cx="11614150" cy="6240463"/>
            <a:chOff x="395894" y="219519"/>
            <a:chExt cx="8518865" cy="4788281"/>
          </a:xfrm>
        </p:grpSpPr>
        <p:sp>
          <p:nvSpPr>
            <p:cNvPr id="3" name="Google Shape;993;p14">
              <a:extLst>
                <a:ext uri="{FF2B5EF4-FFF2-40B4-BE49-F238E27FC236}">
                  <a16:creationId xmlns:a16="http://schemas.microsoft.com/office/drawing/2014/main" id="{4C3587E4-39A3-4F24-8FF9-F176AEE38504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185" y="219519"/>
              <a:ext cx="8068819" cy="4788281"/>
            </a:xfrm>
            <a:custGeom>
              <a:avLst/>
              <a:gdLst>
                <a:gd name="T0" fmla="*/ 7146 w 257584"/>
                <a:gd name="T1" fmla="*/ 1 h 146846"/>
                <a:gd name="T2" fmla="*/ 1 w 257584"/>
                <a:gd name="T3" fmla="*/ 7146 h 146846"/>
                <a:gd name="T4" fmla="*/ 1 w 257584"/>
                <a:gd name="T5" fmla="*/ 139700 h 146846"/>
                <a:gd name="T6" fmla="*/ 7146 w 257584"/>
                <a:gd name="T7" fmla="*/ 146845 h 146846"/>
                <a:gd name="T8" fmla="*/ 250438 w 257584"/>
                <a:gd name="T9" fmla="*/ 146845 h 146846"/>
                <a:gd name="T10" fmla="*/ 257584 w 257584"/>
                <a:gd name="T11" fmla="*/ 139700 h 146846"/>
                <a:gd name="T12" fmla="*/ 257584 w 257584"/>
                <a:gd name="T13" fmla="*/ 7146 h 146846"/>
                <a:gd name="T14" fmla="*/ 250438 w 257584"/>
                <a:gd name="T15" fmla="*/ 1 h 146846"/>
                <a:gd name="T16" fmla="*/ 7146 w 257584"/>
                <a:gd name="T17" fmla="*/ 1 h 146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lnTo>
                    <a:pt x="7146" y="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grpSp>
          <p:nvGrpSpPr>
            <p:cNvPr id="4" name="Google Shape;994;p14">
              <a:extLst>
                <a:ext uri="{FF2B5EF4-FFF2-40B4-BE49-F238E27FC236}">
                  <a16:creationId xmlns:a16="http://schemas.microsoft.com/office/drawing/2014/main" id="{297DEEA7-38B6-482B-A56A-EA85A30C834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3" name="Google Shape;995;p14">
                <a:extLst>
                  <a:ext uri="{FF2B5EF4-FFF2-40B4-BE49-F238E27FC236}">
                    <a16:creationId xmlns:a16="http://schemas.microsoft.com/office/drawing/2014/main" id="{D6201E97-2C1E-408A-A8A7-7696D32177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361783"/>
                <a:ext cx="569676" cy="300837"/>
              </a:xfrm>
              <a:custGeom>
                <a:avLst/>
                <a:gdLst>
                  <a:gd name="T0" fmla="*/ 0 w 18186"/>
                  <a:gd name="T1" fmla="*/ 1 h 9226"/>
                  <a:gd name="T2" fmla="*/ 0 w 18186"/>
                  <a:gd name="T3" fmla="*/ 9226 h 9226"/>
                  <a:gd name="T4" fmla="*/ 18186 w 18186"/>
                  <a:gd name="T5" fmla="*/ 9226 h 9226"/>
                  <a:gd name="T6" fmla="*/ 16673 w 18186"/>
                  <a:gd name="T7" fmla="*/ 4462 h 9226"/>
                  <a:gd name="T8" fmla="*/ 18186 w 18186"/>
                  <a:gd name="T9" fmla="*/ 1 h 9226"/>
                  <a:gd name="T10" fmla="*/ 0 w 18186"/>
                  <a:gd name="T11" fmla="*/ 1 h 9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24" name="Google Shape;996;p14">
                <a:extLst>
                  <a:ext uri="{FF2B5EF4-FFF2-40B4-BE49-F238E27FC236}">
                    <a16:creationId xmlns:a16="http://schemas.microsoft.com/office/drawing/2014/main" id="{0747EFF5-2285-4783-8D3C-B874831D42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282008"/>
                <a:ext cx="569676" cy="300837"/>
              </a:xfrm>
              <a:custGeom>
                <a:avLst/>
                <a:gdLst>
                  <a:gd name="T0" fmla="*/ 0 w 18186"/>
                  <a:gd name="T1" fmla="*/ 1 h 9226"/>
                  <a:gd name="T2" fmla="*/ 0 w 18186"/>
                  <a:gd name="T3" fmla="*/ 9226 h 9226"/>
                  <a:gd name="T4" fmla="*/ 18186 w 18186"/>
                  <a:gd name="T5" fmla="*/ 9226 h 9226"/>
                  <a:gd name="T6" fmla="*/ 16673 w 18186"/>
                  <a:gd name="T7" fmla="*/ 4462 h 9226"/>
                  <a:gd name="T8" fmla="*/ 18186 w 18186"/>
                  <a:gd name="T9" fmla="*/ 1 h 9226"/>
                  <a:gd name="T10" fmla="*/ 0 w 18186"/>
                  <a:gd name="T11" fmla="*/ 1 h 9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</p:grpSp>
        <p:sp>
          <p:nvSpPr>
            <p:cNvPr id="5" name="Google Shape;997;p14">
              <a:extLst>
                <a:ext uri="{FF2B5EF4-FFF2-40B4-BE49-F238E27FC236}">
                  <a16:creationId xmlns:a16="http://schemas.microsoft.com/office/drawing/2014/main" id="{70A2A9FA-64B1-498C-8BFC-AC6029798665}"/>
                </a:ext>
              </a:extLst>
            </p:cNvPr>
            <p:cNvSpPr>
              <a:spLocks/>
            </p:cNvSpPr>
            <p:nvPr/>
          </p:nvSpPr>
          <p:spPr bwMode="auto">
            <a:xfrm>
              <a:off x="8341543" y="4447718"/>
              <a:ext cx="569676" cy="308239"/>
            </a:xfrm>
            <a:custGeom>
              <a:avLst/>
              <a:gdLst>
                <a:gd name="T0" fmla="*/ 0 w 18186"/>
                <a:gd name="T1" fmla="*/ 0 h 9453"/>
                <a:gd name="T2" fmla="*/ 0 w 18186"/>
                <a:gd name="T3" fmla="*/ 9452 h 9453"/>
                <a:gd name="T4" fmla="*/ 18186 w 18186"/>
                <a:gd name="T5" fmla="*/ 9452 h 9453"/>
                <a:gd name="T6" fmla="*/ 16824 w 18186"/>
                <a:gd name="T7" fmla="*/ 4613 h 9453"/>
                <a:gd name="T8" fmla="*/ 18186 w 18186"/>
                <a:gd name="T9" fmla="*/ 0 h 9453"/>
                <a:gd name="T10" fmla="*/ 0 w 18186"/>
                <a:gd name="T11" fmla="*/ 0 h 9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95959">
                <a:alpha val="1451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grpSp>
          <p:nvGrpSpPr>
            <p:cNvPr id="6" name="Google Shape;998;p14">
              <a:extLst>
                <a:ext uri="{FF2B5EF4-FFF2-40B4-BE49-F238E27FC236}">
                  <a16:creationId xmlns:a16="http://schemas.microsoft.com/office/drawing/2014/main" id="{4F74B0B0-275A-485B-8EA6-45053A6FC14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1" name="Google Shape;999;p14">
                <a:extLst>
                  <a:ext uri="{FF2B5EF4-FFF2-40B4-BE49-F238E27FC236}">
                    <a16:creationId xmlns:a16="http://schemas.microsoft.com/office/drawing/2014/main" id="{ECD81A16-1FA6-4DA2-992E-0A3BE7D0ED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1800869"/>
                <a:ext cx="569676" cy="300837"/>
              </a:xfrm>
              <a:custGeom>
                <a:avLst/>
                <a:gdLst>
                  <a:gd name="T0" fmla="*/ 0 w 18186"/>
                  <a:gd name="T1" fmla="*/ 0 h 9226"/>
                  <a:gd name="T2" fmla="*/ 0 w 18186"/>
                  <a:gd name="T3" fmla="*/ 9225 h 9226"/>
                  <a:gd name="T4" fmla="*/ 18186 w 18186"/>
                  <a:gd name="T5" fmla="*/ 9225 h 9226"/>
                  <a:gd name="T6" fmla="*/ 16824 w 18186"/>
                  <a:gd name="T7" fmla="*/ 4462 h 9226"/>
                  <a:gd name="T8" fmla="*/ 18186 w 18186"/>
                  <a:gd name="T9" fmla="*/ 0 h 9226"/>
                  <a:gd name="T10" fmla="*/ 0 w 18186"/>
                  <a:gd name="T11" fmla="*/ 0 h 9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22" name="Google Shape;1000;p14">
                <a:extLst>
                  <a:ext uri="{FF2B5EF4-FFF2-40B4-BE49-F238E27FC236}">
                    <a16:creationId xmlns:a16="http://schemas.microsoft.com/office/drawing/2014/main" id="{487B51A4-490A-49F0-AA88-ECF1611FD3B6}"/>
                  </a:ext>
                </a:extLst>
              </p:cNvPr>
              <p:cNvSpPr/>
              <p:nvPr/>
            </p:nvSpPr>
            <p:spPr>
              <a:xfrm>
                <a:off x="8341866" y="1721415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</p:grpSp>
        <p:grpSp>
          <p:nvGrpSpPr>
            <p:cNvPr id="7" name="Google Shape;1001;p14">
              <a:extLst>
                <a:ext uri="{FF2B5EF4-FFF2-40B4-BE49-F238E27FC236}">
                  <a16:creationId xmlns:a16="http://schemas.microsoft.com/office/drawing/2014/main" id="{44A21130-BC60-40C2-B306-C8E424FDEC6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9" name="Google Shape;1002;p14">
                <a:extLst>
                  <a:ext uri="{FF2B5EF4-FFF2-40B4-BE49-F238E27FC236}">
                    <a16:creationId xmlns:a16="http://schemas.microsoft.com/office/drawing/2014/main" id="{67EB335E-7D37-4B82-AFBA-DAB974ED1E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6273" y="1263367"/>
                <a:ext cx="568486" cy="308239"/>
              </a:xfrm>
              <a:custGeom>
                <a:avLst/>
                <a:gdLst>
                  <a:gd name="T0" fmla="*/ 0 w 18148"/>
                  <a:gd name="T1" fmla="*/ 0 h 9453"/>
                  <a:gd name="T2" fmla="*/ 0 w 18148"/>
                  <a:gd name="T3" fmla="*/ 9452 h 9453"/>
                  <a:gd name="T4" fmla="*/ 18148 w 18148"/>
                  <a:gd name="T5" fmla="*/ 9452 h 9453"/>
                  <a:gd name="T6" fmla="*/ 16787 w 18148"/>
                  <a:gd name="T7" fmla="*/ 4688 h 9453"/>
                  <a:gd name="T8" fmla="*/ 18148 w 18148"/>
                  <a:gd name="T9" fmla="*/ 0 h 9453"/>
                  <a:gd name="T10" fmla="*/ 0 w 18148"/>
                  <a:gd name="T11" fmla="*/ 0 h 94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20" name="Google Shape;1003;p14">
                <a:extLst>
                  <a:ext uri="{FF2B5EF4-FFF2-40B4-BE49-F238E27FC236}">
                    <a16:creationId xmlns:a16="http://schemas.microsoft.com/office/drawing/2014/main" id="{DDCBA578-20DC-4412-AE14-DAA4E353E6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6273" y="1183592"/>
                <a:ext cx="568486" cy="308239"/>
              </a:xfrm>
              <a:custGeom>
                <a:avLst/>
                <a:gdLst>
                  <a:gd name="T0" fmla="*/ 0 w 18148"/>
                  <a:gd name="T1" fmla="*/ 0 h 9453"/>
                  <a:gd name="T2" fmla="*/ 0 w 18148"/>
                  <a:gd name="T3" fmla="*/ 9452 h 9453"/>
                  <a:gd name="T4" fmla="*/ 18148 w 18148"/>
                  <a:gd name="T5" fmla="*/ 9452 h 9453"/>
                  <a:gd name="T6" fmla="*/ 16787 w 18148"/>
                  <a:gd name="T7" fmla="*/ 4688 h 9453"/>
                  <a:gd name="T8" fmla="*/ 18148 w 18148"/>
                  <a:gd name="T9" fmla="*/ 0 h 9453"/>
                  <a:gd name="T10" fmla="*/ 0 w 18148"/>
                  <a:gd name="T11" fmla="*/ 0 h 94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</p:grpSp>
        <p:grpSp>
          <p:nvGrpSpPr>
            <p:cNvPr id="8" name="Google Shape;1004;p14">
              <a:extLst>
                <a:ext uri="{FF2B5EF4-FFF2-40B4-BE49-F238E27FC236}">
                  <a16:creationId xmlns:a16="http://schemas.microsoft.com/office/drawing/2014/main" id="{3AFFACA6-BA2B-46D4-B3E0-BE1DBD98565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7" name="Google Shape;1005;p14">
                <a:extLst>
                  <a:ext uri="{FF2B5EF4-FFF2-40B4-BE49-F238E27FC236}">
                    <a16:creationId xmlns:a16="http://schemas.microsoft.com/office/drawing/2014/main" id="{4E1D9D08-2F69-48BC-8ECB-99AF8624BA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686410"/>
                <a:ext cx="569676" cy="308239"/>
              </a:xfrm>
              <a:custGeom>
                <a:avLst/>
                <a:gdLst>
                  <a:gd name="T0" fmla="*/ 0 w 18186"/>
                  <a:gd name="T1" fmla="*/ 0 h 9453"/>
                  <a:gd name="T2" fmla="*/ 0 w 18186"/>
                  <a:gd name="T3" fmla="*/ 9452 h 9453"/>
                  <a:gd name="T4" fmla="*/ 18186 w 18186"/>
                  <a:gd name="T5" fmla="*/ 9452 h 9453"/>
                  <a:gd name="T6" fmla="*/ 16824 w 18186"/>
                  <a:gd name="T7" fmla="*/ 4613 h 9453"/>
                  <a:gd name="T8" fmla="*/ 18186 w 18186"/>
                  <a:gd name="T9" fmla="*/ 0 h 9453"/>
                  <a:gd name="T10" fmla="*/ 0 w 18186"/>
                  <a:gd name="T11" fmla="*/ 0 h 94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18" name="Google Shape;1006;p14">
                <a:extLst>
                  <a:ext uri="{FF2B5EF4-FFF2-40B4-BE49-F238E27FC236}">
                    <a16:creationId xmlns:a16="http://schemas.microsoft.com/office/drawing/2014/main" id="{9C9B3408-96A7-4181-8DF3-70AD983EB940}"/>
                  </a:ext>
                </a:extLst>
              </p:cNvPr>
              <p:cNvSpPr/>
              <p:nvPr/>
            </p:nvSpPr>
            <p:spPr>
              <a:xfrm>
                <a:off x="8341866" y="606869"/>
                <a:ext cx="569399" cy="308175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</p:grpSp>
        <p:grpSp>
          <p:nvGrpSpPr>
            <p:cNvPr id="9" name="Google Shape;1007;p14">
              <a:extLst>
                <a:ext uri="{FF2B5EF4-FFF2-40B4-BE49-F238E27FC236}">
                  <a16:creationId xmlns:a16="http://schemas.microsoft.com/office/drawing/2014/main" id="{D8E93677-4A3B-4F10-AA64-6BE90BBD78B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5" name="Google Shape;1008;p14">
                <a:extLst>
                  <a:ext uri="{FF2B5EF4-FFF2-40B4-BE49-F238E27FC236}">
                    <a16:creationId xmlns:a16="http://schemas.microsoft.com/office/drawing/2014/main" id="{584A7F62-B7C4-4F0A-BD3E-70B9EF4F53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361783"/>
                <a:ext cx="569676" cy="300837"/>
              </a:xfrm>
              <a:custGeom>
                <a:avLst/>
                <a:gdLst>
                  <a:gd name="T0" fmla="*/ 0 w 18186"/>
                  <a:gd name="T1" fmla="*/ 1 h 9226"/>
                  <a:gd name="T2" fmla="*/ 0 w 18186"/>
                  <a:gd name="T3" fmla="*/ 9226 h 9226"/>
                  <a:gd name="T4" fmla="*/ 18186 w 18186"/>
                  <a:gd name="T5" fmla="*/ 9226 h 9226"/>
                  <a:gd name="T6" fmla="*/ 16673 w 18186"/>
                  <a:gd name="T7" fmla="*/ 4462 h 9226"/>
                  <a:gd name="T8" fmla="*/ 18186 w 18186"/>
                  <a:gd name="T9" fmla="*/ 1 h 9226"/>
                  <a:gd name="T10" fmla="*/ 0 w 18186"/>
                  <a:gd name="T11" fmla="*/ 1 h 9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16" name="Google Shape;1009;p14">
                <a:extLst>
                  <a:ext uri="{FF2B5EF4-FFF2-40B4-BE49-F238E27FC236}">
                    <a16:creationId xmlns:a16="http://schemas.microsoft.com/office/drawing/2014/main" id="{1F450062-5BEF-445F-B383-D77B6645B6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282008"/>
                <a:ext cx="569676" cy="300837"/>
              </a:xfrm>
              <a:custGeom>
                <a:avLst/>
                <a:gdLst>
                  <a:gd name="T0" fmla="*/ 0 w 18186"/>
                  <a:gd name="T1" fmla="*/ 1 h 9226"/>
                  <a:gd name="T2" fmla="*/ 0 w 18186"/>
                  <a:gd name="T3" fmla="*/ 9226 h 9226"/>
                  <a:gd name="T4" fmla="*/ 18186 w 18186"/>
                  <a:gd name="T5" fmla="*/ 9226 h 9226"/>
                  <a:gd name="T6" fmla="*/ 16673 w 18186"/>
                  <a:gd name="T7" fmla="*/ 4462 h 9226"/>
                  <a:gd name="T8" fmla="*/ 18186 w 18186"/>
                  <a:gd name="T9" fmla="*/ 1 h 9226"/>
                  <a:gd name="T10" fmla="*/ 0 w 18186"/>
                  <a:gd name="T11" fmla="*/ 1 h 9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</p:grpSp>
        <p:grpSp>
          <p:nvGrpSpPr>
            <p:cNvPr id="10" name="Google Shape;1010;p14">
              <a:extLst>
                <a:ext uri="{FF2B5EF4-FFF2-40B4-BE49-F238E27FC236}">
                  <a16:creationId xmlns:a16="http://schemas.microsoft.com/office/drawing/2014/main" id="{9597DA7B-686F-485C-9798-7E4DB965E15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3" name="Google Shape;1011;p14">
                <a:extLst>
                  <a:ext uri="{FF2B5EF4-FFF2-40B4-BE49-F238E27FC236}">
                    <a16:creationId xmlns:a16="http://schemas.microsoft.com/office/drawing/2014/main" id="{03760757-09FB-417F-B4BA-D6924413CA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361783"/>
                <a:ext cx="569676" cy="300837"/>
              </a:xfrm>
              <a:custGeom>
                <a:avLst/>
                <a:gdLst>
                  <a:gd name="T0" fmla="*/ 0 w 18186"/>
                  <a:gd name="T1" fmla="*/ 1 h 9226"/>
                  <a:gd name="T2" fmla="*/ 0 w 18186"/>
                  <a:gd name="T3" fmla="*/ 9226 h 9226"/>
                  <a:gd name="T4" fmla="*/ 18186 w 18186"/>
                  <a:gd name="T5" fmla="*/ 9226 h 9226"/>
                  <a:gd name="T6" fmla="*/ 16673 w 18186"/>
                  <a:gd name="T7" fmla="*/ 4462 h 9226"/>
                  <a:gd name="T8" fmla="*/ 18186 w 18186"/>
                  <a:gd name="T9" fmla="*/ 1 h 9226"/>
                  <a:gd name="T10" fmla="*/ 0 w 18186"/>
                  <a:gd name="T11" fmla="*/ 1 h 9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14" name="Google Shape;1012;p14">
                <a:extLst>
                  <a:ext uri="{FF2B5EF4-FFF2-40B4-BE49-F238E27FC236}">
                    <a16:creationId xmlns:a16="http://schemas.microsoft.com/office/drawing/2014/main" id="{4F917F2E-A2F9-424D-9D6B-575A780E2FC1}"/>
                  </a:ext>
                </a:extLst>
              </p:cNvPr>
              <p:cNvSpPr/>
              <p:nvPr/>
            </p:nvSpPr>
            <p:spPr>
              <a:xfrm>
                <a:off x="8341866" y="2281736"/>
                <a:ext cx="569399" cy="30086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</p:grpSp>
        <p:sp>
          <p:nvSpPr>
            <p:cNvPr id="11" name="Google Shape;1013;p14">
              <a:extLst>
                <a:ext uri="{FF2B5EF4-FFF2-40B4-BE49-F238E27FC236}">
                  <a16:creationId xmlns:a16="http://schemas.microsoft.com/office/drawing/2014/main" id="{8C935EEC-9AA9-4D55-BDFE-7C8B1D642A37}"/>
                </a:ext>
              </a:extLst>
            </p:cNvPr>
            <p:cNvSpPr/>
            <p:nvPr/>
          </p:nvSpPr>
          <p:spPr>
            <a:xfrm>
              <a:off x="8341866" y="4368307"/>
              <a:ext cx="569399" cy="308175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2" name="Google Shape;1014;p14">
              <a:extLst>
                <a:ext uri="{FF2B5EF4-FFF2-40B4-BE49-F238E27FC236}">
                  <a16:creationId xmlns:a16="http://schemas.microsoft.com/office/drawing/2014/main" id="{4386AF71-877D-4275-9EF8-72B95CC4562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894" y="219519"/>
              <a:ext cx="8053438" cy="4788281"/>
            </a:xfrm>
            <a:custGeom>
              <a:avLst/>
              <a:gdLst>
                <a:gd name="T0" fmla="*/ 7146 w 257093"/>
                <a:gd name="T1" fmla="*/ 1 h 146846"/>
                <a:gd name="T2" fmla="*/ 1 w 257093"/>
                <a:gd name="T3" fmla="*/ 7146 h 146846"/>
                <a:gd name="T4" fmla="*/ 1 w 257093"/>
                <a:gd name="T5" fmla="*/ 139700 h 146846"/>
                <a:gd name="T6" fmla="*/ 7146 w 257093"/>
                <a:gd name="T7" fmla="*/ 146845 h 146846"/>
                <a:gd name="T8" fmla="*/ 249947 w 257093"/>
                <a:gd name="T9" fmla="*/ 146845 h 146846"/>
                <a:gd name="T10" fmla="*/ 257093 w 257093"/>
                <a:gd name="T11" fmla="*/ 139700 h 146846"/>
                <a:gd name="T12" fmla="*/ 257093 w 257093"/>
                <a:gd name="T13" fmla="*/ 7146 h 146846"/>
                <a:gd name="T14" fmla="*/ 249947 w 257093"/>
                <a:gd name="T15" fmla="*/ 1 h 146846"/>
                <a:gd name="T16" fmla="*/ 7146 w 257093"/>
                <a:gd name="T17" fmla="*/ 1 h 146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lnTo>
                    <a:pt x="714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5" name="Google Shape;1082;p14">
            <a:extLst>
              <a:ext uri="{FF2B5EF4-FFF2-40B4-BE49-F238E27FC236}">
                <a16:creationId xmlns:a16="http://schemas.microsoft.com/office/drawing/2014/main" id="{4DBCB093-329E-4DAE-8D53-59E9016D7EE8}"/>
              </a:ext>
            </a:extLst>
          </p:cNvPr>
          <p:cNvSpPr>
            <a:spLocks/>
          </p:cNvSpPr>
          <p:nvPr userDrawn="1"/>
        </p:nvSpPr>
        <p:spPr bwMode="auto">
          <a:xfrm>
            <a:off x="465138" y="882650"/>
            <a:ext cx="111125" cy="176213"/>
          </a:xfrm>
          <a:custGeom>
            <a:avLst/>
            <a:gdLst>
              <a:gd name="T0" fmla="*/ 1286 w 2534"/>
              <a:gd name="T1" fmla="*/ 1 h 4047"/>
              <a:gd name="T2" fmla="*/ 0 w 2534"/>
              <a:gd name="T3" fmla="*/ 2042 h 4047"/>
              <a:gd name="T4" fmla="*/ 1286 w 2534"/>
              <a:gd name="T5" fmla="*/ 4046 h 4047"/>
              <a:gd name="T6" fmla="*/ 2533 w 2534"/>
              <a:gd name="T7" fmla="*/ 2042 h 4047"/>
              <a:gd name="T8" fmla="*/ 1286 w 2534"/>
              <a:gd name="T9" fmla="*/ 1 h 40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26" name="Google Shape;1083;p14">
            <a:extLst>
              <a:ext uri="{FF2B5EF4-FFF2-40B4-BE49-F238E27FC236}">
                <a16:creationId xmlns:a16="http://schemas.microsoft.com/office/drawing/2014/main" id="{BEF5DD76-9134-4990-B6FC-5DDD9F5F86AB}"/>
              </a:ext>
            </a:extLst>
          </p:cNvPr>
          <p:cNvSpPr>
            <a:spLocks/>
          </p:cNvSpPr>
          <p:nvPr userDrawn="1"/>
        </p:nvSpPr>
        <p:spPr bwMode="auto">
          <a:xfrm>
            <a:off x="200025" y="906463"/>
            <a:ext cx="449263" cy="111125"/>
          </a:xfrm>
          <a:custGeom>
            <a:avLst/>
            <a:gdLst>
              <a:gd name="T0" fmla="*/ 794 w 10360"/>
              <a:gd name="T1" fmla="*/ 1 h 2534"/>
              <a:gd name="T2" fmla="*/ 0 w 10360"/>
              <a:gd name="T3" fmla="*/ 1286 h 2534"/>
              <a:gd name="T4" fmla="*/ 794 w 10360"/>
              <a:gd name="T5" fmla="*/ 2534 h 2534"/>
              <a:gd name="T6" fmla="*/ 9566 w 10360"/>
              <a:gd name="T7" fmla="*/ 2534 h 2534"/>
              <a:gd name="T8" fmla="*/ 10360 w 10360"/>
              <a:gd name="T9" fmla="*/ 1286 h 2534"/>
              <a:gd name="T10" fmla="*/ 9566 w 10360"/>
              <a:gd name="T11" fmla="*/ 1 h 2534"/>
              <a:gd name="T12" fmla="*/ 794 w 10360"/>
              <a:gd name="T13" fmla="*/ 1 h 25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27" name="Google Shape;1084;p14">
            <a:extLst>
              <a:ext uri="{FF2B5EF4-FFF2-40B4-BE49-F238E27FC236}">
                <a16:creationId xmlns:a16="http://schemas.microsoft.com/office/drawing/2014/main" id="{83E18E84-9E12-4CCF-86AA-ABE321B6ED45}"/>
              </a:ext>
            </a:extLst>
          </p:cNvPr>
          <p:cNvSpPr>
            <a:spLocks/>
          </p:cNvSpPr>
          <p:nvPr userDrawn="1"/>
        </p:nvSpPr>
        <p:spPr bwMode="auto">
          <a:xfrm>
            <a:off x="223838" y="989013"/>
            <a:ext cx="46037" cy="46037"/>
          </a:xfrm>
          <a:custGeom>
            <a:avLst/>
            <a:gdLst>
              <a:gd name="T0" fmla="*/ 1021 w 1022"/>
              <a:gd name="T1" fmla="*/ 1 h 1"/>
              <a:gd name="T2" fmla="*/ 38 w 1022"/>
              <a:gd name="T3" fmla="*/ 1 h 1"/>
              <a:gd name="T4" fmla="*/ 38 w 1022"/>
              <a:gd name="T5" fmla="*/ 1 h 1"/>
              <a:gd name="T6" fmla="*/ 38 w 1022"/>
              <a:gd name="T7" fmla="*/ 1 h 1"/>
              <a:gd name="T8" fmla="*/ 1021 w 1022"/>
              <a:gd name="T9" fmla="*/ 1 h 1"/>
              <a:gd name="T10" fmla="*/ 1021 w 1022"/>
              <a:gd name="T11" fmla="*/ 1 h 1"/>
              <a:gd name="T12" fmla="*/ 1 w 1022"/>
              <a:gd name="T13" fmla="*/ 1 h 1"/>
              <a:gd name="T14" fmla="*/ 1 w 1022"/>
              <a:gd name="T15" fmla="*/ 1 h 1"/>
              <a:gd name="T16" fmla="*/ 1 w 1022"/>
              <a:gd name="T17" fmla="*/ 1 h 1"/>
              <a:gd name="T18" fmla="*/ 1 w 1022"/>
              <a:gd name="T19" fmla="*/ 1 h 1"/>
              <a:gd name="T20" fmla="*/ 1 w 1022"/>
              <a:gd name="T21" fmla="*/ 1 h 1"/>
              <a:gd name="T22" fmla="*/ 1 w 1022"/>
              <a:gd name="T23" fmla="*/ 1 h 1"/>
              <a:gd name="T24" fmla="*/ 1 w 1022"/>
              <a:gd name="T25" fmla="*/ 1 h 1"/>
              <a:gd name="T26" fmla="*/ 1 w 1022"/>
              <a:gd name="T27" fmla="*/ 1 h 1"/>
              <a:gd name="T28" fmla="*/ 1 w 1022"/>
              <a:gd name="T29" fmla="*/ 1 h 1"/>
              <a:gd name="T30" fmla="*/ 1 w 1022"/>
              <a:gd name="T31" fmla="*/ 1 h 1"/>
              <a:gd name="T32" fmla="*/ 1 w 1022"/>
              <a:gd name="T33" fmla="*/ 1 h 1"/>
              <a:gd name="T34" fmla="*/ 1 w 1022"/>
              <a:gd name="T35" fmla="*/ 1 h 1"/>
              <a:gd name="T36" fmla="*/ 1 w 1022"/>
              <a:gd name="T37" fmla="*/ 1 h 1"/>
              <a:gd name="T38" fmla="*/ 1 w 1022"/>
              <a:gd name="T39" fmla="*/ 1 h 1"/>
              <a:gd name="T40" fmla="*/ 1 w 1022"/>
              <a:gd name="T41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28" name="Google Shape;1085;p14">
            <a:extLst>
              <a:ext uri="{FF2B5EF4-FFF2-40B4-BE49-F238E27FC236}">
                <a16:creationId xmlns:a16="http://schemas.microsoft.com/office/drawing/2014/main" id="{30107897-B127-4505-A8F5-CA42ED6E9D3C}"/>
              </a:ext>
            </a:extLst>
          </p:cNvPr>
          <p:cNvSpPr>
            <a:spLocks/>
          </p:cNvSpPr>
          <p:nvPr userDrawn="1"/>
        </p:nvSpPr>
        <p:spPr bwMode="auto">
          <a:xfrm>
            <a:off x="525463" y="947738"/>
            <a:ext cx="44450" cy="46037"/>
          </a:xfrm>
          <a:custGeom>
            <a:avLst/>
            <a:gdLst>
              <a:gd name="T0" fmla="*/ 1 w 1"/>
              <a:gd name="T1" fmla="*/ 0 h 1"/>
              <a:gd name="T2" fmla="*/ 1 w 1"/>
              <a:gd name="T3" fmla="*/ 0 h 1"/>
              <a:gd name="T4" fmla="*/ 1 w 1"/>
              <a:gd name="T5" fmla="*/ 0 h 1"/>
              <a:gd name="T6" fmla="*/ 1 w 1"/>
              <a:gd name="T7" fmla="*/ 0 h 1"/>
              <a:gd name="T8" fmla="*/ 1 w 1"/>
              <a:gd name="T9" fmla="*/ 0 h 1"/>
              <a:gd name="T10" fmla="*/ 1 w 1"/>
              <a:gd name="T11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29" name="Google Shape;1086;p14">
            <a:extLst>
              <a:ext uri="{FF2B5EF4-FFF2-40B4-BE49-F238E27FC236}">
                <a16:creationId xmlns:a16="http://schemas.microsoft.com/office/drawing/2014/main" id="{83DD879C-2BB8-4C62-95A3-3A9CB1FAEB24}"/>
              </a:ext>
            </a:extLst>
          </p:cNvPr>
          <p:cNvSpPr>
            <a:spLocks/>
          </p:cNvSpPr>
          <p:nvPr userDrawn="1"/>
        </p:nvSpPr>
        <p:spPr bwMode="auto">
          <a:xfrm>
            <a:off x="201613" y="917575"/>
            <a:ext cx="447675" cy="96838"/>
          </a:xfrm>
          <a:custGeom>
            <a:avLst/>
            <a:gdLst>
              <a:gd name="T0" fmla="*/ 10057 w 10322"/>
              <a:gd name="T1" fmla="*/ 0 h 2193"/>
              <a:gd name="T2" fmla="*/ 10057 w 10322"/>
              <a:gd name="T3" fmla="*/ 0 h 2193"/>
              <a:gd name="T4" fmla="*/ 10095 w 10322"/>
              <a:gd name="T5" fmla="*/ 340 h 2193"/>
              <a:gd name="T6" fmla="*/ 9301 w 10322"/>
              <a:gd name="T7" fmla="*/ 1588 h 2193"/>
              <a:gd name="T8" fmla="*/ 530 w 10322"/>
              <a:gd name="T9" fmla="*/ 1588 h 2193"/>
              <a:gd name="T10" fmla="*/ 0 w 10322"/>
              <a:gd name="T11" fmla="*/ 1248 h 2193"/>
              <a:gd name="T12" fmla="*/ 0 w 10322"/>
              <a:gd name="T13" fmla="*/ 1248 h 2193"/>
              <a:gd name="T14" fmla="*/ 719 w 10322"/>
              <a:gd name="T15" fmla="*/ 2193 h 2193"/>
              <a:gd name="T16" fmla="*/ 9528 w 10322"/>
              <a:gd name="T17" fmla="*/ 2193 h 2193"/>
              <a:gd name="T18" fmla="*/ 10322 w 10322"/>
              <a:gd name="T19" fmla="*/ 945 h 2193"/>
              <a:gd name="T20" fmla="*/ 10322 w 10322"/>
              <a:gd name="T21" fmla="*/ 907 h 2193"/>
              <a:gd name="T22" fmla="*/ 10057 w 10322"/>
              <a:gd name="T23" fmla="*/ 0 h 2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30" name="Google Shape;1082;p14">
            <a:extLst>
              <a:ext uri="{FF2B5EF4-FFF2-40B4-BE49-F238E27FC236}">
                <a16:creationId xmlns:a16="http://schemas.microsoft.com/office/drawing/2014/main" id="{0AC536BD-136C-4DEC-BB6C-186D77A94BD9}"/>
              </a:ext>
            </a:extLst>
          </p:cNvPr>
          <p:cNvSpPr>
            <a:spLocks/>
          </p:cNvSpPr>
          <p:nvPr userDrawn="1"/>
        </p:nvSpPr>
        <p:spPr bwMode="auto">
          <a:xfrm>
            <a:off x="465138" y="1495425"/>
            <a:ext cx="109537" cy="177800"/>
          </a:xfrm>
          <a:custGeom>
            <a:avLst/>
            <a:gdLst>
              <a:gd name="T0" fmla="*/ 1286 w 2534"/>
              <a:gd name="T1" fmla="*/ 1 h 4047"/>
              <a:gd name="T2" fmla="*/ 0 w 2534"/>
              <a:gd name="T3" fmla="*/ 2042 h 4047"/>
              <a:gd name="T4" fmla="*/ 1286 w 2534"/>
              <a:gd name="T5" fmla="*/ 4046 h 4047"/>
              <a:gd name="T6" fmla="*/ 2533 w 2534"/>
              <a:gd name="T7" fmla="*/ 2042 h 4047"/>
              <a:gd name="T8" fmla="*/ 1286 w 2534"/>
              <a:gd name="T9" fmla="*/ 1 h 40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31" name="Google Shape;1083;p14">
            <a:extLst>
              <a:ext uri="{FF2B5EF4-FFF2-40B4-BE49-F238E27FC236}">
                <a16:creationId xmlns:a16="http://schemas.microsoft.com/office/drawing/2014/main" id="{51B3CDC0-CF95-4D4E-84A5-3E51B939E570}"/>
              </a:ext>
            </a:extLst>
          </p:cNvPr>
          <p:cNvSpPr>
            <a:spLocks/>
          </p:cNvSpPr>
          <p:nvPr userDrawn="1"/>
        </p:nvSpPr>
        <p:spPr bwMode="auto">
          <a:xfrm>
            <a:off x="198438" y="1520825"/>
            <a:ext cx="450850" cy="111125"/>
          </a:xfrm>
          <a:custGeom>
            <a:avLst/>
            <a:gdLst>
              <a:gd name="T0" fmla="*/ 794 w 10360"/>
              <a:gd name="T1" fmla="*/ 1 h 2534"/>
              <a:gd name="T2" fmla="*/ 0 w 10360"/>
              <a:gd name="T3" fmla="*/ 1286 h 2534"/>
              <a:gd name="T4" fmla="*/ 794 w 10360"/>
              <a:gd name="T5" fmla="*/ 2534 h 2534"/>
              <a:gd name="T6" fmla="*/ 9566 w 10360"/>
              <a:gd name="T7" fmla="*/ 2534 h 2534"/>
              <a:gd name="T8" fmla="*/ 10360 w 10360"/>
              <a:gd name="T9" fmla="*/ 1286 h 2534"/>
              <a:gd name="T10" fmla="*/ 9566 w 10360"/>
              <a:gd name="T11" fmla="*/ 1 h 2534"/>
              <a:gd name="T12" fmla="*/ 794 w 10360"/>
              <a:gd name="T13" fmla="*/ 1 h 25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32" name="Google Shape;1084;p14">
            <a:extLst>
              <a:ext uri="{FF2B5EF4-FFF2-40B4-BE49-F238E27FC236}">
                <a16:creationId xmlns:a16="http://schemas.microsoft.com/office/drawing/2014/main" id="{ED2B5E11-0501-41DF-A91A-FFA41C6CF2EC}"/>
              </a:ext>
            </a:extLst>
          </p:cNvPr>
          <p:cNvSpPr>
            <a:spLocks/>
          </p:cNvSpPr>
          <p:nvPr userDrawn="1"/>
        </p:nvSpPr>
        <p:spPr bwMode="auto">
          <a:xfrm>
            <a:off x="222250" y="1603375"/>
            <a:ext cx="46038" cy="46038"/>
          </a:xfrm>
          <a:custGeom>
            <a:avLst/>
            <a:gdLst>
              <a:gd name="T0" fmla="*/ 1021 w 1022"/>
              <a:gd name="T1" fmla="*/ 1 h 1"/>
              <a:gd name="T2" fmla="*/ 38 w 1022"/>
              <a:gd name="T3" fmla="*/ 1 h 1"/>
              <a:gd name="T4" fmla="*/ 38 w 1022"/>
              <a:gd name="T5" fmla="*/ 1 h 1"/>
              <a:gd name="T6" fmla="*/ 38 w 1022"/>
              <a:gd name="T7" fmla="*/ 1 h 1"/>
              <a:gd name="T8" fmla="*/ 1021 w 1022"/>
              <a:gd name="T9" fmla="*/ 1 h 1"/>
              <a:gd name="T10" fmla="*/ 1021 w 1022"/>
              <a:gd name="T11" fmla="*/ 1 h 1"/>
              <a:gd name="T12" fmla="*/ 1 w 1022"/>
              <a:gd name="T13" fmla="*/ 1 h 1"/>
              <a:gd name="T14" fmla="*/ 1 w 1022"/>
              <a:gd name="T15" fmla="*/ 1 h 1"/>
              <a:gd name="T16" fmla="*/ 1 w 1022"/>
              <a:gd name="T17" fmla="*/ 1 h 1"/>
              <a:gd name="T18" fmla="*/ 1 w 1022"/>
              <a:gd name="T19" fmla="*/ 1 h 1"/>
              <a:gd name="T20" fmla="*/ 1 w 1022"/>
              <a:gd name="T21" fmla="*/ 1 h 1"/>
              <a:gd name="T22" fmla="*/ 1 w 1022"/>
              <a:gd name="T23" fmla="*/ 1 h 1"/>
              <a:gd name="T24" fmla="*/ 1 w 1022"/>
              <a:gd name="T25" fmla="*/ 1 h 1"/>
              <a:gd name="T26" fmla="*/ 1 w 1022"/>
              <a:gd name="T27" fmla="*/ 1 h 1"/>
              <a:gd name="T28" fmla="*/ 1 w 1022"/>
              <a:gd name="T29" fmla="*/ 1 h 1"/>
              <a:gd name="T30" fmla="*/ 1 w 1022"/>
              <a:gd name="T31" fmla="*/ 1 h 1"/>
              <a:gd name="T32" fmla="*/ 1 w 1022"/>
              <a:gd name="T33" fmla="*/ 1 h 1"/>
              <a:gd name="T34" fmla="*/ 1 w 1022"/>
              <a:gd name="T35" fmla="*/ 1 h 1"/>
              <a:gd name="T36" fmla="*/ 1 w 1022"/>
              <a:gd name="T37" fmla="*/ 1 h 1"/>
              <a:gd name="T38" fmla="*/ 1 w 1022"/>
              <a:gd name="T39" fmla="*/ 1 h 1"/>
              <a:gd name="T40" fmla="*/ 1 w 1022"/>
              <a:gd name="T41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33" name="Google Shape;1085;p14">
            <a:extLst>
              <a:ext uri="{FF2B5EF4-FFF2-40B4-BE49-F238E27FC236}">
                <a16:creationId xmlns:a16="http://schemas.microsoft.com/office/drawing/2014/main" id="{7DEE8225-5308-46DC-AB10-A3A26077452C}"/>
              </a:ext>
            </a:extLst>
          </p:cNvPr>
          <p:cNvSpPr>
            <a:spLocks/>
          </p:cNvSpPr>
          <p:nvPr userDrawn="1"/>
        </p:nvSpPr>
        <p:spPr bwMode="auto">
          <a:xfrm>
            <a:off x="523875" y="1562100"/>
            <a:ext cx="46038" cy="44450"/>
          </a:xfrm>
          <a:custGeom>
            <a:avLst/>
            <a:gdLst>
              <a:gd name="T0" fmla="*/ 1 w 1"/>
              <a:gd name="T1" fmla="*/ 0 h 1"/>
              <a:gd name="T2" fmla="*/ 1 w 1"/>
              <a:gd name="T3" fmla="*/ 0 h 1"/>
              <a:gd name="T4" fmla="*/ 1 w 1"/>
              <a:gd name="T5" fmla="*/ 0 h 1"/>
              <a:gd name="T6" fmla="*/ 1 w 1"/>
              <a:gd name="T7" fmla="*/ 0 h 1"/>
              <a:gd name="T8" fmla="*/ 1 w 1"/>
              <a:gd name="T9" fmla="*/ 0 h 1"/>
              <a:gd name="T10" fmla="*/ 1 w 1"/>
              <a:gd name="T11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34" name="Google Shape;1086;p14">
            <a:extLst>
              <a:ext uri="{FF2B5EF4-FFF2-40B4-BE49-F238E27FC236}">
                <a16:creationId xmlns:a16="http://schemas.microsoft.com/office/drawing/2014/main" id="{EE063651-4C79-4A62-9A54-6D58FA2142EC}"/>
              </a:ext>
            </a:extLst>
          </p:cNvPr>
          <p:cNvSpPr>
            <a:spLocks/>
          </p:cNvSpPr>
          <p:nvPr userDrawn="1"/>
        </p:nvSpPr>
        <p:spPr bwMode="auto">
          <a:xfrm>
            <a:off x="200025" y="1531938"/>
            <a:ext cx="447675" cy="95250"/>
          </a:xfrm>
          <a:custGeom>
            <a:avLst/>
            <a:gdLst>
              <a:gd name="T0" fmla="*/ 10057 w 10322"/>
              <a:gd name="T1" fmla="*/ 0 h 2193"/>
              <a:gd name="T2" fmla="*/ 10057 w 10322"/>
              <a:gd name="T3" fmla="*/ 0 h 2193"/>
              <a:gd name="T4" fmla="*/ 10095 w 10322"/>
              <a:gd name="T5" fmla="*/ 340 h 2193"/>
              <a:gd name="T6" fmla="*/ 9301 w 10322"/>
              <a:gd name="T7" fmla="*/ 1588 h 2193"/>
              <a:gd name="T8" fmla="*/ 530 w 10322"/>
              <a:gd name="T9" fmla="*/ 1588 h 2193"/>
              <a:gd name="T10" fmla="*/ 0 w 10322"/>
              <a:gd name="T11" fmla="*/ 1248 h 2193"/>
              <a:gd name="T12" fmla="*/ 0 w 10322"/>
              <a:gd name="T13" fmla="*/ 1248 h 2193"/>
              <a:gd name="T14" fmla="*/ 719 w 10322"/>
              <a:gd name="T15" fmla="*/ 2193 h 2193"/>
              <a:gd name="T16" fmla="*/ 9528 w 10322"/>
              <a:gd name="T17" fmla="*/ 2193 h 2193"/>
              <a:gd name="T18" fmla="*/ 10322 w 10322"/>
              <a:gd name="T19" fmla="*/ 945 h 2193"/>
              <a:gd name="T20" fmla="*/ 10322 w 10322"/>
              <a:gd name="T21" fmla="*/ 907 h 2193"/>
              <a:gd name="T22" fmla="*/ 10057 w 10322"/>
              <a:gd name="T23" fmla="*/ 0 h 2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35" name="Google Shape;1082;p14">
            <a:extLst>
              <a:ext uri="{FF2B5EF4-FFF2-40B4-BE49-F238E27FC236}">
                <a16:creationId xmlns:a16="http://schemas.microsoft.com/office/drawing/2014/main" id="{A304A7D0-29D1-424B-B282-FA871EE63309}"/>
              </a:ext>
            </a:extLst>
          </p:cNvPr>
          <p:cNvSpPr>
            <a:spLocks/>
          </p:cNvSpPr>
          <p:nvPr userDrawn="1"/>
        </p:nvSpPr>
        <p:spPr bwMode="auto">
          <a:xfrm>
            <a:off x="463550" y="2109788"/>
            <a:ext cx="109538" cy="177800"/>
          </a:xfrm>
          <a:custGeom>
            <a:avLst/>
            <a:gdLst>
              <a:gd name="T0" fmla="*/ 1286 w 2534"/>
              <a:gd name="T1" fmla="*/ 1 h 4047"/>
              <a:gd name="T2" fmla="*/ 0 w 2534"/>
              <a:gd name="T3" fmla="*/ 2042 h 4047"/>
              <a:gd name="T4" fmla="*/ 1286 w 2534"/>
              <a:gd name="T5" fmla="*/ 4046 h 4047"/>
              <a:gd name="T6" fmla="*/ 2533 w 2534"/>
              <a:gd name="T7" fmla="*/ 2042 h 4047"/>
              <a:gd name="T8" fmla="*/ 1286 w 2534"/>
              <a:gd name="T9" fmla="*/ 1 h 40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36" name="Google Shape;1083;p14">
            <a:extLst>
              <a:ext uri="{FF2B5EF4-FFF2-40B4-BE49-F238E27FC236}">
                <a16:creationId xmlns:a16="http://schemas.microsoft.com/office/drawing/2014/main" id="{032B4753-78E5-4138-A6BC-B6ECF8C5F4D1}"/>
              </a:ext>
            </a:extLst>
          </p:cNvPr>
          <p:cNvSpPr>
            <a:spLocks/>
          </p:cNvSpPr>
          <p:nvPr userDrawn="1"/>
        </p:nvSpPr>
        <p:spPr bwMode="auto">
          <a:xfrm>
            <a:off x="198438" y="2135188"/>
            <a:ext cx="449262" cy="111125"/>
          </a:xfrm>
          <a:custGeom>
            <a:avLst/>
            <a:gdLst>
              <a:gd name="T0" fmla="*/ 794 w 10360"/>
              <a:gd name="T1" fmla="*/ 1 h 2534"/>
              <a:gd name="T2" fmla="*/ 0 w 10360"/>
              <a:gd name="T3" fmla="*/ 1286 h 2534"/>
              <a:gd name="T4" fmla="*/ 794 w 10360"/>
              <a:gd name="T5" fmla="*/ 2534 h 2534"/>
              <a:gd name="T6" fmla="*/ 9566 w 10360"/>
              <a:gd name="T7" fmla="*/ 2534 h 2534"/>
              <a:gd name="T8" fmla="*/ 10360 w 10360"/>
              <a:gd name="T9" fmla="*/ 1286 h 2534"/>
              <a:gd name="T10" fmla="*/ 9566 w 10360"/>
              <a:gd name="T11" fmla="*/ 1 h 2534"/>
              <a:gd name="T12" fmla="*/ 794 w 10360"/>
              <a:gd name="T13" fmla="*/ 1 h 25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37" name="Google Shape;1084;p14">
            <a:extLst>
              <a:ext uri="{FF2B5EF4-FFF2-40B4-BE49-F238E27FC236}">
                <a16:creationId xmlns:a16="http://schemas.microsoft.com/office/drawing/2014/main" id="{5106D3AB-8CB7-41F7-8122-F956E9AF0F50}"/>
              </a:ext>
            </a:extLst>
          </p:cNvPr>
          <p:cNvSpPr>
            <a:spLocks/>
          </p:cNvSpPr>
          <p:nvPr userDrawn="1"/>
        </p:nvSpPr>
        <p:spPr bwMode="auto">
          <a:xfrm>
            <a:off x="222250" y="2217738"/>
            <a:ext cx="44450" cy="44450"/>
          </a:xfrm>
          <a:custGeom>
            <a:avLst/>
            <a:gdLst>
              <a:gd name="T0" fmla="*/ 1021 w 1022"/>
              <a:gd name="T1" fmla="*/ 1 h 1"/>
              <a:gd name="T2" fmla="*/ 38 w 1022"/>
              <a:gd name="T3" fmla="*/ 1 h 1"/>
              <a:gd name="T4" fmla="*/ 38 w 1022"/>
              <a:gd name="T5" fmla="*/ 1 h 1"/>
              <a:gd name="T6" fmla="*/ 38 w 1022"/>
              <a:gd name="T7" fmla="*/ 1 h 1"/>
              <a:gd name="T8" fmla="*/ 1021 w 1022"/>
              <a:gd name="T9" fmla="*/ 1 h 1"/>
              <a:gd name="T10" fmla="*/ 1021 w 1022"/>
              <a:gd name="T11" fmla="*/ 1 h 1"/>
              <a:gd name="T12" fmla="*/ 1 w 1022"/>
              <a:gd name="T13" fmla="*/ 1 h 1"/>
              <a:gd name="T14" fmla="*/ 1 w 1022"/>
              <a:gd name="T15" fmla="*/ 1 h 1"/>
              <a:gd name="T16" fmla="*/ 1 w 1022"/>
              <a:gd name="T17" fmla="*/ 1 h 1"/>
              <a:gd name="T18" fmla="*/ 1 w 1022"/>
              <a:gd name="T19" fmla="*/ 1 h 1"/>
              <a:gd name="T20" fmla="*/ 1 w 1022"/>
              <a:gd name="T21" fmla="*/ 1 h 1"/>
              <a:gd name="T22" fmla="*/ 1 w 1022"/>
              <a:gd name="T23" fmla="*/ 1 h 1"/>
              <a:gd name="T24" fmla="*/ 1 w 1022"/>
              <a:gd name="T25" fmla="*/ 1 h 1"/>
              <a:gd name="T26" fmla="*/ 1 w 1022"/>
              <a:gd name="T27" fmla="*/ 1 h 1"/>
              <a:gd name="T28" fmla="*/ 1 w 1022"/>
              <a:gd name="T29" fmla="*/ 1 h 1"/>
              <a:gd name="T30" fmla="*/ 1 w 1022"/>
              <a:gd name="T31" fmla="*/ 1 h 1"/>
              <a:gd name="T32" fmla="*/ 1 w 1022"/>
              <a:gd name="T33" fmla="*/ 1 h 1"/>
              <a:gd name="T34" fmla="*/ 1 w 1022"/>
              <a:gd name="T35" fmla="*/ 1 h 1"/>
              <a:gd name="T36" fmla="*/ 1 w 1022"/>
              <a:gd name="T37" fmla="*/ 1 h 1"/>
              <a:gd name="T38" fmla="*/ 1 w 1022"/>
              <a:gd name="T39" fmla="*/ 1 h 1"/>
              <a:gd name="T40" fmla="*/ 1 w 1022"/>
              <a:gd name="T41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38" name="Google Shape;1085;p14">
            <a:extLst>
              <a:ext uri="{FF2B5EF4-FFF2-40B4-BE49-F238E27FC236}">
                <a16:creationId xmlns:a16="http://schemas.microsoft.com/office/drawing/2014/main" id="{E4E6750E-A9D5-45FB-B71C-33FD698C09C3}"/>
              </a:ext>
            </a:extLst>
          </p:cNvPr>
          <p:cNvSpPr>
            <a:spLocks/>
          </p:cNvSpPr>
          <p:nvPr userDrawn="1"/>
        </p:nvSpPr>
        <p:spPr bwMode="auto">
          <a:xfrm>
            <a:off x="522288" y="2174875"/>
            <a:ext cx="46037" cy="46038"/>
          </a:xfrm>
          <a:custGeom>
            <a:avLst/>
            <a:gdLst>
              <a:gd name="T0" fmla="*/ 1 w 1"/>
              <a:gd name="T1" fmla="*/ 0 h 1"/>
              <a:gd name="T2" fmla="*/ 1 w 1"/>
              <a:gd name="T3" fmla="*/ 0 h 1"/>
              <a:gd name="T4" fmla="*/ 1 w 1"/>
              <a:gd name="T5" fmla="*/ 0 h 1"/>
              <a:gd name="T6" fmla="*/ 1 w 1"/>
              <a:gd name="T7" fmla="*/ 0 h 1"/>
              <a:gd name="T8" fmla="*/ 1 w 1"/>
              <a:gd name="T9" fmla="*/ 0 h 1"/>
              <a:gd name="T10" fmla="*/ 1 w 1"/>
              <a:gd name="T11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39" name="Google Shape;1086;p14">
            <a:extLst>
              <a:ext uri="{FF2B5EF4-FFF2-40B4-BE49-F238E27FC236}">
                <a16:creationId xmlns:a16="http://schemas.microsoft.com/office/drawing/2014/main" id="{3562F684-539F-4344-9C9A-2F6D2D7C6412}"/>
              </a:ext>
            </a:extLst>
          </p:cNvPr>
          <p:cNvSpPr>
            <a:spLocks/>
          </p:cNvSpPr>
          <p:nvPr userDrawn="1"/>
        </p:nvSpPr>
        <p:spPr bwMode="auto">
          <a:xfrm>
            <a:off x="198438" y="2146300"/>
            <a:ext cx="449262" cy="95250"/>
          </a:xfrm>
          <a:custGeom>
            <a:avLst/>
            <a:gdLst>
              <a:gd name="T0" fmla="*/ 10057 w 10322"/>
              <a:gd name="T1" fmla="*/ 0 h 2193"/>
              <a:gd name="T2" fmla="*/ 10057 w 10322"/>
              <a:gd name="T3" fmla="*/ 0 h 2193"/>
              <a:gd name="T4" fmla="*/ 10095 w 10322"/>
              <a:gd name="T5" fmla="*/ 340 h 2193"/>
              <a:gd name="T6" fmla="*/ 9301 w 10322"/>
              <a:gd name="T7" fmla="*/ 1588 h 2193"/>
              <a:gd name="T8" fmla="*/ 530 w 10322"/>
              <a:gd name="T9" fmla="*/ 1588 h 2193"/>
              <a:gd name="T10" fmla="*/ 0 w 10322"/>
              <a:gd name="T11" fmla="*/ 1248 h 2193"/>
              <a:gd name="T12" fmla="*/ 0 w 10322"/>
              <a:gd name="T13" fmla="*/ 1248 h 2193"/>
              <a:gd name="T14" fmla="*/ 719 w 10322"/>
              <a:gd name="T15" fmla="*/ 2193 h 2193"/>
              <a:gd name="T16" fmla="*/ 9528 w 10322"/>
              <a:gd name="T17" fmla="*/ 2193 h 2193"/>
              <a:gd name="T18" fmla="*/ 10322 w 10322"/>
              <a:gd name="T19" fmla="*/ 945 h 2193"/>
              <a:gd name="T20" fmla="*/ 10322 w 10322"/>
              <a:gd name="T21" fmla="*/ 907 h 2193"/>
              <a:gd name="T22" fmla="*/ 10057 w 10322"/>
              <a:gd name="T23" fmla="*/ 0 h 2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40" name="Google Shape;1082;p14">
            <a:extLst>
              <a:ext uri="{FF2B5EF4-FFF2-40B4-BE49-F238E27FC236}">
                <a16:creationId xmlns:a16="http://schemas.microsoft.com/office/drawing/2014/main" id="{4C94BA66-D4E1-4FDF-B37D-E83EF38CB8F1}"/>
              </a:ext>
            </a:extLst>
          </p:cNvPr>
          <p:cNvSpPr>
            <a:spLocks/>
          </p:cNvSpPr>
          <p:nvPr userDrawn="1"/>
        </p:nvSpPr>
        <p:spPr bwMode="auto">
          <a:xfrm>
            <a:off x="461963" y="2724150"/>
            <a:ext cx="109537" cy="176213"/>
          </a:xfrm>
          <a:custGeom>
            <a:avLst/>
            <a:gdLst>
              <a:gd name="T0" fmla="*/ 1286 w 2534"/>
              <a:gd name="T1" fmla="*/ 1 h 4047"/>
              <a:gd name="T2" fmla="*/ 0 w 2534"/>
              <a:gd name="T3" fmla="*/ 2042 h 4047"/>
              <a:gd name="T4" fmla="*/ 1286 w 2534"/>
              <a:gd name="T5" fmla="*/ 4046 h 4047"/>
              <a:gd name="T6" fmla="*/ 2533 w 2534"/>
              <a:gd name="T7" fmla="*/ 2042 h 4047"/>
              <a:gd name="T8" fmla="*/ 1286 w 2534"/>
              <a:gd name="T9" fmla="*/ 1 h 40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41" name="Google Shape;1083;p14">
            <a:extLst>
              <a:ext uri="{FF2B5EF4-FFF2-40B4-BE49-F238E27FC236}">
                <a16:creationId xmlns:a16="http://schemas.microsoft.com/office/drawing/2014/main" id="{07B28589-B7E8-40C6-A871-5519F7B3E1BB}"/>
              </a:ext>
            </a:extLst>
          </p:cNvPr>
          <p:cNvSpPr>
            <a:spLocks/>
          </p:cNvSpPr>
          <p:nvPr userDrawn="1"/>
        </p:nvSpPr>
        <p:spPr bwMode="auto">
          <a:xfrm>
            <a:off x="196850" y="2747963"/>
            <a:ext cx="449263" cy="111125"/>
          </a:xfrm>
          <a:custGeom>
            <a:avLst/>
            <a:gdLst>
              <a:gd name="T0" fmla="*/ 794 w 10360"/>
              <a:gd name="T1" fmla="*/ 1 h 2534"/>
              <a:gd name="T2" fmla="*/ 0 w 10360"/>
              <a:gd name="T3" fmla="*/ 1286 h 2534"/>
              <a:gd name="T4" fmla="*/ 794 w 10360"/>
              <a:gd name="T5" fmla="*/ 2534 h 2534"/>
              <a:gd name="T6" fmla="*/ 9566 w 10360"/>
              <a:gd name="T7" fmla="*/ 2534 h 2534"/>
              <a:gd name="T8" fmla="*/ 10360 w 10360"/>
              <a:gd name="T9" fmla="*/ 1286 h 2534"/>
              <a:gd name="T10" fmla="*/ 9566 w 10360"/>
              <a:gd name="T11" fmla="*/ 1 h 2534"/>
              <a:gd name="T12" fmla="*/ 794 w 10360"/>
              <a:gd name="T13" fmla="*/ 1 h 25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42" name="Google Shape;1084;p14">
            <a:extLst>
              <a:ext uri="{FF2B5EF4-FFF2-40B4-BE49-F238E27FC236}">
                <a16:creationId xmlns:a16="http://schemas.microsoft.com/office/drawing/2014/main" id="{215ECF16-B075-4EF1-B191-CC75D5F605A7}"/>
              </a:ext>
            </a:extLst>
          </p:cNvPr>
          <p:cNvSpPr>
            <a:spLocks/>
          </p:cNvSpPr>
          <p:nvPr userDrawn="1"/>
        </p:nvSpPr>
        <p:spPr bwMode="auto">
          <a:xfrm>
            <a:off x="220663" y="2830513"/>
            <a:ext cx="46037" cy="46037"/>
          </a:xfrm>
          <a:custGeom>
            <a:avLst/>
            <a:gdLst>
              <a:gd name="T0" fmla="*/ 1021 w 1022"/>
              <a:gd name="T1" fmla="*/ 1 h 1"/>
              <a:gd name="T2" fmla="*/ 38 w 1022"/>
              <a:gd name="T3" fmla="*/ 1 h 1"/>
              <a:gd name="T4" fmla="*/ 38 w 1022"/>
              <a:gd name="T5" fmla="*/ 1 h 1"/>
              <a:gd name="T6" fmla="*/ 38 w 1022"/>
              <a:gd name="T7" fmla="*/ 1 h 1"/>
              <a:gd name="T8" fmla="*/ 1021 w 1022"/>
              <a:gd name="T9" fmla="*/ 1 h 1"/>
              <a:gd name="T10" fmla="*/ 1021 w 1022"/>
              <a:gd name="T11" fmla="*/ 1 h 1"/>
              <a:gd name="T12" fmla="*/ 1 w 1022"/>
              <a:gd name="T13" fmla="*/ 1 h 1"/>
              <a:gd name="T14" fmla="*/ 1 w 1022"/>
              <a:gd name="T15" fmla="*/ 1 h 1"/>
              <a:gd name="T16" fmla="*/ 1 w 1022"/>
              <a:gd name="T17" fmla="*/ 1 h 1"/>
              <a:gd name="T18" fmla="*/ 1 w 1022"/>
              <a:gd name="T19" fmla="*/ 1 h 1"/>
              <a:gd name="T20" fmla="*/ 1 w 1022"/>
              <a:gd name="T21" fmla="*/ 1 h 1"/>
              <a:gd name="T22" fmla="*/ 1 w 1022"/>
              <a:gd name="T23" fmla="*/ 1 h 1"/>
              <a:gd name="T24" fmla="*/ 1 w 1022"/>
              <a:gd name="T25" fmla="*/ 1 h 1"/>
              <a:gd name="T26" fmla="*/ 1 w 1022"/>
              <a:gd name="T27" fmla="*/ 1 h 1"/>
              <a:gd name="T28" fmla="*/ 1 w 1022"/>
              <a:gd name="T29" fmla="*/ 1 h 1"/>
              <a:gd name="T30" fmla="*/ 1 w 1022"/>
              <a:gd name="T31" fmla="*/ 1 h 1"/>
              <a:gd name="T32" fmla="*/ 1 w 1022"/>
              <a:gd name="T33" fmla="*/ 1 h 1"/>
              <a:gd name="T34" fmla="*/ 1 w 1022"/>
              <a:gd name="T35" fmla="*/ 1 h 1"/>
              <a:gd name="T36" fmla="*/ 1 w 1022"/>
              <a:gd name="T37" fmla="*/ 1 h 1"/>
              <a:gd name="T38" fmla="*/ 1 w 1022"/>
              <a:gd name="T39" fmla="*/ 1 h 1"/>
              <a:gd name="T40" fmla="*/ 1 w 1022"/>
              <a:gd name="T41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43" name="Google Shape;1085;p14">
            <a:extLst>
              <a:ext uri="{FF2B5EF4-FFF2-40B4-BE49-F238E27FC236}">
                <a16:creationId xmlns:a16="http://schemas.microsoft.com/office/drawing/2014/main" id="{519833C3-B333-49C7-A462-25A98F8CC1A3}"/>
              </a:ext>
            </a:extLst>
          </p:cNvPr>
          <p:cNvSpPr>
            <a:spLocks/>
          </p:cNvSpPr>
          <p:nvPr userDrawn="1"/>
        </p:nvSpPr>
        <p:spPr bwMode="auto">
          <a:xfrm>
            <a:off x="520700" y="2789238"/>
            <a:ext cx="46038" cy="46037"/>
          </a:xfrm>
          <a:custGeom>
            <a:avLst/>
            <a:gdLst>
              <a:gd name="T0" fmla="*/ 1 w 1"/>
              <a:gd name="T1" fmla="*/ 0 h 1"/>
              <a:gd name="T2" fmla="*/ 1 w 1"/>
              <a:gd name="T3" fmla="*/ 0 h 1"/>
              <a:gd name="T4" fmla="*/ 1 w 1"/>
              <a:gd name="T5" fmla="*/ 0 h 1"/>
              <a:gd name="T6" fmla="*/ 1 w 1"/>
              <a:gd name="T7" fmla="*/ 0 h 1"/>
              <a:gd name="T8" fmla="*/ 1 w 1"/>
              <a:gd name="T9" fmla="*/ 0 h 1"/>
              <a:gd name="T10" fmla="*/ 1 w 1"/>
              <a:gd name="T11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44" name="Google Shape;1086;p14">
            <a:extLst>
              <a:ext uri="{FF2B5EF4-FFF2-40B4-BE49-F238E27FC236}">
                <a16:creationId xmlns:a16="http://schemas.microsoft.com/office/drawing/2014/main" id="{06E66008-85BC-4229-A893-DE2FF82D9A3B}"/>
              </a:ext>
            </a:extLst>
          </p:cNvPr>
          <p:cNvSpPr>
            <a:spLocks/>
          </p:cNvSpPr>
          <p:nvPr userDrawn="1"/>
        </p:nvSpPr>
        <p:spPr bwMode="auto">
          <a:xfrm>
            <a:off x="198438" y="2759075"/>
            <a:ext cx="447675" cy="96838"/>
          </a:xfrm>
          <a:custGeom>
            <a:avLst/>
            <a:gdLst>
              <a:gd name="T0" fmla="*/ 10057 w 10322"/>
              <a:gd name="T1" fmla="*/ 0 h 2193"/>
              <a:gd name="T2" fmla="*/ 10057 w 10322"/>
              <a:gd name="T3" fmla="*/ 0 h 2193"/>
              <a:gd name="T4" fmla="*/ 10095 w 10322"/>
              <a:gd name="T5" fmla="*/ 340 h 2193"/>
              <a:gd name="T6" fmla="*/ 9301 w 10322"/>
              <a:gd name="T7" fmla="*/ 1588 h 2193"/>
              <a:gd name="T8" fmla="*/ 530 w 10322"/>
              <a:gd name="T9" fmla="*/ 1588 h 2193"/>
              <a:gd name="T10" fmla="*/ 0 w 10322"/>
              <a:gd name="T11" fmla="*/ 1248 h 2193"/>
              <a:gd name="T12" fmla="*/ 0 w 10322"/>
              <a:gd name="T13" fmla="*/ 1248 h 2193"/>
              <a:gd name="T14" fmla="*/ 719 w 10322"/>
              <a:gd name="T15" fmla="*/ 2193 h 2193"/>
              <a:gd name="T16" fmla="*/ 9528 w 10322"/>
              <a:gd name="T17" fmla="*/ 2193 h 2193"/>
              <a:gd name="T18" fmla="*/ 10322 w 10322"/>
              <a:gd name="T19" fmla="*/ 945 h 2193"/>
              <a:gd name="T20" fmla="*/ 10322 w 10322"/>
              <a:gd name="T21" fmla="*/ 907 h 2193"/>
              <a:gd name="T22" fmla="*/ 10057 w 10322"/>
              <a:gd name="T23" fmla="*/ 0 h 2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45" name="Google Shape;1082;p14">
            <a:extLst>
              <a:ext uri="{FF2B5EF4-FFF2-40B4-BE49-F238E27FC236}">
                <a16:creationId xmlns:a16="http://schemas.microsoft.com/office/drawing/2014/main" id="{615945B0-8071-46A7-97B6-0B4B189207FB}"/>
              </a:ext>
            </a:extLst>
          </p:cNvPr>
          <p:cNvSpPr>
            <a:spLocks/>
          </p:cNvSpPr>
          <p:nvPr userDrawn="1"/>
        </p:nvSpPr>
        <p:spPr bwMode="auto">
          <a:xfrm>
            <a:off x="460375" y="3336925"/>
            <a:ext cx="111125" cy="177800"/>
          </a:xfrm>
          <a:custGeom>
            <a:avLst/>
            <a:gdLst>
              <a:gd name="T0" fmla="*/ 1286 w 2534"/>
              <a:gd name="T1" fmla="*/ 1 h 4047"/>
              <a:gd name="T2" fmla="*/ 0 w 2534"/>
              <a:gd name="T3" fmla="*/ 2042 h 4047"/>
              <a:gd name="T4" fmla="*/ 1286 w 2534"/>
              <a:gd name="T5" fmla="*/ 4046 h 4047"/>
              <a:gd name="T6" fmla="*/ 2533 w 2534"/>
              <a:gd name="T7" fmla="*/ 2042 h 4047"/>
              <a:gd name="T8" fmla="*/ 1286 w 2534"/>
              <a:gd name="T9" fmla="*/ 1 h 40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46" name="Google Shape;1083;p14">
            <a:extLst>
              <a:ext uri="{FF2B5EF4-FFF2-40B4-BE49-F238E27FC236}">
                <a16:creationId xmlns:a16="http://schemas.microsoft.com/office/drawing/2014/main" id="{36A345D9-2AB0-4A9D-9EAD-5A81F1850F02}"/>
              </a:ext>
            </a:extLst>
          </p:cNvPr>
          <p:cNvSpPr>
            <a:spLocks/>
          </p:cNvSpPr>
          <p:nvPr userDrawn="1"/>
        </p:nvSpPr>
        <p:spPr bwMode="auto">
          <a:xfrm>
            <a:off x="195263" y="3362325"/>
            <a:ext cx="449262" cy="111125"/>
          </a:xfrm>
          <a:custGeom>
            <a:avLst/>
            <a:gdLst>
              <a:gd name="T0" fmla="*/ 794 w 10360"/>
              <a:gd name="T1" fmla="*/ 1 h 2534"/>
              <a:gd name="T2" fmla="*/ 0 w 10360"/>
              <a:gd name="T3" fmla="*/ 1286 h 2534"/>
              <a:gd name="T4" fmla="*/ 794 w 10360"/>
              <a:gd name="T5" fmla="*/ 2534 h 2534"/>
              <a:gd name="T6" fmla="*/ 9566 w 10360"/>
              <a:gd name="T7" fmla="*/ 2534 h 2534"/>
              <a:gd name="T8" fmla="*/ 10360 w 10360"/>
              <a:gd name="T9" fmla="*/ 1286 h 2534"/>
              <a:gd name="T10" fmla="*/ 9566 w 10360"/>
              <a:gd name="T11" fmla="*/ 1 h 2534"/>
              <a:gd name="T12" fmla="*/ 794 w 10360"/>
              <a:gd name="T13" fmla="*/ 1 h 25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47" name="Google Shape;1084;p14">
            <a:extLst>
              <a:ext uri="{FF2B5EF4-FFF2-40B4-BE49-F238E27FC236}">
                <a16:creationId xmlns:a16="http://schemas.microsoft.com/office/drawing/2014/main" id="{46A48DA7-9E57-42A4-91C6-10A127A0BB8A}"/>
              </a:ext>
            </a:extLst>
          </p:cNvPr>
          <p:cNvSpPr>
            <a:spLocks/>
          </p:cNvSpPr>
          <p:nvPr userDrawn="1"/>
        </p:nvSpPr>
        <p:spPr bwMode="auto">
          <a:xfrm>
            <a:off x="219075" y="3444875"/>
            <a:ext cx="46038" cy="46038"/>
          </a:xfrm>
          <a:custGeom>
            <a:avLst/>
            <a:gdLst>
              <a:gd name="T0" fmla="*/ 1021 w 1022"/>
              <a:gd name="T1" fmla="*/ 1 h 1"/>
              <a:gd name="T2" fmla="*/ 38 w 1022"/>
              <a:gd name="T3" fmla="*/ 1 h 1"/>
              <a:gd name="T4" fmla="*/ 38 w 1022"/>
              <a:gd name="T5" fmla="*/ 1 h 1"/>
              <a:gd name="T6" fmla="*/ 38 w 1022"/>
              <a:gd name="T7" fmla="*/ 1 h 1"/>
              <a:gd name="T8" fmla="*/ 1021 w 1022"/>
              <a:gd name="T9" fmla="*/ 1 h 1"/>
              <a:gd name="T10" fmla="*/ 1021 w 1022"/>
              <a:gd name="T11" fmla="*/ 1 h 1"/>
              <a:gd name="T12" fmla="*/ 1 w 1022"/>
              <a:gd name="T13" fmla="*/ 1 h 1"/>
              <a:gd name="T14" fmla="*/ 1 w 1022"/>
              <a:gd name="T15" fmla="*/ 1 h 1"/>
              <a:gd name="T16" fmla="*/ 1 w 1022"/>
              <a:gd name="T17" fmla="*/ 1 h 1"/>
              <a:gd name="T18" fmla="*/ 1 w 1022"/>
              <a:gd name="T19" fmla="*/ 1 h 1"/>
              <a:gd name="T20" fmla="*/ 1 w 1022"/>
              <a:gd name="T21" fmla="*/ 1 h 1"/>
              <a:gd name="T22" fmla="*/ 1 w 1022"/>
              <a:gd name="T23" fmla="*/ 1 h 1"/>
              <a:gd name="T24" fmla="*/ 1 w 1022"/>
              <a:gd name="T25" fmla="*/ 1 h 1"/>
              <a:gd name="T26" fmla="*/ 1 w 1022"/>
              <a:gd name="T27" fmla="*/ 1 h 1"/>
              <a:gd name="T28" fmla="*/ 1 w 1022"/>
              <a:gd name="T29" fmla="*/ 1 h 1"/>
              <a:gd name="T30" fmla="*/ 1 w 1022"/>
              <a:gd name="T31" fmla="*/ 1 h 1"/>
              <a:gd name="T32" fmla="*/ 1 w 1022"/>
              <a:gd name="T33" fmla="*/ 1 h 1"/>
              <a:gd name="T34" fmla="*/ 1 w 1022"/>
              <a:gd name="T35" fmla="*/ 1 h 1"/>
              <a:gd name="T36" fmla="*/ 1 w 1022"/>
              <a:gd name="T37" fmla="*/ 1 h 1"/>
              <a:gd name="T38" fmla="*/ 1 w 1022"/>
              <a:gd name="T39" fmla="*/ 1 h 1"/>
              <a:gd name="T40" fmla="*/ 1 w 1022"/>
              <a:gd name="T41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48" name="Google Shape;1085;p14">
            <a:extLst>
              <a:ext uri="{FF2B5EF4-FFF2-40B4-BE49-F238E27FC236}">
                <a16:creationId xmlns:a16="http://schemas.microsoft.com/office/drawing/2014/main" id="{14C3B0CB-5D76-4E48-9DA0-5A2DB9906C48}"/>
              </a:ext>
            </a:extLst>
          </p:cNvPr>
          <p:cNvSpPr>
            <a:spLocks/>
          </p:cNvSpPr>
          <p:nvPr userDrawn="1"/>
        </p:nvSpPr>
        <p:spPr bwMode="auto">
          <a:xfrm>
            <a:off x="520700" y="3403600"/>
            <a:ext cx="44450" cy="44450"/>
          </a:xfrm>
          <a:custGeom>
            <a:avLst/>
            <a:gdLst>
              <a:gd name="T0" fmla="*/ 1 w 1"/>
              <a:gd name="T1" fmla="*/ 0 h 1"/>
              <a:gd name="T2" fmla="*/ 1 w 1"/>
              <a:gd name="T3" fmla="*/ 0 h 1"/>
              <a:gd name="T4" fmla="*/ 1 w 1"/>
              <a:gd name="T5" fmla="*/ 0 h 1"/>
              <a:gd name="T6" fmla="*/ 1 w 1"/>
              <a:gd name="T7" fmla="*/ 0 h 1"/>
              <a:gd name="T8" fmla="*/ 1 w 1"/>
              <a:gd name="T9" fmla="*/ 0 h 1"/>
              <a:gd name="T10" fmla="*/ 1 w 1"/>
              <a:gd name="T11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49" name="Google Shape;1086;p14">
            <a:extLst>
              <a:ext uri="{FF2B5EF4-FFF2-40B4-BE49-F238E27FC236}">
                <a16:creationId xmlns:a16="http://schemas.microsoft.com/office/drawing/2014/main" id="{3326286D-5422-495A-B36B-15B21E89C29A}"/>
              </a:ext>
            </a:extLst>
          </p:cNvPr>
          <p:cNvSpPr>
            <a:spLocks/>
          </p:cNvSpPr>
          <p:nvPr userDrawn="1"/>
        </p:nvSpPr>
        <p:spPr bwMode="auto">
          <a:xfrm>
            <a:off x="196850" y="3373438"/>
            <a:ext cx="447675" cy="96837"/>
          </a:xfrm>
          <a:custGeom>
            <a:avLst/>
            <a:gdLst>
              <a:gd name="T0" fmla="*/ 10057 w 10322"/>
              <a:gd name="T1" fmla="*/ 0 h 2193"/>
              <a:gd name="T2" fmla="*/ 10057 w 10322"/>
              <a:gd name="T3" fmla="*/ 0 h 2193"/>
              <a:gd name="T4" fmla="*/ 10095 w 10322"/>
              <a:gd name="T5" fmla="*/ 340 h 2193"/>
              <a:gd name="T6" fmla="*/ 9301 w 10322"/>
              <a:gd name="T7" fmla="*/ 1588 h 2193"/>
              <a:gd name="T8" fmla="*/ 530 w 10322"/>
              <a:gd name="T9" fmla="*/ 1588 h 2193"/>
              <a:gd name="T10" fmla="*/ 0 w 10322"/>
              <a:gd name="T11" fmla="*/ 1248 h 2193"/>
              <a:gd name="T12" fmla="*/ 0 w 10322"/>
              <a:gd name="T13" fmla="*/ 1248 h 2193"/>
              <a:gd name="T14" fmla="*/ 719 w 10322"/>
              <a:gd name="T15" fmla="*/ 2193 h 2193"/>
              <a:gd name="T16" fmla="*/ 9528 w 10322"/>
              <a:gd name="T17" fmla="*/ 2193 h 2193"/>
              <a:gd name="T18" fmla="*/ 10322 w 10322"/>
              <a:gd name="T19" fmla="*/ 945 h 2193"/>
              <a:gd name="T20" fmla="*/ 10322 w 10322"/>
              <a:gd name="T21" fmla="*/ 907 h 2193"/>
              <a:gd name="T22" fmla="*/ 10057 w 10322"/>
              <a:gd name="T23" fmla="*/ 0 h 2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50" name="Google Shape;1082;p14">
            <a:extLst>
              <a:ext uri="{FF2B5EF4-FFF2-40B4-BE49-F238E27FC236}">
                <a16:creationId xmlns:a16="http://schemas.microsoft.com/office/drawing/2014/main" id="{3C0C9839-722C-4F05-8CF7-B2B66B51A671}"/>
              </a:ext>
            </a:extLst>
          </p:cNvPr>
          <p:cNvSpPr>
            <a:spLocks/>
          </p:cNvSpPr>
          <p:nvPr userDrawn="1"/>
        </p:nvSpPr>
        <p:spPr bwMode="auto">
          <a:xfrm>
            <a:off x="460375" y="3951288"/>
            <a:ext cx="109538" cy="177800"/>
          </a:xfrm>
          <a:custGeom>
            <a:avLst/>
            <a:gdLst>
              <a:gd name="T0" fmla="*/ 1286 w 2534"/>
              <a:gd name="T1" fmla="*/ 1 h 4047"/>
              <a:gd name="T2" fmla="*/ 0 w 2534"/>
              <a:gd name="T3" fmla="*/ 2042 h 4047"/>
              <a:gd name="T4" fmla="*/ 1286 w 2534"/>
              <a:gd name="T5" fmla="*/ 4046 h 4047"/>
              <a:gd name="T6" fmla="*/ 2533 w 2534"/>
              <a:gd name="T7" fmla="*/ 2042 h 4047"/>
              <a:gd name="T8" fmla="*/ 1286 w 2534"/>
              <a:gd name="T9" fmla="*/ 1 h 40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51" name="Google Shape;1083;p14">
            <a:extLst>
              <a:ext uri="{FF2B5EF4-FFF2-40B4-BE49-F238E27FC236}">
                <a16:creationId xmlns:a16="http://schemas.microsoft.com/office/drawing/2014/main" id="{D76D491A-2AEF-4245-8D55-735854FE34F7}"/>
              </a:ext>
            </a:extLst>
          </p:cNvPr>
          <p:cNvSpPr>
            <a:spLocks/>
          </p:cNvSpPr>
          <p:nvPr userDrawn="1"/>
        </p:nvSpPr>
        <p:spPr bwMode="auto">
          <a:xfrm>
            <a:off x="193675" y="3976688"/>
            <a:ext cx="450850" cy="111125"/>
          </a:xfrm>
          <a:custGeom>
            <a:avLst/>
            <a:gdLst>
              <a:gd name="T0" fmla="*/ 794 w 10360"/>
              <a:gd name="T1" fmla="*/ 1 h 2534"/>
              <a:gd name="T2" fmla="*/ 0 w 10360"/>
              <a:gd name="T3" fmla="*/ 1286 h 2534"/>
              <a:gd name="T4" fmla="*/ 794 w 10360"/>
              <a:gd name="T5" fmla="*/ 2534 h 2534"/>
              <a:gd name="T6" fmla="*/ 9566 w 10360"/>
              <a:gd name="T7" fmla="*/ 2534 h 2534"/>
              <a:gd name="T8" fmla="*/ 10360 w 10360"/>
              <a:gd name="T9" fmla="*/ 1286 h 2534"/>
              <a:gd name="T10" fmla="*/ 9566 w 10360"/>
              <a:gd name="T11" fmla="*/ 1 h 2534"/>
              <a:gd name="T12" fmla="*/ 794 w 10360"/>
              <a:gd name="T13" fmla="*/ 1 h 25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52" name="Google Shape;1084;p14">
            <a:extLst>
              <a:ext uri="{FF2B5EF4-FFF2-40B4-BE49-F238E27FC236}">
                <a16:creationId xmlns:a16="http://schemas.microsoft.com/office/drawing/2014/main" id="{78AC6DEA-5E85-4889-9564-0CE39265C829}"/>
              </a:ext>
            </a:extLst>
          </p:cNvPr>
          <p:cNvSpPr>
            <a:spLocks/>
          </p:cNvSpPr>
          <p:nvPr userDrawn="1"/>
        </p:nvSpPr>
        <p:spPr bwMode="auto">
          <a:xfrm>
            <a:off x="217488" y="4059238"/>
            <a:ext cx="46037" cy="46037"/>
          </a:xfrm>
          <a:custGeom>
            <a:avLst/>
            <a:gdLst>
              <a:gd name="T0" fmla="*/ 1021 w 1022"/>
              <a:gd name="T1" fmla="*/ 1 h 1"/>
              <a:gd name="T2" fmla="*/ 38 w 1022"/>
              <a:gd name="T3" fmla="*/ 1 h 1"/>
              <a:gd name="T4" fmla="*/ 38 w 1022"/>
              <a:gd name="T5" fmla="*/ 1 h 1"/>
              <a:gd name="T6" fmla="*/ 38 w 1022"/>
              <a:gd name="T7" fmla="*/ 1 h 1"/>
              <a:gd name="T8" fmla="*/ 1021 w 1022"/>
              <a:gd name="T9" fmla="*/ 1 h 1"/>
              <a:gd name="T10" fmla="*/ 1021 w 1022"/>
              <a:gd name="T11" fmla="*/ 1 h 1"/>
              <a:gd name="T12" fmla="*/ 1 w 1022"/>
              <a:gd name="T13" fmla="*/ 1 h 1"/>
              <a:gd name="T14" fmla="*/ 1 w 1022"/>
              <a:gd name="T15" fmla="*/ 1 h 1"/>
              <a:gd name="T16" fmla="*/ 1 w 1022"/>
              <a:gd name="T17" fmla="*/ 1 h 1"/>
              <a:gd name="T18" fmla="*/ 1 w 1022"/>
              <a:gd name="T19" fmla="*/ 1 h 1"/>
              <a:gd name="T20" fmla="*/ 1 w 1022"/>
              <a:gd name="T21" fmla="*/ 1 h 1"/>
              <a:gd name="T22" fmla="*/ 1 w 1022"/>
              <a:gd name="T23" fmla="*/ 1 h 1"/>
              <a:gd name="T24" fmla="*/ 1 w 1022"/>
              <a:gd name="T25" fmla="*/ 1 h 1"/>
              <a:gd name="T26" fmla="*/ 1 w 1022"/>
              <a:gd name="T27" fmla="*/ 1 h 1"/>
              <a:gd name="T28" fmla="*/ 1 w 1022"/>
              <a:gd name="T29" fmla="*/ 1 h 1"/>
              <a:gd name="T30" fmla="*/ 1 w 1022"/>
              <a:gd name="T31" fmla="*/ 1 h 1"/>
              <a:gd name="T32" fmla="*/ 1 w 1022"/>
              <a:gd name="T33" fmla="*/ 1 h 1"/>
              <a:gd name="T34" fmla="*/ 1 w 1022"/>
              <a:gd name="T35" fmla="*/ 1 h 1"/>
              <a:gd name="T36" fmla="*/ 1 w 1022"/>
              <a:gd name="T37" fmla="*/ 1 h 1"/>
              <a:gd name="T38" fmla="*/ 1 w 1022"/>
              <a:gd name="T39" fmla="*/ 1 h 1"/>
              <a:gd name="T40" fmla="*/ 1 w 1022"/>
              <a:gd name="T41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53" name="Google Shape;1085;p14">
            <a:extLst>
              <a:ext uri="{FF2B5EF4-FFF2-40B4-BE49-F238E27FC236}">
                <a16:creationId xmlns:a16="http://schemas.microsoft.com/office/drawing/2014/main" id="{16DA99A7-94CC-4B6E-827C-1299EC5FF7EF}"/>
              </a:ext>
            </a:extLst>
          </p:cNvPr>
          <p:cNvSpPr>
            <a:spLocks/>
          </p:cNvSpPr>
          <p:nvPr userDrawn="1"/>
        </p:nvSpPr>
        <p:spPr bwMode="auto">
          <a:xfrm>
            <a:off x="519113" y="4016375"/>
            <a:ext cx="46037" cy="46038"/>
          </a:xfrm>
          <a:custGeom>
            <a:avLst/>
            <a:gdLst>
              <a:gd name="T0" fmla="*/ 1 w 1"/>
              <a:gd name="T1" fmla="*/ 0 h 1"/>
              <a:gd name="T2" fmla="*/ 1 w 1"/>
              <a:gd name="T3" fmla="*/ 0 h 1"/>
              <a:gd name="T4" fmla="*/ 1 w 1"/>
              <a:gd name="T5" fmla="*/ 0 h 1"/>
              <a:gd name="T6" fmla="*/ 1 w 1"/>
              <a:gd name="T7" fmla="*/ 0 h 1"/>
              <a:gd name="T8" fmla="*/ 1 w 1"/>
              <a:gd name="T9" fmla="*/ 0 h 1"/>
              <a:gd name="T10" fmla="*/ 1 w 1"/>
              <a:gd name="T11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54" name="Google Shape;1086;p14">
            <a:extLst>
              <a:ext uri="{FF2B5EF4-FFF2-40B4-BE49-F238E27FC236}">
                <a16:creationId xmlns:a16="http://schemas.microsoft.com/office/drawing/2014/main" id="{DC00F2DC-4B33-48FF-860C-9CFFF5262171}"/>
              </a:ext>
            </a:extLst>
          </p:cNvPr>
          <p:cNvSpPr>
            <a:spLocks/>
          </p:cNvSpPr>
          <p:nvPr userDrawn="1"/>
        </p:nvSpPr>
        <p:spPr bwMode="auto">
          <a:xfrm>
            <a:off x="195263" y="3987800"/>
            <a:ext cx="447675" cy="95250"/>
          </a:xfrm>
          <a:custGeom>
            <a:avLst/>
            <a:gdLst>
              <a:gd name="T0" fmla="*/ 10057 w 10322"/>
              <a:gd name="T1" fmla="*/ 0 h 2193"/>
              <a:gd name="T2" fmla="*/ 10057 w 10322"/>
              <a:gd name="T3" fmla="*/ 0 h 2193"/>
              <a:gd name="T4" fmla="*/ 10095 w 10322"/>
              <a:gd name="T5" fmla="*/ 340 h 2193"/>
              <a:gd name="T6" fmla="*/ 9301 w 10322"/>
              <a:gd name="T7" fmla="*/ 1588 h 2193"/>
              <a:gd name="T8" fmla="*/ 530 w 10322"/>
              <a:gd name="T9" fmla="*/ 1588 h 2193"/>
              <a:gd name="T10" fmla="*/ 0 w 10322"/>
              <a:gd name="T11" fmla="*/ 1248 h 2193"/>
              <a:gd name="T12" fmla="*/ 0 w 10322"/>
              <a:gd name="T13" fmla="*/ 1248 h 2193"/>
              <a:gd name="T14" fmla="*/ 719 w 10322"/>
              <a:gd name="T15" fmla="*/ 2193 h 2193"/>
              <a:gd name="T16" fmla="*/ 9528 w 10322"/>
              <a:gd name="T17" fmla="*/ 2193 h 2193"/>
              <a:gd name="T18" fmla="*/ 10322 w 10322"/>
              <a:gd name="T19" fmla="*/ 945 h 2193"/>
              <a:gd name="T20" fmla="*/ 10322 w 10322"/>
              <a:gd name="T21" fmla="*/ 907 h 2193"/>
              <a:gd name="T22" fmla="*/ 10057 w 10322"/>
              <a:gd name="T23" fmla="*/ 0 h 2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55" name="Google Shape;1082;p14">
            <a:extLst>
              <a:ext uri="{FF2B5EF4-FFF2-40B4-BE49-F238E27FC236}">
                <a16:creationId xmlns:a16="http://schemas.microsoft.com/office/drawing/2014/main" id="{67B82BBC-E709-4873-986B-93A95A42B42B}"/>
              </a:ext>
            </a:extLst>
          </p:cNvPr>
          <p:cNvSpPr>
            <a:spLocks/>
          </p:cNvSpPr>
          <p:nvPr userDrawn="1"/>
        </p:nvSpPr>
        <p:spPr bwMode="auto">
          <a:xfrm>
            <a:off x="458788" y="4565650"/>
            <a:ext cx="109537" cy="177800"/>
          </a:xfrm>
          <a:custGeom>
            <a:avLst/>
            <a:gdLst>
              <a:gd name="T0" fmla="*/ 1286 w 2534"/>
              <a:gd name="T1" fmla="*/ 1 h 4047"/>
              <a:gd name="T2" fmla="*/ 0 w 2534"/>
              <a:gd name="T3" fmla="*/ 2042 h 4047"/>
              <a:gd name="T4" fmla="*/ 1286 w 2534"/>
              <a:gd name="T5" fmla="*/ 4046 h 4047"/>
              <a:gd name="T6" fmla="*/ 2533 w 2534"/>
              <a:gd name="T7" fmla="*/ 2042 h 4047"/>
              <a:gd name="T8" fmla="*/ 1286 w 2534"/>
              <a:gd name="T9" fmla="*/ 1 h 40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56" name="Google Shape;1083;p14">
            <a:extLst>
              <a:ext uri="{FF2B5EF4-FFF2-40B4-BE49-F238E27FC236}">
                <a16:creationId xmlns:a16="http://schemas.microsoft.com/office/drawing/2014/main" id="{C5714762-5D2D-44DA-B308-F955483C2CEC}"/>
              </a:ext>
            </a:extLst>
          </p:cNvPr>
          <p:cNvSpPr>
            <a:spLocks/>
          </p:cNvSpPr>
          <p:nvPr userDrawn="1"/>
        </p:nvSpPr>
        <p:spPr bwMode="auto">
          <a:xfrm>
            <a:off x="193675" y="4589463"/>
            <a:ext cx="449263" cy="111125"/>
          </a:xfrm>
          <a:custGeom>
            <a:avLst/>
            <a:gdLst>
              <a:gd name="T0" fmla="*/ 794 w 10360"/>
              <a:gd name="T1" fmla="*/ 1 h 2534"/>
              <a:gd name="T2" fmla="*/ 0 w 10360"/>
              <a:gd name="T3" fmla="*/ 1286 h 2534"/>
              <a:gd name="T4" fmla="*/ 794 w 10360"/>
              <a:gd name="T5" fmla="*/ 2534 h 2534"/>
              <a:gd name="T6" fmla="*/ 9566 w 10360"/>
              <a:gd name="T7" fmla="*/ 2534 h 2534"/>
              <a:gd name="T8" fmla="*/ 10360 w 10360"/>
              <a:gd name="T9" fmla="*/ 1286 h 2534"/>
              <a:gd name="T10" fmla="*/ 9566 w 10360"/>
              <a:gd name="T11" fmla="*/ 1 h 2534"/>
              <a:gd name="T12" fmla="*/ 794 w 10360"/>
              <a:gd name="T13" fmla="*/ 1 h 25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57" name="Google Shape;1084;p14">
            <a:extLst>
              <a:ext uri="{FF2B5EF4-FFF2-40B4-BE49-F238E27FC236}">
                <a16:creationId xmlns:a16="http://schemas.microsoft.com/office/drawing/2014/main" id="{8666B36B-D64C-47E0-B0C1-1C5884EFFD32}"/>
              </a:ext>
            </a:extLst>
          </p:cNvPr>
          <p:cNvSpPr>
            <a:spLocks/>
          </p:cNvSpPr>
          <p:nvPr userDrawn="1"/>
        </p:nvSpPr>
        <p:spPr bwMode="auto">
          <a:xfrm>
            <a:off x="217488" y="4672013"/>
            <a:ext cx="44450" cy="46037"/>
          </a:xfrm>
          <a:custGeom>
            <a:avLst/>
            <a:gdLst>
              <a:gd name="T0" fmla="*/ 1021 w 1022"/>
              <a:gd name="T1" fmla="*/ 1 h 1"/>
              <a:gd name="T2" fmla="*/ 38 w 1022"/>
              <a:gd name="T3" fmla="*/ 1 h 1"/>
              <a:gd name="T4" fmla="*/ 38 w 1022"/>
              <a:gd name="T5" fmla="*/ 1 h 1"/>
              <a:gd name="T6" fmla="*/ 38 w 1022"/>
              <a:gd name="T7" fmla="*/ 1 h 1"/>
              <a:gd name="T8" fmla="*/ 1021 w 1022"/>
              <a:gd name="T9" fmla="*/ 1 h 1"/>
              <a:gd name="T10" fmla="*/ 1021 w 1022"/>
              <a:gd name="T11" fmla="*/ 1 h 1"/>
              <a:gd name="T12" fmla="*/ 1 w 1022"/>
              <a:gd name="T13" fmla="*/ 1 h 1"/>
              <a:gd name="T14" fmla="*/ 1 w 1022"/>
              <a:gd name="T15" fmla="*/ 1 h 1"/>
              <a:gd name="T16" fmla="*/ 1 w 1022"/>
              <a:gd name="T17" fmla="*/ 1 h 1"/>
              <a:gd name="T18" fmla="*/ 1 w 1022"/>
              <a:gd name="T19" fmla="*/ 1 h 1"/>
              <a:gd name="T20" fmla="*/ 1 w 1022"/>
              <a:gd name="T21" fmla="*/ 1 h 1"/>
              <a:gd name="T22" fmla="*/ 1 w 1022"/>
              <a:gd name="T23" fmla="*/ 1 h 1"/>
              <a:gd name="T24" fmla="*/ 1 w 1022"/>
              <a:gd name="T25" fmla="*/ 1 h 1"/>
              <a:gd name="T26" fmla="*/ 1 w 1022"/>
              <a:gd name="T27" fmla="*/ 1 h 1"/>
              <a:gd name="T28" fmla="*/ 1 w 1022"/>
              <a:gd name="T29" fmla="*/ 1 h 1"/>
              <a:gd name="T30" fmla="*/ 1 w 1022"/>
              <a:gd name="T31" fmla="*/ 1 h 1"/>
              <a:gd name="T32" fmla="*/ 1 w 1022"/>
              <a:gd name="T33" fmla="*/ 1 h 1"/>
              <a:gd name="T34" fmla="*/ 1 w 1022"/>
              <a:gd name="T35" fmla="*/ 1 h 1"/>
              <a:gd name="T36" fmla="*/ 1 w 1022"/>
              <a:gd name="T37" fmla="*/ 1 h 1"/>
              <a:gd name="T38" fmla="*/ 1 w 1022"/>
              <a:gd name="T39" fmla="*/ 1 h 1"/>
              <a:gd name="T40" fmla="*/ 1 w 1022"/>
              <a:gd name="T41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58" name="Google Shape;1085;p14">
            <a:extLst>
              <a:ext uri="{FF2B5EF4-FFF2-40B4-BE49-F238E27FC236}">
                <a16:creationId xmlns:a16="http://schemas.microsoft.com/office/drawing/2014/main" id="{20148DDD-D23D-442C-B82E-D04DECAEFB7E}"/>
              </a:ext>
            </a:extLst>
          </p:cNvPr>
          <p:cNvSpPr>
            <a:spLocks/>
          </p:cNvSpPr>
          <p:nvPr userDrawn="1"/>
        </p:nvSpPr>
        <p:spPr bwMode="auto">
          <a:xfrm>
            <a:off x="517525" y="4630738"/>
            <a:ext cx="46038" cy="46037"/>
          </a:xfrm>
          <a:custGeom>
            <a:avLst/>
            <a:gdLst>
              <a:gd name="T0" fmla="*/ 1 w 1"/>
              <a:gd name="T1" fmla="*/ 0 h 1"/>
              <a:gd name="T2" fmla="*/ 1 w 1"/>
              <a:gd name="T3" fmla="*/ 0 h 1"/>
              <a:gd name="T4" fmla="*/ 1 w 1"/>
              <a:gd name="T5" fmla="*/ 0 h 1"/>
              <a:gd name="T6" fmla="*/ 1 w 1"/>
              <a:gd name="T7" fmla="*/ 0 h 1"/>
              <a:gd name="T8" fmla="*/ 1 w 1"/>
              <a:gd name="T9" fmla="*/ 0 h 1"/>
              <a:gd name="T10" fmla="*/ 1 w 1"/>
              <a:gd name="T11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59" name="Google Shape;1086;p14">
            <a:extLst>
              <a:ext uri="{FF2B5EF4-FFF2-40B4-BE49-F238E27FC236}">
                <a16:creationId xmlns:a16="http://schemas.microsoft.com/office/drawing/2014/main" id="{448CCB84-8640-41BD-BA47-BCB2217F9F26}"/>
              </a:ext>
            </a:extLst>
          </p:cNvPr>
          <p:cNvSpPr>
            <a:spLocks/>
          </p:cNvSpPr>
          <p:nvPr userDrawn="1"/>
        </p:nvSpPr>
        <p:spPr bwMode="auto">
          <a:xfrm>
            <a:off x="193675" y="4600575"/>
            <a:ext cx="449263" cy="96838"/>
          </a:xfrm>
          <a:custGeom>
            <a:avLst/>
            <a:gdLst>
              <a:gd name="T0" fmla="*/ 10057 w 10322"/>
              <a:gd name="T1" fmla="*/ 0 h 2193"/>
              <a:gd name="T2" fmla="*/ 10057 w 10322"/>
              <a:gd name="T3" fmla="*/ 0 h 2193"/>
              <a:gd name="T4" fmla="*/ 10095 w 10322"/>
              <a:gd name="T5" fmla="*/ 340 h 2193"/>
              <a:gd name="T6" fmla="*/ 9301 w 10322"/>
              <a:gd name="T7" fmla="*/ 1588 h 2193"/>
              <a:gd name="T8" fmla="*/ 530 w 10322"/>
              <a:gd name="T9" fmla="*/ 1588 h 2193"/>
              <a:gd name="T10" fmla="*/ 0 w 10322"/>
              <a:gd name="T11" fmla="*/ 1248 h 2193"/>
              <a:gd name="T12" fmla="*/ 0 w 10322"/>
              <a:gd name="T13" fmla="*/ 1248 h 2193"/>
              <a:gd name="T14" fmla="*/ 719 w 10322"/>
              <a:gd name="T15" fmla="*/ 2193 h 2193"/>
              <a:gd name="T16" fmla="*/ 9528 w 10322"/>
              <a:gd name="T17" fmla="*/ 2193 h 2193"/>
              <a:gd name="T18" fmla="*/ 10322 w 10322"/>
              <a:gd name="T19" fmla="*/ 945 h 2193"/>
              <a:gd name="T20" fmla="*/ 10322 w 10322"/>
              <a:gd name="T21" fmla="*/ 907 h 2193"/>
              <a:gd name="T22" fmla="*/ 10057 w 10322"/>
              <a:gd name="T23" fmla="*/ 0 h 2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60" name="Google Shape;1082;p14">
            <a:extLst>
              <a:ext uri="{FF2B5EF4-FFF2-40B4-BE49-F238E27FC236}">
                <a16:creationId xmlns:a16="http://schemas.microsoft.com/office/drawing/2014/main" id="{86D5DFB9-5412-4AFE-90B5-97033350B86C}"/>
              </a:ext>
            </a:extLst>
          </p:cNvPr>
          <p:cNvSpPr>
            <a:spLocks/>
          </p:cNvSpPr>
          <p:nvPr userDrawn="1"/>
        </p:nvSpPr>
        <p:spPr bwMode="auto">
          <a:xfrm>
            <a:off x="457200" y="5180013"/>
            <a:ext cx="109538" cy="176212"/>
          </a:xfrm>
          <a:custGeom>
            <a:avLst/>
            <a:gdLst>
              <a:gd name="T0" fmla="*/ 1286 w 2534"/>
              <a:gd name="T1" fmla="*/ 1 h 4047"/>
              <a:gd name="T2" fmla="*/ 0 w 2534"/>
              <a:gd name="T3" fmla="*/ 2042 h 4047"/>
              <a:gd name="T4" fmla="*/ 1286 w 2534"/>
              <a:gd name="T5" fmla="*/ 4046 h 4047"/>
              <a:gd name="T6" fmla="*/ 2533 w 2534"/>
              <a:gd name="T7" fmla="*/ 2042 h 4047"/>
              <a:gd name="T8" fmla="*/ 1286 w 2534"/>
              <a:gd name="T9" fmla="*/ 1 h 40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61" name="Google Shape;1083;p14">
            <a:extLst>
              <a:ext uri="{FF2B5EF4-FFF2-40B4-BE49-F238E27FC236}">
                <a16:creationId xmlns:a16="http://schemas.microsoft.com/office/drawing/2014/main" id="{F377BEF4-A990-413E-B5A4-DC82F09086CA}"/>
              </a:ext>
            </a:extLst>
          </p:cNvPr>
          <p:cNvSpPr>
            <a:spLocks/>
          </p:cNvSpPr>
          <p:nvPr userDrawn="1"/>
        </p:nvSpPr>
        <p:spPr bwMode="auto">
          <a:xfrm>
            <a:off x="192088" y="5203825"/>
            <a:ext cx="449262" cy="111125"/>
          </a:xfrm>
          <a:custGeom>
            <a:avLst/>
            <a:gdLst>
              <a:gd name="T0" fmla="*/ 794 w 10360"/>
              <a:gd name="T1" fmla="*/ 1 h 2534"/>
              <a:gd name="T2" fmla="*/ 0 w 10360"/>
              <a:gd name="T3" fmla="*/ 1286 h 2534"/>
              <a:gd name="T4" fmla="*/ 794 w 10360"/>
              <a:gd name="T5" fmla="*/ 2534 h 2534"/>
              <a:gd name="T6" fmla="*/ 9566 w 10360"/>
              <a:gd name="T7" fmla="*/ 2534 h 2534"/>
              <a:gd name="T8" fmla="*/ 10360 w 10360"/>
              <a:gd name="T9" fmla="*/ 1286 h 2534"/>
              <a:gd name="T10" fmla="*/ 9566 w 10360"/>
              <a:gd name="T11" fmla="*/ 1 h 2534"/>
              <a:gd name="T12" fmla="*/ 794 w 10360"/>
              <a:gd name="T13" fmla="*/ 1 h 25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62" name="Google Shape;1084;p14">
            <a:extLst>
              <a:ext uri="{FF2B5EF4-FFF2-40B4-BE49-F238E27FC236}">
                <a16:creationId xmlns:a16="http://schemas.microsoft.com/office/drawing/2014/main" id="{BF5EB314-9932-4158-87AA-0768FEEFE56E}"/>
              </a:ext>
            </a:extLst>
          </p:cNvPr>
          <p:cNvSpPr>
            <a:spLocks/>
          </p:cNvSpPr>
          <p:nvPr userDrawn="1"/>
        </p:nvSpPr>
        <p:spPr bwMode="auto">
          <a:xfrm>
            <a:off x="215900" y="5286375"/>
            <a:ext cx="46038" cy="46038"/>
          </a:xfrm>
          <a:custGeom>
            <a:avLst/>
            <a:gdLst>
              <a:gd name="T0" fmla="*/ 1021 w 1022"/>
              <a:gd name="T1" fmla="*/ 1 h 1"/>
              <a:gd name="T2" fmla="*/ 38 w 1022"/>
              <a:gd name="T3" fmla="*/ 1 h 1"/>
              <a:gd name="T4" fmla="*/ 38 w 1022"/>
              <a:gd name="T5" fmla="*/ 1 h 1"/>
              <a:gd name="T6" fmla="*/ 38 w 1022"/>
              <a:gd name="T7" fmla="*/ 1 h 1"/>
              <a:gd name="T8" fmla="*/ 1021 w 1022"/>
              <a:gd name="T9" fmla="*/ 1 h 1"/>
              <a:gd name="T10" fmla="*/ 1021 w 1022"/>
              <a:gd name="T11" fmla="*/ 1 h 1"/>
              <a:gd name="T12" fmla="*/ 1 w 1022"/>
              <a:gd name="T13" fmla="*/ 1 h 1"/>
              <a:gd name="T14" fmla="*/ 1 w 1022"/>
              <a:gd name="T15" fmla="*/ 1 h 1"/>
              <a:gd name="T16" fmla="*/ 1 w 1022"/>
              <a:gd name="T17" fmla="*/ 1 h 1"/>
              <a:gd name="T18" fmla="*/ 1 w 1022"/>
              <a:gd name="T19" fmla="*/ 1 h 1"/>
              <a:gd name="T20" fmla="*/ 1 w 1022"/>
              <a:gd name="T21" fmla="*/ 1 h 1"/>
              <a:gd name="T22" fmla="*/ 1 w 1022"/>
              <a:gd name="T23" fmla="*/ 1 h 1"/>
              <a:gd name="T24" fmla="*/ 1 w 1022"/>
              <a:gd name="T25" fmla="*/ 1 h 1"/>
              <a:gd name="T26" fmla="*/ 1 w 1022"/>
              <a:gd name="T27" fmla="*/ 1 h 1"/>
              <a:gd name="T28" fmla="*/ 1 w 1022"/>
              <a:gd name="T29" fmla="*/ 1 h 1"/>
              <a:gd name="T30" fmla="*/ 1 w 1022"/>
              <a:gd name="T31" fmla="*/ 1 h 1"/>
              <a:gd name="T32" fmla="*/ 1 w 1022"/>
              <a:gd name="T33" fmla="*/ 1 h 1"/>
              <a:gd name="T34" fmla="*/ 1 w 1022"/>
              <a:gd name="T35" fmla="*/ 1 h 1"/>
              <a:gd name="T36" fmla="*/ 1 w 1022"/>
              <a:gd name="T37" fmla="*/ 1 h 1"/>
              <a:gd name="T38" fmla="*/ 1 w 1022"/>
              <a:gd name="T39" fmla="*/ 1 h 1"/>
              <a:gd name="T40" fmla="*/ 1 w 1022"/>
              <a:gd name="T41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63" name="Google Shape;1085;p14">
            <a:extLst>
              <a:ext uri="{FF2B5EF4-FFF2-40B4-BE49-F238E27FC236}">
                <a16:creationId xmlns:a16="http://schemas.microsoft.com/office/drawing/2014/main" id="{59884EB1-D84E-46FF-AF81-96314717EAC5}"/>
              </a:ext>
            </a:extLst>
          </p:cNvPr>
          <p:cNvSpPr>
            <a:spLocks/>
          </p:cNvSpPr>
          <p:nvPr userDrawn="1"/>
        </p:nvSpPr>
        <p:spPr bwMode="auto">
          <a:xfrm>
            <a:off x="515938" y="5245100"/>
            <a:ext cx="46037" cy="46038"/>
          </a:xfrm>
          <a:custGeom>
            <a:avLst/>
            <a:gdLst>
              <a:gd name="T0" fmla="*/ 1 w 1"/>
              <a:gd name="T1" fmla="*/ 0 h 1"/>
              <a:gd name="T2" fmla="*/ 1 w 1"/>
              <a:gd name="T3" fmla="*/ 0 h 1"/>
              <a:gd name="T4" fmla="*/ 1 w 1"/>
              <a:gd name="T5" fmla="*/ 0 h 1"/>
              <a:gd name="T6" fmla="*/ 1 w 1"/>
              <a:gd name="T7" fmla="*/ 0 h 1"/>
              <a:gd name="T8" fmla="*/ 1 w 1"/>
              <a:gd name="T9" fmla="*/ 0 h 1"/>
              <a:gd name="T10" fmla="*/ 1 w 1"/>
              <a:gd name="T11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64" name="Google Shape;1086;p14">
            <a:extLst>
              <a:ext uri="{FF2B5EF4-FFF2-40B4-BE49-F238E27FC236}">
                <a16:creationId xmlns:a16="http://schemas.microsoft.com/office/drawing/2014/main" id="{E649A0DB-09B6-497F-914B-85A1B777AA05}"/>
              </a:ext>
            </a:extLst>
          </p:cNvPr>
          <p:cNvSpPr>
            <a:spLocks/>
          </p:cNvSpPr>
          <p:nvPr userDrawn="1"/>
        </p:nvSpPr>
        <p:spPr bwMode="auto">
          <a:xfrm>
            <a:off x="193675" y="5214938"/>
            <a:ext cx="447675" cy="96837"/>
          </a:xfrm>
          <a:custGeom>
            <a:avLst/>
            <a:gdLst>
              <a:gd name="T0" fmla="*/ 10057 w 10322"/>
              <a:gd name="T1" fmla="*/ 0 h 2193"/>
              <a:gd name="T2" fmla="*/ 10057 w 10322"/>
              <a:gd name="T3" fmla="*/ 0 h 2193"/>
              <a:gd name="T4" fmla="*/ 10095 w 10322"/>
              <a:gd name="T5" fmla="*/ 340 h 2193"/>
              <a:gd name="T6" fmla="*/ 9301 w 10322"/>
              <a:gd name="T7" fmla="*/ 1588 h 2193"/>
              <a:gd name="T8" fmla="*/ 530 w 10322"/>
              <a:gd name="T9" fmla="*/ 1588 h 2193"/>
              <a:gd name="T10" fmla="*/ 0 w 10322"/>
              <a:gd name="T11" fmla="*/ 1248 h 2193"/>
              <a:gd name="T12" fmla="*/ 0 w 10322"/>
              <a:gd name="T13" fmla="*/ 1248 h 2193"/>
              <a:gd name="T14" fmla="*/ 719 w 10322"/>
              <a:gd name="T15" fmla="*/ 2193 h 2193"/>
              <a:gd name="T16" fmla="*/ 9528 w 10322"/>
              <a:gd name="T17" fmla="*/ 2193 h 2193"/>
              <a:gd name="T18" fmla="*/ 10322 w 10322"/>
              <a:gd name="T19" fmla="*/ 945 h 2193"/>
              <a:gd name="T20" fmla="*/ 10322 w 10322"/>
              <a:gd name="T21" fmla="*/ 907 h 2193"/>
              <a:gd name="T22" fmla="*/ 10057 w 10322"/>
              <a:gd name="T23" fmla="*/ 0 h 2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65" name="Google Shape;1082;p14">
            <a:extLst>
              <a:ext uri="{FF2B5EF4-FFF2-40B4-BE49-F238E27FC236}">
                <a16:creationId xmlns:a16="http://schemas.microsoft.com/office/drawing/2014/main" id="{B3CE2971-A839-4735-A0B1-FBCE180D3A71}"/>
              </a:ext>
            </a:extLst>
          </p:cNvPr>
          <p:cNvSpPr>
            <a:spLocks/>
          </p:cNvSpPr>
          <p:nvPr userDrawn="1"/>
        </p:nvSpPr>
        <p:spPr bwMode="auto">
          <a:xfrm>
            <a:off x="455613" y="5792788"/>
            <a:ext cx="111125" cy="177800"/>
          </a:xfrm>
          <a:custGeom>
            <a:avLst/>
            <a:gdLst>
              <a:gd name="T0" fmla="*/ 1286 w 2534"/>
              <a:gd name="T1" fmla="*/ 1 h 4047"/>
              <a:gd name="T2" fmla="*/ 0 w 2534"/>
              <a:gd name="T3" fmla="*/ 2042 h 4047"/>
              <a:gd name="T4" fmla="*/ 1286 w 2534"/>
              <a:gd name="T5" fmla="*/ 4046 h 4047"/>
              <a:gd name="T6" fmla="*/ 2533 w 2534"/>
              <a:gd name="T7" fmla="*/ 2042 h 4047"/>
              <a:gd name="T8" fmla="*/ 1286 w 2534"/>
              <a:gd name="T9" fmla="*/ 1 h 40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66" name="Google Shape;1083;p14">
            <a:extLst>
              <a:ext uri="{FF2B5EF4-FFF2-40B4-BE49-F238E27FC236}">
                <a16:creationId xmlns:a16="http://schemas.microsoft.com/office/drawing/2014/main" id="{252D8995-80F3-442D-9921-C99A800877BC}"/>
              </a:ext>
            </a:extLst>
          </p:cNvPr>
          <p:cNvSpPr>
            <a:spLocks/>
          </p:cNvSpPr>
          <p:nvPr userDrawn="1"/>
        </p:nvSpPr>
        <p:spPr bwMode="auto">
          <a:xfrm>
            <a:off x="190500" y="5818188"/>
            <a:ext cx="449263" cy="111125"/>
          </a:xfrm>
          <a:custGeom>
            <a:avLst/>
            <a:gdLst>
              <a:gd name="T0" fmla="*/ 794 w 10360"/>
              <a:gd name="T1" fmla="*/ 1 h 2534"/>
              <a:gd name="T2" fmla="*/ 0 w 10360"/>
              <a:gd name="T3" fmla="*/ 1286 h 2534"/>
              <a:gd name="T4" fmla="*/ 794 w 10360"/>
              <a:gd name="T5" fmla="*/ 2534 h 2534"/>
              <a:gd name="T6" fmla="*/ 9566 w 10360"/>
              <a:gd name="T7" fmla="*/ 2534 h 2534"/>
              <a:gd name="T8" fmla="*/ 10360 w 10360"/>
              <a:gd name="T9" fmla="*/ 1286 h 2534"/>
              <a:gd name="T10" fmla="*/ 9566 w 10360"/>
              <a:gd name="T11" fmla="*/ 1 h 2534"/>
              <a:gd name="T12" fmla="*/ 794 w 10360"/>
              <a:gd name="T13" fmla="*/ 1 h 25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67" name="Google Shape;1084;p14">
            <a:extLst>
              <a:ext uri="{FF2B5EF4-FFF2-40B4-BE49-F238E27FC236}">
                <a16:creationId xmlns:a16="http://schemas.microsoft.com/office/drawing/2014/main" id="{088DC965-4C3D-4F67-8792-7118EA32A326}"/>
              </a:ext>
            </a:extLst>
          </p:cNvPr>
          <p:cNvSpPr>
            <a:spLocks/>
          </p:cNvSpPr>
          <p:nvPr userDrawn="1"/>
        </p:nvSpPr>
        <p:spPr bwMode="auto">
          <a:xfrm>
            <a:off x="214313" y="5900738"/>
            <a:ext cx="46037" cy="46037"/>
          </a:xfrm>
          <a:custGeom>
            <a:avLst/>
            <a:gdLst>
              <a:gd name="T0" fmla="*/ 1021 w 1022"/>
              <a:gd name="T1" fmla="*/ 1 h 1"/>
              <a:gd name="T2" fmla="*/ 38 w 1022"/>
              <a:gd name="T3" fmla="*/ 1 h 1"/>
              <a:gd name="T4" fmla="*/ 38 w 1022"/>
              <a:gd name="T5" fmla="*/ 1 h 1"/>
              <a:gd name="T6" fmla="*/ 38 w 1022"/>
              <a:gd name="T7" fmla="*/ 1 h 1"/>
              <a:gd name="T8" fmla="*/ 1021 w 1022"/>
              <a:gd name="T9" fmla="*/ 1 h 1"/>
              <a:gd name="T10" fmla="*/ 1021 w 1022"/>
              <a:gd name="T11" fmla="*/ 1 h 1"/>
              <a:gd name="T12" fmla="*/ 1 w 1022"/>
              <a:gd name="T13" fmla="*/ 1 h 1"/>
              <a:gd name="T14" fmla="*/ 1 w 1022"/>
              <a:gd name="T15" fmla="*/ 1 h 1"/>
              <a:gd name="T16" fmla="*/ 1 w 1022"/>
              <a:gd name="T17" fmla="*/ 1 h 1"/>
              <a:gd name="T18" fmla="*/ 1 w 1022"/>
              <a:gd name="T19" fmla="*/ 1 h 1"/>
              <a:gd name="T20" fmla="*/ 1 w 1022"/>
              <a:gd name="T21" fmla="*/ 1 h 1"/>
              <a:gd name="T22" fmla="*/ 1 w 1022"/>
              <a:gd name="T23" fmla="*/ 1 h 1"/>
              <a:gd name="T24" fmla="*/ 1 w 1022"/>
              <a:gd name="T25" fmla="*/ 1 h 1"/>
              <a:gd name="T26" fmla="*/ 1 w 1022"/>
              <a:gd name="T27" fmla="*/ 1 h 1"/>
              <a:gd name="T28" fmla="*/ 1 w 1022"/>
              <a:gd name="T29" fmla="*/ 1 h 1"/>
              <a:gd name="T30" fmla="*/ 1 w 1022"/>
              <a:gd name="T31" fmla="*/ 1 h 1"/>
              <a:gd name="T32" fmla="*/ 1 w 1022"/>
              <a:gd name="T33" fmla="*/ 1 h 1"/>
              <a:gd name="T34" fmla="*/ 1 w 1022"/>
              <a:gd name="T35" fmla="*/ 1 h 1"/>
              <a:gd name="T36" fmla="*/ 1 w 1022"/>
              <a:gd name="T37" fmla="*/ 1 h 1"/>
              <a:gd name="T38" fmla="*/ 1 w 1022"/>
              <a:gd name="T39" fmla="*/ 1 h 1"/>
              <a:gd name="T40" fmla="*/ 1 w 1022"/>
              <a:gd name="T41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68" name="Google Shape;1085;p14">
            <a:extLst>
              <a:ext uri="{FF2B5EF4-FFF2-40B4-BE49-F238E27FC236}">
                <a16:creationId xmlns:a16="http://schemas.microsoft.com/office/drawing/2014/main" id="{143ED8A8-C7A2-4151-8CA3-2C2FE4B0291D}"/>
              </a:ext>
            </a:extLst>
          </p:cNvPr>
          <p:cNvSpPr>
            <a:spLocks/>
          </p:cNvSpPr>
          <p:nvPr userDrawn="1"/>
        </p:nvSpPr>
        <p:spPr bwMode="auto">
          <a:xfrm>
            <a:off x="515938" y="5857875"/>
            <a:ext cx="44450" cy="46038"/>
          </a:xfrm>
          <a:custGeom>
            <a:avLst/>
            <a:gdLst>
              <a:gd name="T0" fmla="*/ 1 w 1"/>
              <a:gd name="T1" fmla="*/ 0 h 1"/>
              <a:gd name="T2" fmla="*/ 1 w 1"/>
              <a:gd name="T3" fmla="*/ 0 h 1"/>
              <a:gd name="T4" fmla="*/ 1 w 1"/>
              <a:gd name="T5" fmla="*/ 0 h 1"/>
              <a:gd name="T6" fmla="*/ 1 w 1"/>
              <a:gd name="T7" fmla="*/ 0 h 1"/>
              <a:gd name="T8" fmla="*/ 1 w 1"/>
              <a:gd name="T9" fmla="*/ 0 h 1"/>
              <a:gd name="T10" fmla="*/ 1 w 1"/>
              <a:gd name="T11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69" name="Google Shape;1086;p14">
            <a:extLst>
              <a:ext uri="{FF2B5EF4-FFF2-40B4-BE49-F238E27FC236}">
                <a16:creationId xmlns:a16="http://schemas.microsoft.com/office/drawing/2014/main" id="{63B8EB39-468C-44E0-BB82-80AF2B770CAF}"/>
              </a:ext>
            </a:extLst>
          </p:cNvPr>
          <p:cNvSpPr>
            <a:spLocks/>
          </p:cNvSpPr>
          <p:nvPr userDrawn="1"/>
        </p:nvSpPr>
        <p:spPr bwMode="auto">
          <a:xfrm>
            <a:off x="192088" y="5829300"/>
            <a:ext cx="447675" cy="95250"/>
          </a:xfrm>
          <a:custGeom>
            <a:avLst/>
            <a:gdLst>
              <a:gd name="T0" fmla="*/ 10057 w 10322"/>
              <a:gd name="T1" fmla="*/ 0 h 2193"/>
              <a:gd name="T2" fmla="*/ 10057 w 10322"/>
              <a:gd name="T3" fmla="*/ 0 h 2193"/>
              <a:gd name="T4" fmla="*/ 10095 w 10322"/>
              <a:gd name="T5" fmla="*/ 340 h 2193"/>
              <a:gd name="T6" fmla="*/ 9301 w 10322"/>
              <a:gd name="T7" fmla="*/ 1588 h 2193"/>
              <a:gd name="T8" fmla="*/ 530 w 10322"/>
              <a:gd name="T9" fmla="*/ 1588 h 2193"/>
              <a:gd name="T10" fmla="*/ 0 w 10322"/>
              <a:gd name="T11" fmla="*/ 1248 h 2193"/>
              <a:gd name="T12" fmla="*/ 0 w 10322"/>
              <a:gd name="T13" fmla="*/ 1248 h 2193"/>
              <a:gd name="T14" fmla="*/ 719 w 10322"/>
              <a:gd name="T15" fmla="*/ 2193 h 2193"/>
              <a:gd name="T16" fmla="*/ 9528 w 10322"/>
              <a:gd name="T17" fmla="*/ 2193 h 2193"/>
              <a:gd name="T18" fmla="*/ 10322 w 10322"/>
              <a:gd name="T19" fmla="*/ 945 h 2193"/>
              <a:gd name="T20" fmla="*/ 10322 w 10322"/>
              <a:gd name="T21" fmla="*/ 907 h 2193"/>
              <a:gd name="T22" fmla="*/ 10057 w 10322"/>
              <a:gd name="T23" fmla="*/ 0 h 2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123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B06A1E0-D719-4461-82B3-84AD6B746EC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F7A8C57-2930-47ED-B494-C15A9423568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75378A4-4BCC-4C3E-A6DE-9D3EEC71689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34ECC8-1215-49C1-8F8B-69C24383C8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2484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6122A2C-78B3-4E4C-9584-3729145412D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F53A2D9-FEDE-4EA4-AEC2-13422E2EA5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FCC69A5-6C8F-4956-B927-D2884D3C0E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C9CBDC-5D71-4509-A78C-45752E7CB2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2342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5C68E56-EA5F-4886-ACCE-C07D415ABA9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CF62762-4B0D-48F5-8FD5-7BE0D6EFC4E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E35FCF1-FD4A-4D2A-B6FE-D6D66692585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65C339-8A77-4357-B2DF-FD5C64EF20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0808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9D5D1251-6DB1-4B8C-8A05-E8531D2062C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C6410DB-437B-4F89-9486-0893204093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3704A5C-18B2-4613-945B-02F30E91F27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47CA15-E0F9-47B6-BEBC-AF95A41ED5F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2796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6AC59BF-26F6-4556-8D0C-C2316AEA89F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51E321A-EEFC-456B-85A7-DC6687FD60D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C8EB45D-C07D-496D-82A6-F74A314253E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A42ED1-730D-422F-91E3-DC92ED56F49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680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4B29AEEB-802E-4AEF-BCBE-FD71394086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430A997-27D6-4C63-BBD2-12B7E162141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0E3C76D-7E0F-49C4-BB46-66F8D4ABCB3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C71B09-5A1D-4A54-B024-8FF62F37E9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2084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4D08D89-5A9F-48E2-A370-A674F79AC8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2911FFE-C4EE-4126-80FE-56431F94BCE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DD6D5BA-267B-4DC0-ACEC-E7C892F4D0E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A63B24-3654-4600-A402-BE734EB104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8693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5E678FE-9AB7-4481-90EE-FB376071570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BEF6BB2-CB48-42EE-B451-217EE056E5F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56CB236-880C-4341-B47E-6EF180764BA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491BB4-4771-47BC-9143-1657AEC8E17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7075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E7994FFF-E783-48B0-8BA5-DC857AE028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659B810A-1F9F-422F-87CA-B6FFD31736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3FCA2FBE-BA93-4CB0-8FEE-B081EC29FAC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A1A4C998-D252-4EEF-8A3B-FF8D4972F3A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6B76E113-1C04-4EA6-A18A-03D13279773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8C2E2D2E-9BB5-47AB-8766-343BEB51CCB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2" Type="http://schemas.microsoft.com/office/2007/relationships/media" Target="../media/media1.m4a"/><Relationship Id="rId1" Type="http://schemas.openxmlformats.org/officeDocument/2006/relationships/tags" Target="../tags/tag1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gif"/><Relationship Id="rId4" Type="http://schemas.openxmlformats.org/officeDocument/2006/relationships/image" Target="../media/image1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7.xm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0A27CD4E-240A-4E36-98BD-B5B913CA9181}"/>
              </a:ext>
            </a:extLst>
          </p:cNvPr>
          <p:cNvGrpSpPr>
            <a:grpSpLocks/>
          </p:cNvGrpSpPr>
          <p:nvPr/>
        </p:nvGrpSpPr>
        <p:grpSpPr bwMode="auto">
          <a:xfrm>
            <a:off x="571500" y="260350"/>
            <a:ext cx="11049000" cy="5889625"/>
            <a:chOff x="280219" y="102086"/>
            <a:chExt cx="11631561" cy="6184490"/>
          </a:xfrm>
        </p:grpSpPr>
        <p:pic>
          <p:nvPicPr>
            <p:cNvPr id="4109" name="图片 4">
              <a:extLst>
                <a:ext uri="{FF2B5EF4-FFF2-40B4-BE49-F238E27FC236}">
                  <a16:creationId xmlns:a16="http://schemas.microsoft.com/office/drawing/2014/main" id="{1E98B8D1-6637-4EC4-BAAE-6C3924AF3F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36" t="1485" r="2661"/>
            <a:stretch>
              <a:fillRect/>
            </a:stretch>
          </p:blipFill>
          <p:spPr bwMode="auto">
            <a:xfrm>
              <a:off x="280219" y="102086"/>
              <a:ext cx="11631561" cy="6184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0" name="图片 21">
              <a:extLst>
                <a:ext uri="{FF2B5EF4-FFF2-40B4-BE49-F238E27FC236}">
                  <a16:creationId xmlns:a16="http://schemas.microsoft.com/office/drawing/2014/main" id="{15FE5B3A-25CF-435C-A211-2521E27B34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3488"/>
            <a:stretch>
              <a:fillRect/>
            </a:stretch>
          </p:blipFill>
          <p:spPr bwMode="auto">
            <a:xfrm>
              <a:off x="595310" y="658721"/>
              <a:ext cx="11001375" cy="3971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" name="图片 3">
            <a:extLst>
              <a:ext uri="{FF2B5EF4-FFF2-40B4-BE49-F238E27FC236}">
                <a16:creationId xmlns:a16="http://schemas.microsoft.com/office/drawing/2014/main" id="{0E3C676A-4EF3-443B-BBF8-911B777D49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50"/>
          <a:stretch>
            <a:fillRect/>
          </a:stretch>
        </p:blipFill>
        <p:spPr bwMode="auto">
          <a:xfrm>
            <a:off x="269875" y="3941763"/>
            <a:ext cx="11582400" cy="284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DB553DAB-3653-49D8-9115-A95A5BF0CB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00" r="51894" b="32813"/>
          <a:stretch>
            <a:fillRect/>
          </a:stretch>
        </p:blipFill>
        <p:spPr bwMode="auto">
          <a:xfrm>
            <a:off x="7991475" y="-114300"/>
            <a:ext cx="3133725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91383A6A-B160-41E5-9ADA-16DF23A589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03" t="26842" r="49139"/>
          <a:stretch>
            <a:fillRect/>
          </a:stretch>
        </p:blipFill>
        <p:spPr bwMode="auto">
          <a:xfrm rot="-1122958">
            <a:off x="1866900" y="3378200"/>
            <a:ext cx="819150" cy="157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BD24424D-C957-41C3-BD2C-B0E79710E1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12" t="14780" r="45265" b="38396"/>
          <a:stretch>
            <a:fillRect/>
          </a:stretch>
        </p:blipFill>
        <p:spPr bwMode="auto">
          <a:xfrm>
            <a:off x="101600" y="319088"/>
            <a:ext cx="2355850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EF000E9C-3342-4777-9723-18802DD9B5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72" r="83438" b="10953"/>
          <a:stretch>
            <a:fillRect/>
          </a:stretch>
        </p:blipFill>
        <p:spPr bwMode="auto">
          <a:xfrm>
            <a:off x="10274300" y="854075"/>
            <a:ext cx="1047750" cy="182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13E0ED9D-4F45-459D-AB0B-4F7F24A27E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38" t="31573" r="32031" b="7401"/>
          <a:stretch>
            <a:fillRect/>
          </a:stretch>
        </p:blipFill>
        <p:spPr bwMode="auto">
          <a:xfrm>
            <a:off x="8442325" y="638175"/>
            <a:ext cx="649288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42F6619-C216-4380-8324-3AB457C44C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8338" y="4270375"/>
            <a:ext cx="2295525" cy="220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5432B2F-4588-488D-9145-8E08E5785D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9925" y="2328863"/>
            <a:ext cx="1427163" cy="168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WordArt 6">
            <a:extLst>
              <a:ext uri="{FF2B5EF4-FFF2-40B4-BE49-F238E27FC236}">
                <a16:creationId xmlns:a16="http://schemas.microsoft.com/office/drawing/2014/main" id="{05DE3450-4FB2-41FF-BF22-5F078FAF4E0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81225" y="2068513"/>
            <a:ext cx="8350250" cy="38354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020694"/>
              </a:avLst>
            </a:prstTxWarp>
          </a:bodyPr>
          <a:lstStyle/>
          <a:p>
            <a:pPr algn="ctr"/>
            <a:r>
              <a:rPr lang="en-US" sz="152232" b="1" kern="10" dirty="0">
                <a:ln w="9525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THẦY, CÔ GIÁO VÀ CÁC EM </a:t>
            </a:r>
          </a:p>
          <a:p>
            <a:pPr algn="ctr"/>
            <a:r>
              <a:rPr lang="en-US" sz="152232" b="1" kern="10" dirty="0">
                <a:ln w="9525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ĐẾN VỚI TIẾT HỌC </a:t>
            </a:r>
          </a:p>
        </p:txBody>
      </p:sp>
      <p:sp>
        <p:nvSpPr>
          <p:cNvPr id="18" name="圆角矩形 1">
            <a:extLst>
              <a:ext uri="{FF2B5EF4-FFF2-40B4-BE49-F238E27FC236}">
                <a16:creationId xmlns:a16="http://schemas.microsoft.com/office/drawing/2014/main" id="{8B9292F5-64C2-47AF-833E-DF8201E7DCD2}"/>
              </a:ext>
            </a:extLst>
          </p:cNvPr>
          <p:cNvSpPr/>
          <p:nvPr/>
        </p:nvSpPr>
        <p:spPr>
          <a:xfrm>
            <a:off x="1819275" y="3981450"/>
            <a:ext cx="9288463" cy="1038225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72" tIns="52136" rIns="104272" bIns="52136" anchor="ctr"/>
          <a:lstStyle/>
          <a:p>
            <a:pPr algn="ctr" defTabSz="1390092">
              <a:defRPr/>
            </a:pPr>
            <a:r>
              <a:rPr lang="en-US" altLang="zh-CN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MÔN: TOÁN</a:t>
            </a:r>
            <a:endParaRPr lang="zh-CN" alt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advTm="1354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3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7C388A83-15E4-4175-B11B-B32A3E6DA3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8" r="54910"/>
          <a:stretch>
            <a:fillRect/>
          </a:stretch>
        </p:blipFill>
        <p:spPr bwMode="auto">
          <a:xfrm>
            <a:off x="623888" y="836613"/>
            <a:ext cx="1606550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D4FFFFC-4F0C-4646-BAE1-B134904A0D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3313" y="4321175"/>
            <a:ext cx="44704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bảy mươi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BC70BC-DC11-48BB-BDBD-886706D120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8" r="54910"/>
          <a:stretch>
            <a:fillRect/>
          </a:stretch>
        </p:blipFill>
        <p:spPr bwMode="auto">
          <a:xfrm>
            <a:off x="773113" y="2443163"/>
            <a:ext cx="1606550" cy="160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348F8DD-3D56-4921-81D9-F2732C87BC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0825" y="1125538"/>
            <a:ext cx="615632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chục quả cà chua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BEAAA6-A0C6-4768-AB37-1DBC70397A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8888" y="2192338"/>
            <a:ext cx="615632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chục = 70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89541D-FCF3-4AB3-B103-87E5F5FE3B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5688" y="4321175"/>
            <a:ext cx="1065212" cy="1016000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23D4731-BB47-4149-B3B5-571E3FA275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8" r="54910"/>
          <a:stretch>
            <a:fillRect/>
          </a:stretch>
        </p:blipFill>
        <p:spPr bwMode="auto">
          <a:xfrm>
            <a:off x="2214563" y="779463"/>
            <a:ext cx="1606550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18E8EB1-914F-487A-A6A2-4A0B1976A1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8" r="54910"/>
          <a:stretch>
            <a:fillRect/>
          </a:stretch>
        </p:blipFill>
        <p:spPr bwMode="auto">
          <a:xfrm>
            <a:off x="2497138" y="2449513"/>
            <a:ext cx="1608137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7AD7AF9-A8BF-471C-AEA1-151D0C2824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8" r="54910"/>
          <a:stretch>
            <a:fillRect/>
          </a:stretch>
        </p:blipFill>
        <p:spPr bwMode="auto">
          <a:xfrm>
            <a:off x="3805238" y="717550"/>
            <a:ext cx="1606550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2760D88-C304-4F3D-8863-AF44BFC924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8" r="54910"/>
          <a:stretch>
            <a:fillRect/>
          </a:stretch>
        </p:blipFill>
        <p:spPr bwMode="auto">
          <a:xfrm>
            <a:off x="4222750" y="2439988"/>
            <a:ext cx="1606550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263F6CB-D201-4194-8CA7-7AD764A78C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8" r="54910"/>
          <a:stretch>
            <a:fillRect/>
          </a:stretch>
        </p:blipFill>
        <p:spPr bwMode="auto">
          <a:xfrm>
            <a:off x="5813425" y="2398713"/>
            <a:ext cx="1606550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816"/>
    </mc:Choice>
    <mc:Fallback xmlns="">
      <p:transition spd="slow" advTm="348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5E4E46E4-6872-43B8-BAF2-6013A32EA7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8" r="54910"/>
          <a:stretch>
            <a:fillRect/>
          </a:stretch>
        </p:blipFill>
        <p:spPr bwMode="auto">
          <a:xfrm>
            <a:off x="479425" y="692150"/>
            <a:ext cx="1606550" cy="160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3DA37E2-6884-41E1-BDF1-D38EF459DB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8850" y="4178300"/>
            <a:ext cx="4470400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tám mươi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9E93CF-FB68-40BC-92C0-037259FD6D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8" r="54910"/>
          <a:stretch>
            <a:fillRect/>
          </a:stretch>
        </p:blipFill>
        <p:spPr bwMode="auto">
          <a:xfrm>
            <a:off x="628650" y="2300288"/>
            <a:ext cx="1606550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C972973-B874-4715-94B1-DFA238244F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61200" y="800100"/>
            <a:ext cx="61579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chục quả cà chua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42D2C92-5DD3-4D0B-BEDF-198EF325D9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69263" y="1868488"/>
            <a:ext cx="61579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chục = 80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2C2E86-3BAB-4992-A824-CB64455F0D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1225" y="4178300"/>
            <a:ext cx="1066800" cy="1014413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2E35F11-3D07-4227-8CF8-EFEC51DB67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8" r="54910"/>
          <a:stretch>
            <a:fillRect/>
          </a:stretch>
        </p:blipFill>
        <p:spPr bwMode="auto">
          <a:xfrm>
            <a:off x="2070100" y="635000"/>
            <a:ext cx="1606550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8C03116-4649-4B66-B5A0-05BAFDFFB2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8" r="54910"/>
          <a:stretch>
            <a:fillRect/>
          </a:stretch>
        </p:blipFill>
        <p:spPr bwMode="auto">
          <a:xfrm>
            <a:off x="2354263" y="2305050"/>
            <a:ext cx="1606550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7109761-028C-414B-AE5E-044DE85FC8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8" r="54910"/>
          <a:stretch>
            <a:fillRect/>
          </a:stretch>
        </p:blipFill>
        <p:spPr bwMode="auto">
          <a:xfrm>
            <a:off x="3660775" y="573088"/>
            <a:ext cx="1606550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6AF2B86-3C16-4765-B402-3F91B54062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8" r="54910"/>
          <a:stretch>
            <a:fillRect/>
          </a:stretch>
        </p:blipFill>
        <p:spPr bwMode="auto">
          <a:xfrm>
            <a:off x="4078288" y="2295525"/>
            <a:ext cx="1606550" cy="160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17401B2-539C-4487-A678-1393B6C630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8" r="54910"/>
          <a:stretch>
            <a:fillRect/>
          </a:stretch>
        </p:blipFill>
        <p:spPr bwMode="auto">
          <a:xfrm>
            <a:off x="5668963" y="2254250"/>
            <a:ext cx="1606550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97A14C1-7CFE-4A44-8330-805518DBAE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8" r="54910"/>
          <a:stretch>
            <a:fillRect/>
          </a:stretch>
        </p:blipFill>
        <p:spPr bwMode="auto">
          <a:xfrm>
            <a:off x="5454650" y="604838"/>
            <a:ext cx="1606550" cy="160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462"/>
    </mc:Choice>
    <mc:Fallback xmlns="">
      <p:transition spd="slow" advTm="234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CA070BAC-60BF-43DC-B18A-98A7D7608A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8" r="54910"/>
          <a:stretch>
            <a:fillRect/>
          </a:stretch>
        </p:blipFill>
        <p:spPr bwMode="auto">
          <a:xfrm>
            <a:off x="658813" y="650875"/>
            <a:ext cx="1608137" cy="160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1B64BEA-8116-4646-BA8E-479CBAC736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9825" y="4135438"/>
            <a:ext cx="446881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5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 mươi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C40166-FB9F-4240-9C3F-77BD5E99C3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8" r="54910"/>
          <a:stretch>
            <a:fillRect/>
          </a:stretch>
        </p:blipFill>
        <p:spPr bwMode="auto">
          <a:xfrm>
            <a:off x="808038" y="2259013"/>
            <a:ext cx="1608137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E1C01B1-FCEA-4E97-9BBF-248158509D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92925" y="4259263"/>
            <a:ext cx="61563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chục quả cà chua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156BC2C-7DCA-4AAA-88CC-692259DDD6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8888" y="5467350"/>
            <a:ext cx="61563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chục = 90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74BD70E-8801-4FAC-9585-32D1D17CB3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2200" y="4135438"/>
            <a:ext cx="1065213" cy="923925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5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8C99C56-0B73-429C-987D-E944B0D647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8" r="54910"/>
          <a:stretch>
            <a:fillRect/>
          </a:stretch>
        </p:blipFill>
        <p:spPr bwMode="auto">
          <a:xfrm>
            <a:off x="2249488" y="593725"/>
            <a:ext cx="1608137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AB9FFDB-E3EE-4692-86FF-C630BCCDB8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8" r="54910"/>
          <a:stretch>
            <a:fillRect/>
          </a:stretch>
        </p:blipFill>
        <p:spPr bwMode="auto">
          <a:xfrm>
            <a:off x="2533650" y="2263775"/>
            <a:ext cx="1606550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30C8222-E26B-4922-AFDB-3B4AA733D3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8" r="54910"/>
          <a:stretch>
            <a:fillRect/>
          </a:stretch>
        </p:blipFill>
        <p:spPr bwMode="auto">
          <a:xfrm>
            <a:off x="3840163" y="531813"/>
            <a:ext cx="1608137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68A2DEB-47F0-4B18-AF49-AE847F20B9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8" r="54910"/>
          <a:stretch>
            <a:fillRect/>
          </a:stretch>
        </p:blipFill>
        <p:spPr bwMode="auto">
          <a:xfrm>
            <a:off x="4259263" y="2254250"/>
            <a:ext cx="1606550" cy="160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63F6619-EFA7-470B-9F80-9BC511F8F9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8" r="54910"/>
          <a:stretch>
            <a:fillRect/>
          </a:stretch>
        </p:blipFill>
        <p:spPr bwMode="auto">
          <a:xfrm>
            <a:off x="5848350" y="2212975"/>
            <a:ext cx="1608138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63E0DC3-7527-455C-B7BD-FF59E57511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8" r="54910"/>
          <a:stretch>
            <a:fillRect/>
          </a:stretch>
        </p:blipFill>
        <p:spPr bwMode="auto">
          <a:xfrm>
            <a:off x="5634038" y="563563"/>
            <a:ext cx="1608137" cy="160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DA2C863-D2DD-4017-83F2-60C2716B32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8" r="54910"/>
          <a:stretch>
            <a:fillRect/>
          </a:stretch>
        </p:blipFill>
        <p:spPr bwMode="auto">
          <a:xfrm>
            <a:off x="7513638" y="2163763"/>
            <a:ext cx="1606550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112"/>
    </mc:Choice>
    <mc:Fallback xmlns="">
      <p:transition spd="slow" advTm="241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22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3">
            <a:extLst>
              <a:ext uri="{FF2B5EF4-FFF2-40B4-BE49-F238E27FC236}">
                <a16:creationId xmlns:a16="http://schemas.microsoft.com/office/drawing/2014/main" id="{FE5B98B9-6BEC-438F-A598-D6B806211D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85" t="21532" r="1547" b="-723"/>
          <a:stretch>
            <a:fillRect/>
          </a:stretch>
        </p:blipFill>
        <p:spPr bwMode="auto">
          <a:xfrm>
            <a:off x="1524000" y="357188"/>
            <a:ext cx="8099425" cy="605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64"/>
    </mc:Choice>
    <mc:Fallback xmlns="">
      <p:transition spd="slow" advTm="40064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11">
            <a:extLst>
              <a:ext uri="{FF2B5EF4-FFF2-40B4-BE49-F238E27FC236}">
                <a16:creationId xmlns:a16="http://schemas.microsoft.com/office/drawing/2014/main" id="{2F1778DF-D96F-442D-8B1E-5567C937C6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2163" y="1196975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3300"/>
                </a:solidFill>
                <a:latin typeface="Tahoma" panose="020B0604030504040204" pitchFamily="34" charset="0"/>
              </a:rPr>
              <a:t>10</a:t>
            </a:r>
          </a:p>
        </p:txBody>
      </p:sp>
      <p:sp>
        <p:nvSpPr>
          <p:cNvPr id="5" name="Oval 13">
            <a:extLst>
              <a:ext uri="{FF2B5EF4-FFF2-40B4-BE49-F238E27FC236}">
                <a16:creationId xmlns:a16="http://schemas.microsoft.com/office/drawing/2014/main" id="{C90C7BA9-C215-40C6-9A7C-0DB989F391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1222375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3300"/>
                </a:solidFill>
                <a:latin typeface="Tahoma" panose="020B0604030504040204" pitchFamily="34" charset="0"/>
              </a:rPr>
              <a:t>20</a:t>
            </a:r>
          </a:p>
        </p:txBody>
      </p:sp>
      <p:sp>
        <p:nvSpPr>
          <p:cNvPr id="6" name="Oval 14">
            <a:extLst>
              <a:ext uri="{FF2B5EF4-FFF2-40B4-BE49-F238E27FC236}">
                <a16:creationId xmlns:a16="http://schemas.microsoft.com/office/drawing/2014/main" id="{99489D86-4010-46B2-A952-F80F5E77D6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1196975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3300"/>
                </a:solidFill>
                <a:latin typeface="Tahoma" panose="020B0604030504040204" pitchFamily="34" charset="0"/>
              </a:rPr>
              <a:t>30</a:t>
            </a:r>
          </a:p>
        </p:txBody>
      </p:sp>
      <p:sp>
        <p:nvSpPr>
          <p:cNvPr id="7" name="Oval 15">
            <a:extLst>
              <a:ext uri="{FF2B5EF4-FFF2-40B4-BE49-F238E27FC236}">
                <a16:creationId xmlns:a16="http://schemas.microsoft.com/office/drawing/2014/main" id="{8194D6CE-05ED-49D6-B721-82EC833BDB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1222375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3300"/>
                </a:solidFill>
                <a:latin typeface="Tahoma" panose="020B0604030504040204" pitchFamily="34" charset="0"/>
              </a:rPr>
              <a:t>40</a:t>
            </a:r>
          </a:p>
        </p:txBody>
      </p:sp>
      <p:sp>
        <p:nvSpPr>
          <p:cNvPr id="8" name="Oval 16">
            <a:extLst>
              <a:ext uri="{FF2B5EF4-FFF2-40B4-BE49-F238E27FC236}">
                <a16:creationId xmlns:a16="http://schemas.microsoft.com/office/drawing/2014/main" id="{1B9F7D19-B0F3-47A0-AA8E-E2316601D0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72100" y="1247775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3300"/>
                </a:solidFill>
                <a:latin typeface="Tahoma" panose="020B0604030504040204" pitchFamily="34" charset="0"/>
              </a:rPr>
              <a:t>50</a:t>
            </a:r>
          </a:p>
        </p:txBody>
      </p:sp>
      <p:sp>
        <p:nvSpPr>
          <p:cNvPr id="9" name="Oval 17">
            <a:extLst>
              <a:ext uri="{FF2B5EF4-FFF2-40B4-BE49-F238E27FC236}">
                <a16:creationId xmlns:a16="http://schemas.microsoft.com/office/drawing/2014/main" id="{E31E84A6-372A-48E4-BFF4-5F61105D5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5700" y="1260475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3300"/>
                </a:solidFill>
                <a:latin typeface="Tahoma" panose="020B0604030504040204" pitchFamily="34" charset="0"/>
              </a:rPr>
              <a:t>60</a:t>
            </a:r>
          </a:p>
        </p:txBody>
      </p:sp>
      <p:sp>
        <p:nvSpPr>
          <p:cNvPr id="10" name="Oval 18">
            <a:extLst>
              <a:ext uri="{FF2B5EF4-FFF2-40B4-BE49-F238E27FC236}">
                <a16:creationId xmlns:a16="http://schemas.microsoft.com/office/drawing/2014/main" id="{8926A34F-0628-4060-9934-D50EFF2AA8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23100" y="1273175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3300"/>
                </a:solidFill>
                <a:latin typeface="Tahoma" panose="020B0604030504040204" pitchFamily="34" charset="0"/>
              </a:rPr>
              <a:t>70</a:t>
            </a:r>
          </a:p>
        </p:txBody>
      </p:sp>
      <p:sp>
        <p:nvSpPr>
          <p:cNvPr id="11" name="Oval 19">
            <a:extLst>
              <a:ext uri="{FF2B5EF4-FFF2-40B4-BE49-F238E27FC236}">
                <a16:creationId xmlns:a16="http://schemas.microsoft.com/office/drawing/2014/main" id="{4910A085-3D6E-47DF-A971-FBB69A673B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6800" y="1323975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3300"/>
                </a:solidFill>
                <a:latin typeface="Tahoma" panose="020B0604030504040204" pitchFamily="34" charset="0"/>
              </a:rPr>
              <a:t>90</a:t>
            </a:r>
          </a:p>
        </p:txBody>
      </p:sp>
      <p:sp>
        <p:nvSpPr>
          <p:cNvPr id="12" name="Oval 20">
            <a:extLst>
              <a:ext uri="{FF2B5EF4-FFF2-40B4-BE49-F238E27FC236}">
                <a16:creationId xmlns:a16="http://schemas.microsoft.com/office/drawing/2014/main" id="{C13176A2-4CCD-42EA-A922-19A5E66EA7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23200" y="1311275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3300"/>
                </a:solidFill>
                <a:latin typeface="Tahoma" panose="020B0604030504040204" pitchFamily="34" charset="0"/>
              </a:rPr>
              <a:t>80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078"/>
    </mc:Choice>
    <mc:Fallback xmlns="">
      <p:transition spd="slow" advTm="620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0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2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6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8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0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2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4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BE547779-4E24-4B06-9C1E-25217F5EC3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1338" y="2744788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Tahoma" panose="020B0604030504040204" pitchFamily="34" charset="0"/>
              </a:rPr>
              <a:t>10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5CC8D9D-74B7-45D0-83B5-A4F63064F6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3338" y="2770188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Tahoma" panose="020B0604030504040204" pitchFamily="34" charset="0"/>
              </a:rPr>
              <a:t>20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B0868C7-8DC0-4333-9922-D4752F1A82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1538" y="2744788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Tahoma" panose="020B0604030504040204" pitchFamily="34" charset="0"/>
              </a:rPr>
              <a:t>30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EE54512-B7F3-44EB-91E7-42EE0D8EF0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9738" y="2770188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Tahoma" panose="020B0604030504040204" pitchFamily="34" charset="0"/>
              </a:rPr>
              <a:t>40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F8E43E1-0D4F-46EC-B9D5-87DD94E5FC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6038" y="2744788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Tahoma" panose="020B0604030504040204" pitchFamily="34" charset="0"/>
              </a:rPr>
              <a:t>50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4E87B0B-95CA-472E-BBA6-BD441DF483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9638" y="2744788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Tahoma" panose="020B0604030504040204" pitchFamily="34" charset="0"/>
              </a:rPr>
              <a:t>60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1ADA695-8074-4C5E-94E3-CAF9390C2D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7038" y="2744788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Tahoma" panose="020B0604030504040204" pitchFamily="34" charset="0"/>
              </a:rPr>
              <a:t>70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D6A87E5-6911-4A24-8916-7B9D373038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70900" y="2743200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Tahoma" panose="020B0604030504040204" pitchFamily="34" charset="0"/>
              </a:rPr>
              <a:t>90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5B5B2C5-8EDD-4FF5-8310-CA12E0B0FF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5713" y="2751138"/>
            <a:ext cx="685800" cy="6778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Tahoma" panose="020B0604030504040204" pitchFamily="34" charset="0"/>
              </a:rPr>
              <a:t>80</a:t>
            </a:r>
          </a:p>
        </p:txBody>
      </p:sp>
      <p:sp>
        <p:nvSpPr>
          <p:cNvPr id="12" name="Text Box 12">
            <a:extLst>
              <a:ext uri="{FF2B5EF4-FFF2-40B4-BE49-F238E27FC236}">
                <a16:creationId xmlns:a16="http://schemas.microsoft.com/office/drawing/2014/main" id="{0701DADE-97F4-4103-8792-6F33916A58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1950" y="4203700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Arial-SGK-TV" pitchFamily="2" charset="0"/>
                <a:cs typeface="Arial-SGK-TV" pitchFamily="2" charset="0"/>
              </a:rPr>
              <a:t>Các</a:t>
            </a:r>
            <a:r>
              <a:rPr lang="en-US" altLang="en-US" b="1">
                <a:latin typeface=".VnAvant" panose="020B7200000000000000" pitchFamily="34" charset="0"/>
              </a:rPr>
              <a:t> </a:t>
            </a:r>
            <a:r>
              <a:rPr lang="en-US" altLang="en-US" b="1">
                <a:latin typeface="Arial-SGK-TV" pitchFamily="2" charset="0"/>
                <a:cs typeface="Arial-SGK-TV" pitchFamily="2" charset="0"/>
              </a:rPr>
              <a:t>số tròn chục có chữ số cuối là </a:t>
            </a:r>
            <a:r>
              <a:rPr lang="en-US" altLang="en-US" b="1">
                <a:solidFill>
                  <a:srgbClr val="FF0000"/>
                </a:solidFill>
                <a:latin typeface=".VnAvant" panose="020B7200000000000000" pitchFamily="34" charset="0"/>
              </a:rPr>
              <a:t>0</a:t>
            </a:r>
            <a:r>
              <a:rPr lang="en-US" altLang="en-US" b="1">
                <a:latin typeface=".VnAvant" panose="020B7200000000000000" pitchFamily="34" charset="0"/>
              </a:rPr>
              <a:t>.</a:t>
            </a:r>
          </a:p>
        </p:txBody>
      </p:sp>
      <p:sp>
        <p:nvSpPr>
          <p:cNvPr id="14" name="Text Box 22">
            <a:extLst>
              <a:ext uri="{FF2B5EF4-FFF2-40B4-BE49-F238E27FC236}">
                <a16:creationId xmlns:a16="http://schemas.microsoft.com/office/drawing/2014/main" id="{B0AAA176-02AB-404E-9B35-88C6F7CBD5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5075" y="1484313"/>
            <a:ext cx="893762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Arial-SGK-TV" pitchFamily="2" charset="0"/>
                <a:cs typeface="Arial-SGK-TV" pitchFamily="2" charset="0"/>
              </a:rPr>
              <a:t>Các số tròn chục có gì giống nhau?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09B4340-7727-42A0-AF36-0925C7498C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75" y="2744788"/>
            <a:ext cx="754063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Tahoma" panose="020B0604030504040204" pitchFamily="34" charset="0"/>
              </a:rPr>
              <a:t>1</a:t>
            </a:r>
            <a:r>
              <a:rPr lang="en-US" altLang="en-US" sz="3600" b="1">
                <a:solidFill>
                  <a:srgbClr val="FF0000"/>
                </a:solidFill>
                <a:latin typeface="Tahoma" panose="020B0604030504040204" pitchFamily="34" charset="0"/>
              </a:rPr>
              <a:t>0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1BFA327-CDBC-4EA8-9B5E-0DCC9F44A1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7463" y="2768600"/>
            <a:ext cx="754062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Tahoma" panose="020B0604030504040204" pitchFamily="34" charset="0"/>
              </a:rPr>
              <a:t>2</a:t>
            </a:r>
            <a:r>
              <a:rPr lang="en-US" altLang="en-US" sz="3600" b="1">
                <a:solidFill>
                  <a:srgbClr val="FF0000"/>
                </a:solidFill>
                <a:latin typeface="Tahoma" panose="020B0604030504040204" pitchFamily="34" charset="0"/>
              </a:rPr>
              <a:t>0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8914BC0-0B44-4DA2-98CD-62C2EC66C7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09950" y="2741613"/>
            <a:ext cx="754063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Tahoma" panose="020B0604030504040204" pitchFamily="34" charset="0"/>
              </a:rPr>
              <a:t>3</a:t>
            </a:r>
            <a:r>
              <a:rPr lang="en-US" altLang="en-US" sz="3600" b="1">
                <a:solidFill>
                  <a:srgbClr val="FF0000"/>
                </a:solidFill>
                <a:latin typeface="Tahoma" panose="020B0604030504040204" pitchFamily="34" charset="0"/>
              </a:rPr>
              <a:t>0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0A87E9D-36BD-424B-A627-1C9A68462B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1163" y="2762250"/>
            <a:ext cx="754062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Tahoma" panose="020B0604030504040204" pitchFamily="34" charset="0"/>
              </a:rPr>
              <a:t>4</a:t>
            </a:r>
            <a:r>
              <a:rPr lang="en-US" altLang="en-US" sz="3600" b="1">
                <a:solidFill>
                  <a:srgbClr val="FF0000"/>
                </a:solidFill>
                <a:latin typeface="Tahoma" panose="020B0604030504040204" pitchFamily="34" charset="0"/>
              </a:rPr>
              <a:t>0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40D8C34B-03F6-496A-A92A-23CF30C426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7938" y="2744788"/>
            <a:ext cx="754062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Tahoma" panose="020B0604030504040204" pitchFamily="34" charset="0"/>
              </a:rPr>
              <a:t>5</a:t>
            </a:r>
            <a:r>
              <a:rPr lang="en-US" altLang="en-US" sz="3600" b="1">
                <a:solidFill>
                  <a:srgbClr val="FF0000"/>
                </a:solidFill>
                <a:latin typeface="Tahoma" panose="020B0604030504040204" pitchFamily="34" charset="0"/>
              </a:rPr>
              <a:t>0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FCDE3AB2-636A-4B90-B153-063934EA85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1538" y="2743200"/>
            <a:ext cx="754062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Tahoma" panose="020B0604030504040204" pitchFamily="34" charset="0"/>
              </a:rPr>
              <a:t>6</a:t>
            </a:r>
            <a:r>
              <a:rPr lang="en-US" altLang="en-US" sz="3600" b="1">
                <a:solidFill>
                  <a:srgbClr val="FF0000"/>
                </a:solidFill>
                <a:latin typeface="Tahoma" panose="020B0604030504040204" pitchFamily="34" charset="0"/>
              </a:rPr>
              <a:t>0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850C87E3-2AA8-430E-A37C-A4FD4BEB7E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43700" y="2743200"/>
            <a:ext cx="754063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Tahoma" panose="020B0604030504040204" pitchFamily="34" charset="0"/>
              </a:rPr>
              <a:t>7</a:t>
            </a:r>
            <a:r>
              <a:rPr lang="en-US" altLang="en-US" sz="3600" b="1">
                <a:solidFill>
                  <a:srgbClr val="FF0000"/>
                </a:solidFill>
                <a:latin typeface="Tahoma" panose="020B0604030504040204" pitchFamily="34" charset="0"/>
              </a:rPr>
              <a:t>0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3BB585C4-2311-4427-A734-E7697BC24F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72375" y="2743200"/>
            <a:ext cx="754063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Tahoma" panose="020B0604030504040204" pitchFamily="34" charset="0"/>
              </a:rPr>
              <a:t>8</a:t>
            </a:r>
            <a:r>
              <a:rPr lang="en-US" altLang="en-US" sz="3600" b="1">
                <a:solidFill>
                  <a:srgbClr val="FF0000"/>
                </a:solidFill>
                <a:latin typeface="Tahoma" panose="020B0604030504040204" pitchFamily="34" charset="0"/>
              </a:rPr>
              <a:t>0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1DE1E156-4985-40AC-9ADE-B897083EB0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37563" y="2743200"/>
            <a:ext cx="754062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Tahoma" panose="020B0604030504040204" pitchFamily="34" charset="0"/>
              </a:rPr>
              <a:t>9</a:t>
            </a:r>
            <a:r>
              <a:rPr lang="en-US" altLang="en-US" sz="3600" b="1">
                <a:solidFill>
                  <a:srgbClr val="FF0000"/>
                </a:solidFill>
                <a:latin typeface="Tahoma" panose="020B0604030504040204" pitchFamily="34" charset="0"/>
              </a:rPr>
              <a:t>0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475"/>
    </mc:Choice>
    <mc:Fallback xmlns="">
      <p:transition spd="slow" advTm="294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4" grpId="0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3" grpId="0" animBg="1"/>
      <p:bldP spid="2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Oval 2">
            <a:extLst>
              <a:ext uri="{FF2B5EF4-FFF2-40B4-BE49-F238E27FC236}">
                <a16:creationId xmlns:a16="http://schemas.microsoft.com/office/drawing/2014/main" id="{497583A0-FC53-4C27-9BBA-96C57B3512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7063" y="1600200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Tahoma" panose="020B0604030504040204" pitchFamily="34" charset="0"/>
              </a:rPr>
              <a:t>10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8EDC301-B5A9-46BD-9152-E05AEDE354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0363" y="1625600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Tahoma" panose="020B0604030504040204" pitchFamily="34" charset="0"/>
              </a:rPr>
              <a:t>20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0578CA3-3571-45B7-8192-E1481EB165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8263" y="1600200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Tahoma" panose="020B0604030504040204" pitchFamily="34" charset="0"/>
              </a:rPr>
              <a:t>30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16D2854-35CC-4896-9967-0873C25CEE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8863" y="1566863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Tahoma" panose="020B0604030504040204" pitchFamily="34" charset="0"/>
              </a:rPr>
              <a:t>40</a:t>
            </a:r>
          </a:p>
        </p:txBody>
      </p:sp>
      <p:sp>
        <p:nvSpPr>
          <p:cNvPr id="22534" name="Oval 6">
            <a:extLst>
              <a:ext uri="{FF2B5EF4-FFF2-40B4-BE49-F238E27FC236}">
                <a16:creationId xmlns:a16="http://schemas.microsoft.com/office/drawing/2014/main" id="{FBBFCBA3-FDD6-4C9D-B6E3-F9FE0982D0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9463" y="1603375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Tahoma" panose="020B0604030504040204" pitchFamily="34" charset="0"/>
              </a:rPr>
              <a:t>50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46A0155-D293-4CE3-9A8C-98E6E3AB0F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0063" y="1603375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Tahoma" panose="020B0604030504040204" pitchFamily="34" charset="0"/>
              </a:rPr>
              <a:t>60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F8979B2-5CE4-49E7-8558-EE3F52862D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64463" y="1603375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Tahoma" panose="020B0604030504040204" pitchFamily="34" charset="0"/>
              </a:rPr>
              <a:t>70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1B69F33-5F39-44EB-BFF7-965A7B742F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3913" y="1617663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Tahoma" panose="020B0604030504040204" pitchFamily="34" charset="0"/>
              </a:rPr>
              <a:t>90</a:t>
            </a:r>
          </a:p>
        </p:txBody>
      </p:sp>
      <p:sp>
        <p:nvSpPr>
          <p:cNvPr id="22538" name="Oval 10">
            <a:extLst>
              <a:ext uri="{FF2B5EF4-FFF2-40B4-BE49-F238E27FC236}">
                <a16:creationId xmlns:a16="http://schemas.microsoft.com/office/drawing/2014/main" id="{AD285264-27F2-4AF7-920C-9DB4B89286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5063" y="1603375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Tahoma" panose="020B0604030504040204" pitchFamily="34" charset="0"/>
              </a:rPr>
              <a:t>80</a:t>
            </a:r>
          </a:p>
        </p:txBody>
      </p:sp>
      <p:sp>
        <p:nvSpPr>
          <p:cNvPr id="22539" name="Text Box 11">
            <a:extLst>
              <a:ext uri="{FF2B5EF4-FFF2-40B4-BE49-F238E27FC236}">
                <a16:creationId xmlns:a16="http://schemas.microsoft.com/office/drawing/2014/main" id="{49A87B42-7900-49A7-A8EB-F97531419F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581400"/>
            <a:ext cx="1841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b="1">
              <a:solidFill>
                <a:srgbClr val="FF3300"/>
              </a:solidFill>
              <a:latin typeface=".VnAvant" panose="020B7200000000000000" pitchFamily="34" charset="0"/>
            </a:endParaRPr>
          </a:p>
        </p:txBody>
      </p:sp>
      <p:sp>
        <p:nvSpPr>
          <p:cNvPr id="22540" name="Line 12">
            <a:extLst>
              <a:ext uri="{FF2B5EF4-FFF2-40B4-BE49-F238E27FC236}">
                <a16:creationId xmlns:a16="http://schemas.microsoft.com/office/drawing/2014/main" id="{4A532932-13CA-44E2-85A8-D2E796EB637F}"/>
              </a:ext>
            </a:extLst>
          </p:cNvPr>
          <p:cNvSpPr>
            <a:spLocks noChangeShapeType="1"/>
          </p:cNvSpPr>
          <p:nvPr/>
        </p:nvSpPr>
        <p:spPr bwMode="auto">
          <a:xfrm>
            <a:off x="2582863" y="1981200"/>
            <a:ext cx="304800" cy="0"/>
          </a:xfrm>
          <a:prstGeom prst="line">
            <a:avLst/>
          </a:prstGeom>
          <a:noFill/>
          <a:ln w="635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41" name="Line 13">
            <a:extLst>
              <a:ext uri="{FF2B5EF4-FFF2-40B4-BE49-F238E27FC236}">
                <a16:creationId xmlns:a16="http://schemas.microsoft.com/office/drawing/2014/main" id="{B1B3F47E-7CCC-4CA6-ABE3-6B38719FE187}"/>
              </a:ext>
            </a:extLst>
          </p:cNvPr>
          <p:cNvSpPr>
            <a:spLocks noChangeShapeType="1"/>
          </p:cNvSpPr>
          <p:nvPr/>
        </p:nvSpPr>
        <p:spPr bwMode="auto">
          <a:xfrm>
            <a:off x="6570663" y="2078038"/>
            <a:ext cx="304800" cy="0"/>
          </a:xfrm>
          <a:prstGeom prst="line">
            <a:avLst/>
          </a:prstGeom>
          <a:noFill/>
          <a:ln w="635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42" name="Line 14">
            <a:extLst>
              <a:ext uri="{FF2B5EF4-FFF2-40B4-BE49-F238E27FC236}">
                <a16:creationId xmlns:a16="http://schemas.microsoft.com/office/drawing/2014/main" id="{8CFF9711-CF0C-40EF-BCEB-5BC1D12FE873}"/>
              </a:ext>
            </a:extLst>
          </p:cNvPr>
          <p:cNvSpPr>
            <a:spLocks noChangeShapeType="1"/>
          </p:cNvSpPr>
          <p:nvPr/>
        </p:nvSpPr>
        <p:spPr bwMode="auto">
          <a:xfrm>
            <a:off x="5554663" y="2052638"/>
            <a:ext cx="304800" cy="0"/>
          </a:xfrm>
          <a:prstGeom prst="line">
            <a:avLst/>
          </a:prstGeom>
          <a:noFill/>
          <a:ln w="635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43" name="Line 15">
            <a:extLst>
              <a:ext uri="{FF2B5EF4-FFF2-40B4-BE49-F238E27FC236}">
                <a16:creationId xmlns:a16="http://schemas.microsoft.com/office/drawing/2014/main" id="{B7B713ED-CC3F-4595-9960-3D7D78B346BA}"/>
              </a:ext>
            </a:extLst>
          </p:cNvPr>
          <p:cNvSpPr>
            <a:spLocks noChangeShapeType="1"/>
          </p:cNvSpPr>
          <p:nvPr/>
        </p:nvSpPr>
        <p:spPr bwMode="auto">
          <a:xfrm>
            <a:off x="4564063" y="2057400"/>
            <a:ext cx="304800" cy="0"/>
          </a:xfrm>
          <a:prstGeom prst="line">
            <a:avLst/>
          </a:prstGeom>
          <a:noFill/>
          <a:ln w="635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44" name="Line 16">
            <a:extLst>
              <a:ext uri="{FF2B5EF4-FFF2-40B4-BE49-F238E27FC236}">
                <a16:creationId xmlns:a16="http://schemas.microsoft.com/office/drawing/2014/main" id="{B78E33FC-A146-4D90-8CBE-2757DC0EEEDA}"/>
              </a:ext>
            </a:extLst>
          </p:cNvPr>
          <p:cNvSpPr>
            <a:spLocks noChangeShapeType="1"/>
          </p:cNvSpPr>
          <p:nvPr/>
        </p:nvSpPr>
        <p:spPr bwMode="auto">
          <a:xfrm>
            <a:off x="3573463" y="1981200"/>
            <a:ext cx="304800" cy="0"/>
          </a:xfrm>
          <a:prstGeom prst="line">
            <a:avLst/>
          </a:prstGeom>
          <a:noFill/>
          <a:ln w="635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45" name="Line 17">
            <a:extLst>
              <a:ext uri="{FF2B5EF4-FFF2-40B4-BE49-F238E27FC236}">
                <a16:creationId xmlns:a16="http://schemas.microsoft.com/office/drawing/2014/main" id="{FB4991DD-2A1A-4D6E-A0A6-C10AF5EE04DC}"/>
              </a:ext>
            </a:extLst>
          </p:cNvPr>
          <p:cNvSpPr>
            <a:spLocks noChangeShapeType="1"/>
          </p:cNvSpPr>
          <p:nvPr/>
        </p:nvSpPr>
        <p:spPr bwMode="auto">
          <a:xfrm>
            <a:off x="7535863" y="2052638"/>
            <a:ext cx="304800" cy="0"/>
          </a:xfrm>
          <a:prstGeom prst="line">
            <a:avLst/>
          </a:prstGeom>
          <a:noFill/>
          <a:ln w="635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46" name="Line 18">
            <a:extLst>
              <a:ext uri="{FF2B5EF4-FFF2-40B4-BE49-F238E27FC236}">
                <a16:creationId xmlns:a16="http://schemas.microsoft.com/office/drawing/2014/main" id="{B1646781-92EB-4EAC-846A-19E5104BBBC2}"/>
              </a:ext>
            </a:extLst>
          </p:cNvPr>
          <p:cNvSpPr>
            <a:spLocks noChangeShapeType="1"/>
          </p:cNvSpPr>
          <p:nvPr/>
        </p:nvSpPr>
        <p:spPr bwMode="auto">
          <a:xfrm>
            <a:off x="8450263" y="2052638"/>
            <a:ext cx="304800" cy="0"/>
          </a:xfrm>
          <a:prstGeom prst="line">
            <a:avLst/>
          </a:prstGeom>
          <a:noFill/>
          <a:ln w="635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47" name="Line 19">
            <a:extLst>
              <a:ext uri="{FF2B5EF4-FFF2-40B4-BE49-F238E27FC236}">
                <a16:creationId xmlns:a16="http://schemas.microsoft.com/office/drawing/2014/main" id="{7F87F6C2-20B6-453C-A488-BCAF90185428}"/>
              </a:ext>
            </a:extLst>
          </p:cNvPr>
          <p:cNvSpPr>
            <a:spLocks noChangeShapeType="1"/>
          </p:cNvSpPr>
          <p:nvPr/>
        </p:nvSpPr>
        <p:spPr bwMode="auto">
          <a:xfrm>
            <a:off x="9440863" y="2052638"/>
            <a:ext cx="304800" cy="0"/>
          </a:xfrm>
          <a:prstGeom prst="line">
            <a:avLst/>
          </a:prstGeom>
          <a:noFill/>
          <a:ln w="635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21" name="Group 42">
            <a:extLst>
              <a:ext uri="{FF2B5EF4-FFF2-40B4-BE49-F238E27FC236}">
                <a16:creationId xmlns:a16="http://schemas.microsoft.com/office/drawing/2014/main" id="{C69BEE73-DEA1-47BC-987E-5B4BBC686EBD}"/>
              </a:ext>
            </a:extLst>
          </p:cNvPr>
          <p:cNvGraphicFramePr>
            <a:graphicFrameLocks/>
          </p:cNvGraphicFramePr>
          <p:nvPr/>
        </p:nvGraphicFramePr>
        <p:xfrm>
          <a:off x="1751013" y="3721100"/>
          <a:ext cx="8686800" cy="1066800"/>
        </p:xfrm>
        <a:graphic>
          <a:graphicData uri="http://schemas.openxmlformats.org/drawingml/2006/table">
            <a:tbl>
              <a:tblPr/>
              <a:tblGrid>
                <a:gridCol w="965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5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5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5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65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65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65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65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652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066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2" name="Oval 44">
            <a:extLst>
              <a:ext uri="{FF2B5EF4-FFF2-40B4-BE49-F238E27FC236}">
                <a16:creationId xmlns:a16="http://schemas.microsoft.com/office/drawing/2014/main" id="{BD9D7079-EBCB-41EF-8126-5730BC6E45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7375" y="3924300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Tahoma" panose="020B0604030504040204" pitchFamily="34" charset="0"/>
              </a:rPr>
              <a:t>90</a:t>
            </a:r>
          </a:p>
        </p:txBody>
      </p:sp>
      <p:sp>
        <p:nvSpPr>
          <p:cNvPr id="23" name="Oval 45">
            <a:extLst>
              <a:ext uri="{FF2B5EF4-FFF2-40B4-BE49-F238E27FC236}">
                <a16:creationId xmlns:a16="http://schemas.microsoft.com/office/drawing/2014/main" id="{56D16E78-A4BB-4E70-8E44-B0AC4FE9C2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3213" y="3914775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Tahoma" panose="020B0604030504040204" pitchFamily="34" charset="0"/>
              </a:rPr>
              <a:t>80</a:t>
            </a:r>
          </a:p>
        </p:txBody>
      </p:sp>
      <p:sp>
        <p:nvSpPr>
          <p:cNvPr id="24" name="Oval 46">
            <a:extLst>
              <a:ext uri="{FF2B5EF4-FFF2-40B4-BE49-F238E27FC236}">
                <a16:creationId xmlns:a16="http://schemas.microsoft.com/office/drawing/2014/main" id="{205B3546-6740-451E-B7CB-FBE4844025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4600" y="3951288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Tahoma" panose="020B0604030504040204" pitchFamily="34" charset="0"/>
              </a:rPr>
              <a:t>70</a:t>
            </a:r>
          </a:p>
        </p:txBody>
      </p:sp>
      <p:sp>
        <p:nvSpPr>
          <p:cNvPr id="25" name="Oval 47">
            <a:extLst>
              <a:ext uri="{FF2B5EF4-FFF2-40B4-BE49-F238E27FC236}">
                <a16:creationId xmlns:a16="http://schemas.microsoft.com/office/drawing/2014/main" id="{9184AF26-123B-401D-A560-F59B40D312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4888" y="3922713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Tahoma" panose="020B0604030504040204" pitchFamily="34" charset="0"/>
              </a:rPr>
              <a:t>60</a:t>
            </a:r>
          </a:p>
        </p:txBody>
      </p:sp>
      <p:sp>
        <p:nvSpPr>
          <p:cNvPr id="26" name="Oval 48">
            <a:extLst>
              <a:ext uri="{FF2B5EF4-FFF2-40B4-BE49-F238E27FC236}">
                <a16:creationId xmlns:a16="http://schemas.microsoft.com/office/drawing/2014/main" id="{F5DC909A-43C9-4E5F-B8EC-D1B88B144E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00713" y="3914775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Tahoma" panose="020B0604030504040204" pitchFamily="34" charset="0"/>
              </a:rPr>
              <a:t>50</a:t>
            </a:r>
          </a:p>
        </p:txBody>
      </p:sp>
      <p:sp>
        <p:nvSpPr>
          <p:cNvPr id="27" name="Oval 49">
            <a:extLst>
              <a:ext uri="{FF2B5EF4-FFF2-40B4-BE49-F238E27FC236}">
                <a16:creationId xmlns:a16="http://schemas.microsoft.com/office/drawing/2014/main" id="{A5827F74-3CB9-49B1-824A-01DED49F61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91313" y="3914775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Tahoma" panose="020B0604030504040204" pitchFamily="34" charset="0"/>
              </a:rPr>
              <a:t>40</a:t>
            </a:r>
          </a:p>
        </p:txBody>
      </p:sp>
      <p:sp>
        <p:nvSpPr>
          <p:cNvPr id="28" name="Oval 50">
            <a:extLst>
              <a:ext uri="{FF2B5EF4-FFF2-40B4-BE49-F238E27FC236}">
                <a16:creationId xmlns:a16="http://schemas.microsoft.com/office/drawing/2014/main" id="{83F892D1-9760-45CD-ADF0-34B86DEE59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5713" y="3914775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Tahoma" panose="020B0604030504040204" pitchFamily="34" charset="0"/>
              </a:rPr>
              <a:t>30</a:t>
            </a:r>
          </a:p>
        </p:txBody>
      </p:sp>
      <p:sp>
        <p:nvSpPr>
          <p:cNvPr id="29" name="Oval 51">
            <a:extLst>
              <a:ext uri="{FF2B5EF4-FFF2-40B4-BE49-F238E27FC236}">
                <a16:creationId xmlns:a16="http://schemas.microsoft.com/office/drawing/2014/main" id="{A75F1ECC-8EBB-4A51-8F54-40A4582174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63113" y="3878263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Tahoma" panose="020B0604030504040204" pitchFamily="34" charset="0"/>
              </a:rPr>
              <a:t>10</a:t>
            </a:r>
          </a:p>
        </p:txBody>
      </p:sp>
      <p:sp>
        <p:nvSpPr>
          <p:cNvPr id="30" name="Oval 52">
            <a:extLst>
              <a:ext uri="{FF2B5EF4-FFF2-40B4-BE49-F238E27FC236}">
                <a16:creationId xmlns:a16="http://schemas.microsoft.com/office/drawing/2014/main" id="{1B9A42C7-B97B-4B1D-9BDF-144B61C508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96313" y="3914775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Tahoma" panose="020B0604030504040204" pitchFamily="34" charset="0"/>
              </a:rPr>
              <a:t>20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971"/>
    </mc:Choice>
    <mc:Fallback xmlns="">
      <p:transition spd="slow" advTm="509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931F8DC0-DD93-4C80-A721-8D1AC4D1B513}"/>
              </a:ext>
            </a:extLst>
          </p:cNvPr>
          <p:cNvSpPr/>
          <p:nvPr/>
        </p:nvSpPr>
        <p:spPr>
          <a:xfrm>
            <a:off x="3071813" y="1700213"/>
            <a:ext cx="6408737" cy="226853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0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2. HOẠT ĐỘNG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756"/>
    </mc:Choice>
    <mc:Fallback xmlns="">
      <p:transition spd="slow" advTm="13756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4">
            <a:extLst>
              <a:ext uri="{FF2B5EF4-FFF2-40B4-BE49-F238E27FC236}">
                <a16:creationId xmlns:a16="http://schemas.microsoft.com/office/drawing/2014/main" id="{D93FDF42-4FD1-47C4-B103-C1BE36334A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7" t="22769" r="13274" b="54462"/>
          <a:stretch>
            <a:fillRect/>
          </a:stretch>
        </p:blipFill>
        <p:spPr bwMode="auto">
          <a:xfrm>
            <a:off x="1524000" y="1905000"/>
            <a:ext cx="9144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33A9D6B7-ACB8-4290-AFCA-3E315A6B3AF8}"/>
              </a:ext>
            </a:extLst>
          </p:cNvPr>
          <p:cNvSpPr/>
          <p:nvPr/>
        </p:nvSpPr>
        <p:spPr>
          <a:xfrm>
            <a:off x="4438650" y="2743200"/>
            <a:ext cx="762000" cy="9144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25B78B5-0285-4D1F-9CA3-DAE0F3A9F652}"/>
              </a:ext>
            </a:extLst>
          </p:cNvPr>
          <p:cNvSpPr/>
          <p:nvPr/>
        </p:nvSpPr>
        <p:spPr>
          <a:xfrm>
            <a:off x="5867400" y="3200400"/>
            <a:ext cx="762000" cy="914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40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2F8A5A1-E1FA-48A0-81F9-33FEE9F034F1}"/>
              </a:ext>
            </a:extLst>
          </p:cNvPr>
          <p:cNvSpPr/>
          <p:nvPr/>
        </p:nvSpPr>
        <p:spPr>
          <a:xfrm>
            <a:off x="6705600" y="3276600"/>
            <a:ext cx="762000" cy="9144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50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B7FA84C-BB3E-498B-BD6B-58FFB962DBEE}"/>
              </a:ext>
            </a:extLst>
          </p:cNvPr>
          <p:cNvSpPr/>
          <p:nvPr/>
        </p:nvSpPr>
        <p:spPr>
          <a:xfrm>
            <a:off x="7467600" y="2971800"/>
            <a:ext cx="762000" cy="914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60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EAF8226-A6FA-4C62-8473-62C6A7710B3B}"/>
              </a:ext>
            </a:extLst>
          </p:cNvPr>
          <p:cNvSpPr/>
          <p:nvPr/>
        </p:nvSpPr>
        <p:spPr>
          <a:xfrm>
            <a:off x="9677400" y="2895600"/>
            <a:ext cx="762000" cy="9144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90</a:t>
            </a:r>
          </a:p>
        </p:txBody>
      </p:sp>
      <p:pic>
        <p:nvPicPr>
          <p:cNvPr id="9" name="Audio 8">
            <a:hlinkClick r:id="" action="ppaction://media"/>
            <a:extLst>
              <a:ext uri="{FF2B5EF4-FFF2-40B4-BE49-F238E27FC236}">
                <a16:creationId xmlns:a16="http://schemas.microsoft.com/office/drawing/2014/main" id="{9E9E9E24-D6F8-42F1-A5BD-B6F9C05E07FC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06213" y="6272213"/>
            <a:ext cx="406400" cy="4064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8727"/>
    </mc:Choice>
    <mc:Fallback xmlns="">
      <p:transition spd="slow" advTm="887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4">
            <a:extLst>
              <a:ext uri="{FF2B5EF4-FFF2-40B4-BE49-F238E27FC236}">
                <a16:creationId xmlns:a16="http://schemas.microsoft.com/office/drawing/2014/main" id="{9FF4F6A5-9015-43F3-8AB8-C6ADBA6B14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7" t="46352" r="9157" b="3233"/>
          <a:stretch>
            <a:fillRect/>
          </a:stretch>
        </p:blipFill>
        <p:spPr bwMode="auto">
          <a:xfrm>
            <a:off x="1524000" y="1219200"/>
            <a:ext cx="91440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B4B0847-1824-474D-ABEB-10142F6F36E7}"/>
              </a:ext>
            </a:extLst>
          </p:cNvPr>
          <p:cNvCxnSpPr/>
          <p:nvPr/>
        </p:nvCxnSpPr>
        <p:spPr>
          <a:xfrm rot="16200000" flipH="1">
            <a:off x="5981700" y="3238500"/>
            <a:ext cx="1143000" cy="106680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27CB33B-CDA8-49E6-95D5-014689CFCADF}"/>
              </a:ext>
            </a:extLst>
          </p:cNvPr>
          <p:cNvCxnSpPr/>
          <p:nvPr/>
        </p:nvCxnSpPr>
        <p:spPr>
          <a:xfrm rot="10800000" flipV="1">
            <a:off x="5334000" y="3200400"/>
            <a:ext cx="1447800" cy="68580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reeform 4">
            <a:extLst>
              <a:ext uri="{FF2B5EF4-FFF2-40B4-BE49-F238E27FC236}">
                <a16:creationId xmlns:a16="http://schemas.microsoft.com/office/drawing/2014/main" id="{A0175148-AD87-4D53-A046-D806193405A1}"/>
              </a:ext>
            </a:extLst>
          </p:cNvPr>
          <p:cNvSpPr/>
          <p:nvPr/>
        </p:nvSpPr>
        <p:spPr>
          <a:xfrm>
            <a:off x="7620000" y="3143250"/>
            <a:ext cx="1676400" cy="800100"/>
          </a:xfrm>
          <a:custGeom>
            <a:avLst/>
            <a:gdLst>
              <a:gd name="connsiteX0" fmla="*/ 0 w 1676400"/>
              <a:gd name="connsiteY0" fmla="*/ 0 h 800100"/>
              <a:gd name="connsiteX1" fmla="*/ 952500 w 1676400"/>
              <a:gd name="connsiteY1" fmla="*/ 781050 h 800100"/>
              <a:gd name="connsiteX2" fmla="*/ 1676400 w 1676400"/>
              <a:gd name="connsiteY2" fmla="*/ 114300 h 80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76400" h="800100">
                <a:moveTo>
                  <a:pt x="0" y="0"/>
                </a:moveTo>
                <a:cubicBezTo>
                  <a:pt x="336550" y="381000"/>
                  <a:pt x="673100" y="762000"/>
                  <a:pt x="952500" y="781050"/>
                </a:cubicBezTo>
                <a:cubicBezTo>
                  <a:pt x="1231900" y="800100"/>
                  <a:pt x="1454150" y="457200"/>
                  <a:pt x="1676400" y="114300"/>
                </a:cubicBezTo>
              </a:path>
            </a:pathLst>
          </a:cu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04B5559-98CD-4E28-B070-9C7B40AAD8E2}"/>
              </a:ext>
            </a:extLst>
          </p:cNvPr>
          <p:cNvCxnSpPr/>
          <p:nvPr/>
        </p:nvCxnSpPr>
        <p:spPr>
          <a:xfrm rot="16200000" flipH="1">
            <a:off x="8420100" y="3238500"/>
            <a:ext cx="1143000" cy="106680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F4C32F0-DC59-45E0-BACF-FB25FC888740}"/>
              </a:ext>
            </a:extLst>
          </p:cNvPr>
          <p:cNvCxnSpPr/>
          <p:nvPr/>
        </p:nvCxnSpPr>
        <p:spPr>
          <a:xfrm rot="10800000">
            <a:off x="3657600" y="3048000"/>
            <a:ext cx="762000" cy="7620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584"/>
    </mc:Choice>
    <mc:Fallback xmlns="">
      <p:transition spd="slow" advTm="645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图片 9">
            <a:extLst>
              <a:ext uri="{FF2B5EF4-FFF2-40B4-BE49-F238E27FC236}">
                <a16:creationId xmlns:a16="http://schemas.microsoft.com/office/drawing/2014/main" id="{06E9BCF7-8896-47DA-9CAB-C56A596BC0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3" y="6350"/>
            <a:ext cx="12161837" cy="6858000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3">
            <a:extLst>
              <a:ext uri="{FF2B5EF4-FFF2-40B4-BE49-F238E27FC236}">
                <a16:creationId xmlns:a16="http://schemas.microsoft.com/office/drawing/2014/main" id="{79AEBFFB-D637-4087-BDF9-F71796AFFB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4946650"/>
            <a:ext cx="1905000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19575963-5AF1-4A52-952A-46F7870694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8888" y="4197350"/>
            <a:ext cx="5181600" cy="182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C10E848-F257-4115-93B2-6713F6C3CEA9}"/>
              </a:ext>
            </a:extLst>
          </p:cNvPr>
          <p:cNvSpPr txBox="1"/>
          <p:nvPr/>
        </p:nvSpPr>
        <p:spPr>
          <a:xfrm>
            <a:off x="334963" y="1425575"/>
            <a:ext cx="10944225" cy="1671638"/>
          </a:xfrm>
          <a:prstGeom prst="rect">
            <a:avLst/>
          </a:prstGeom>
          <a:noFill/>
        </p:spPr>
        <p:txBody>
          <a:bodyPr lIns="91404" tIns="45701" rIns="91404" bIns="45701">
            <a:spAutoFit/>
          </a:bodyPr>
          <a:lstStyle/>
          <a:p>
            <a:pPr algn="ctr">
              <a:defRPr/>
            </a:pPr>
            <a:r>
              <a:rPr lang="en-US" sz="5133" b="1" dirty="0">
                <a:solidFill>
                  <a:srgbClr val="0070C0"/>
                </a:solidFill>
                <a:latin typeface="Arial-Rounded" pitchFamily="34" charset="-93"/>
                <a:ea typeface="Arial-Rounded" pitchFamily="34" charset="-93"/>
                <a:cs typeface="Arial-Rounded" pitchFamily="34" charset="-93"/>
              </a:rPr>
              <a:t>SỐ CÓ HAI CHỮ SỐ</a:t>
            </a:r>
          </a:p>
          <a:p>
            <a:pPr algn="ctr">
              <a:defRPr/>
            </a:pPr>
            <a:r>
              <a:rPr lang="en-US" sz="5133" b="1" dirty="0" err="1">
                <a:solidFill>
                  <a:srgbClr val="0070C0"/>
                </a:solidFill>
                <a:latin typeface="Arial-Rounded" pitchFamily="34" charset="-93"/>
                <a:ea typeface="Arial-Rounded" pitchFamily="34" charset="-93"/>
                <a:cs typeface="Arial-Rounded" pitchFamily="34" charset="-93"/>
              </a:rPr>
              <a:t>Tiết</a:t>
            </a:r>
            <a:r>
              <a:rPr lang="en-US" sz="5133" b="1" dirty="0">
                <a:solidFill>
                  <a:srgbClr val="0070C0"/>
                </a:solidFill>
                <a:latin typeface="Arial-Rounded" pitchFamily="34" charset="-93"/>
                <a:ea typeface="Arial-Rounded" pitchFamily="34" charset="-93"/>
                <a:cs typeface="Arial-Rounded" pitchFamily="34" charset="-93"/>
              </a:rPr>
              <a:t> 3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CA96E44-A78D-459C-83D5-BEE7225C13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307975"/>
            <a:ext cx="5105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4" tIns="45701" rIns="91404" bIns="4570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4800" b="1">
                <a:latin typeface="Arial-Rounded"/>
                <a:ea typeface="Arial-Rounded"/>
                <a:cs typeface="Arial-Rounded"/>
              </a:rPr>
              <a:t>BÀI 21</a:t>
            </a:r>
          </a:p>
        </p:txBody>
      </p:sp>
      <p:sp>
        <p:nvSpPr>
          <p:cNvPr id="13" name="Google Shape;459;p21">
            <a:extLst>
              <a:ext uri="{FF2B5EF4-FFF2-40B4-BE49-F238E27FC236}">
                <a16:creationId xmlns:a16="http://schemas.microsoft.com/office/drawing/2014/main" id="{B1226284-9607-43DF-B9F2-5843332ACD52}"/>
              </a:ext>
            </a:extLst>
          </p:cNvPr>
          <p:cNvSpPr/>
          <p:nvPr/>
        </p:nvSpPr>
        <p:spPr>
          <a:xfrm>
            <a:off x="2689225" y="3302000"/>
            <a:ext cx="6992938" cy="806450"/>
          </a:xfrm>
          <a:custGeom>
            <a:avLst/>
            <a:gdLst/>
            <a:ahLst/>
            <a:cxnLst/>
            <a:rect l="l" t="t" r="r" b="b"/>
            <a:pathLst>
              <a:path w="35452" h="6761" extrusionOk="0">
                <a:moveTo>
                  <a:pt x="13370" y="1"/>
                </a:moveTo>
                <a:lnTo>
                  <a:pt x="13370" y="1"/>
                </a:lnTo>
                <a:cubicBezTo>
                  <a:pt x="13358" y="32"/>
                  <a:pt x="13345" y="71"/>
                  <a:pt x="13334" y="71"/>
                </a:cubicBezTo>
                <a:cubicBezTo>
                  <a:pt x="13333" y="71"/>
                  <a:pt x="13331" y="70"/>
                  <a:pt x="13330" y="68"/>
                </a:cubicBezTo>
                <a:lnTo>
                  <a:pt x="13330" y="68"/>
                </a:lnTo>
                <a:cubicBezTo>
                  <a:pt x="13330" y="107"/>
                  <a:pt x="13330" y="147"/>
                  <a:pt x="13333" y="187"/>
                </a:cubicBezTo>
                <a:lnTo>
                  <a:pt x="11147" y="187"/>
                </a:lnTo>
                <a:cubicBezTo>
                  <a:pt x="11144" y="157"/>
                  <a:pt x="11144" y="123"/>
                  <a:pt x="11138" y="94"/>
                </a:cubicBezTo>
                <a:cubicBezTo>
                  <a:pt x="11134" y="123"/>
                  <a:pt x="11134" y="157"/>
                  <a:pt x="11131" y="187"/>
                </a:cubicBezTo>
                <a:lnTo>
                  <a:pt x="893" y="187"/>
                </a:lnTo>
                <a:cubicBezTo>
                  <a:pt x="893" y="187"/>
                  <a:pt x="318" y="633"/>
                  <a:pt x="195" y="1730"/>
                </a:cubicBezTo>
                <a:cubicBezTo>
                  <a:pt x="0" y="3433"/>
                  <a:pt x="519" y="3282"/>
                  <a:pt x="453" y="4115"/>
                </a:cubicBezTo>
                <a:cubicBezTo>
                  <a:pt x="351" y="5385"/>
                  <a:pt x="569" y="5877"/>
                  <a:pt x="404" y="6681"/>
                </a:cubicBezTo>
                <a:lnTo>
                  <a:pt x="10949" y="6681"/>
                </a:lnTo>
                <a:cubicBezTo>
                  <a:pt x="10955" y="6710"/>
                  <a:pt x="10963" y="6737"/>
                  <a:pt x="10972" y="6760"/>
                </a:cubicBezTo>
                <a:lnTo>
                  <a:pt x="10975" y="6681"/>
                </a:lnTo>
                <a:lnTo>
                  <a:pt x="19778" y="6681"/>
                </a:lnTo>
                <a:cubicBezTo>
                  <a:pt x="19784" y="6710"/>
                  <a:pt x="19795" y="6737"/>
                  <a:pt x="19804" y="6760"/>
                </a:cubicBezTo>
                <a:lnTo>
                  <a:pt x="19804" y="6681"/>
                </a:lnTo>
                <a:lnTo>
                  <a:pt x="28607" y="6681"/>
                </a:lnTo>
                <a:cubicBezTo>
                  <a:pt x="28613" y="6710"/>
                  <a:pt x="28624" y="6737"/>
                  <a:pt x="28633" y="6760"/>
                </a:cubicBezTo>
                <a:lnTo>
                  <a:pt x="28633" y="6681"/>
                </a:lnTo>
                <a:lnTo>
                  <a:pt x="35452" y="6681"/>
                </a:lnTo>
                <a:cubicBezTo>
                  <a:pt x="35452" y="6681"/>
                  <a:pt x="35412" y="6142"/>
                  <a:pt x="35161" y="5616"/>
                </a:cubicBezTo>
                <a:cubicBezTo>
                  <a:pt x="35038" y="5358"/>
                  <a:pt x="34860" y="5100"/>
                  <a:pt x="34612" y="4915"/>
                </a:cubicBezTo>
                <a:cubicBezTo>
                  <a:pt x="33858" y="4356"/>
                  <a:pt x="34454" y="3552"/>
                  <a:pt x="34371" y="2911"/>
                </a:cubicBezTo>
                <a:cubicBezTo>
                  <a:pt x="34288" y="2270"/>
                  <a:pt x="33799" y="1549"/>
                  <a:pt x="33465" y="1149"/>
                </a:cubicBezTo>
                <a:cubicBezTo>
                  <a:pt x="33343" y="1003"/>
                  <a:pt x="33220" y="834"/>
                  <a:pt x="33114" y="683"/>
                </a:cubicBezTo>
                <a:cubicBezTo>
                  <a:pt x="32929" y="414"/>
                  <a:pt x="32793" y="187"/>
                  <a:pt x="32793" y="187"/>
                </a:cubicBezTo>
                <a:lnTo>
                  <a:pt x="31018" y="187"/>
                </a:lnTo>
                <a:cubicBezTo>
                  <a:pt x="31021" y="123"/>
                  <a:pt x="31024" y="64"/>
                  <a:pt x="31028" y="1"/>
                </a:cubicBezTo>
                <a:lnTo>
                  <a:pt x="31028" y="1"/>
                </a:lnTo>
                <a:cubicBezTo>
                  <a:pt x="31019" y="32"/>
                  <a:pt x="31006" y="71"/>
                  <a:pt x="30994" y="71"/>
                </a:cubicBezTo>
                <a:cubicBezTo>
                  <a:pt x="30992" y="71"/>
                  <a:pt x="30990" y="70"/>
                  <a:pt x="30988" y="68"/>
                </a:cubicBezTo>
                <a:lnTo>
                  <a:pt x="30988" y="68"/>
                </a:lnTo>
                <a:cubicBezTo>
                  <a:pt x="30988" y="107"/>
                  <a:pt x="30991" y="147"/>
                  <a:pt x="30991" y="187"/>
                </a:cubicBezTo>
                <a:lnTo>
                  <a:pt x="28809" y="187"/>
                </a:lnTo>
                <a:cubicBezTo>
                  <a:pt x="28805" y="157"/>
                  <a:pt x="28802" y="123"/>
                  <a:pt x="28799" y="94"/>
                </a:cubicBezTo>
                <a:cubicBezTo>
                  <a:pt x="28796" y="123"/>
                  <a:pt x="28792" y="157"/>
                  <a:pt x="28789" y="187"/>
                </a:cubicBezTo>
                <a:lnTo>
                  <a:pt x="22189" y="187"/>
                </a:lnTo>
                <a:cubicBezTo>
                  <a:pt x="22192" y="123"/>
                  <a:pt x="22195" y="64"/>
                  <a:pt x="22199" y="1"/>
                </a:cubicBezTo>
                <a:lnTo>
                  <a:pt x="22199" y="1"/>
                </a:lnTo>
                <a:cubicBezTo>
                  <a:pt x="22190" y="32"/>
                  <a:pt x="22175" y="71"/>
                  <a:pt x="22164" y="71"/>
                </a:cubicBezTo>
                <a:cubicBezTo>
                  <a:pt x="22162" y="71"/>
                  <a:pt x="22160" y="70"/>
                  <a:pt x="22159" y="68"/>
                </a:cubicBezTo>
                <a:lnTo>
                  <a:pt x="22159" y="68"/>
                </a:lnTo>
                <a:cubicBezTo>
                  <a:pt x="22159" y="107"/>
                  <a:pt x="22159" y="147"/>
                  <a:pt x="22162" y="187"/>
                </a:cubicBezTo>
                <a:lnTo>
                  <a:pt x="19976" y="187"/>
                </a:lnTo>
                <a:cubicBezTo>
                  <a:pt x="19976" y="157"/>
                  <a:pt x="19973" y="123"/>
                  <a:pt x="19967" y="94"/>
                </a:cubicBezTo>
                <a:cubicBezTo>
                  <a:pt x="19967" y="123"/>
                  <a:pt x="19963" y="157"/>
                  <a:pt x="19960" y="187"/>
                </a:cubicBezTo>
                <a:lnTo>
                  <a:pt x="13360" y="187"/>
                </a:lnTo>
                <a:cubicBezTo>
                  <a:pt x="13363" y="123"/>
                  <a:pt x="13366" y="64"/>
                  <a:pt x="13370" y="1"/>
                </a:cubicBezTo>
                <a:close/>
              </a:path>
            </a:pathLst>
          </a:custGeom>
          <a:solidFill>
            <a:srgbClr val="65C1C9"/>
          </a:solidFill>
          <a:ln>
            <a:noFill/>
          </a:ln>
          <a:effectLst>
            <a:outerShdw blurRad="28575" dist="19050" dir="19320000" algn="bl" rotWithShape="0">
              <a:srgbClr val="000000">
                <a:alpha val="21000"/>
              </a:srgbClr>
            </a:outerShdw>
          </a:effectLst>
        </p:spPr>
        <p:txBody>
          <a:bodyPr spcFirstLastPara="1" lIns="91388" tIns="91388" rIns="91388" bIns="91388" anchor="ctr"/>
          <a:lstStyle/>
          <a:p>
            <a:pPr>
              <a:defRPr/>
            </a:pPr>
            <a:endParaRPr>
              <a:latin typeface="Arial-Rounded" pitchFamily="34" charset="-93"/>
              <a:ea typeface="Arial-Rounded" pitchFamily="34" charset="-93"/>
              <a:cs typeface="Arial-Rounded" pitchFamily="34" charset="-93"/>
            </a:endParaRPr>
          </a:p>
        </p:txBody>
      </p:sp>
      <p:sp>
        <p:nvSpPr>
          <p:cNvPr id="14" name="Google Shape;462;p21">
            <a:extLst>
              <a:ext uri="{FF2B5EF4-FFF2-40B4-BE49-F238E27FC236}">
                <a16:creationId xmlns:a16="http://schemas.microsoft.com/office/drawing/2014/main" id="{2B7E38B5-A3D6-45E6-B760-1F70BE15F1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5550" y="3271838"/>
            <a:ext cx="6991350" cy="57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88" tIns="91388" rIns="91388" bIns="91388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>
                <a:srgbClr val="000000"/>
              </a:buClr>
              <a:buSzPts val="3000"/>
              <a:buFont typeface="Odibee Sans"/>
              <a:buNone/>
            </a:pPr>
            <a:r>
              <a:rPr lang="en-US" altLang="en-US" sz="4000" b="1">
                <a:solidFill>
                  <a:schemeClr val="bg1"/>
                </a:solidFill>
                <a:latin typeface="Arial-Rounded"/>
                <a:ea typeface="Arial-Rounded"/>
                <a:cs typeface="Arial-Rounded"/>
                <a:sym typeface="Odibee Sans"/>
              </a:rPr>
              <a:t>( TRANG 8 + 9)</a:t>
            </a:r>
          </a:p>
        </p:txBody>
      </p:sp>
      <p:pic>
        <p:nvPicPr>
          <p:cNvPr id="15" name="图片 28">
            <a:extLst>
              <a:ext uri="{FF2B5EF4-FFF2-40B4-BE49-F238E27FC236}">
                <a16:creationId xmlns:a16="http://schemas.microsoft.com/office/drawing/2014/main" id="{831AFE38-7565-4B69-8558-35B2A5ABE1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791082">
            <a:off x="9136063" y="3632200"/>
            <a:ext cx="703262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图片 28">
            <a:extLst>
              <a:ext uri="{FF2B5EF4-FFF2-40B4-BE49-F238E27FC236}">
                <a16:creationId xmlns:a16="http://schemas.microsoft.com/office/drawing/2014/main" id="{F0609B80-C36C-4F8C-9423-C075783B8D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791082">
            <a:off x="2473325" y="2949575"/>
            <a:ext cx="704850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36186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4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900"/>
                            </p:stCondLst>
                            <p:childTnLst>
                              <p:par>
                                <p:cTn id="4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8">
            <a:extLst>
              <a:ext uri="{FF2B5EF4-FFF2-40B4-BE49-F238E27FC236}">
                <a16:creationId xmlns:a16="http://schemas.microsoft.com/office/drawing/2014/main" id="{8D4F16B3-9E59-4A7A-88CC-A888CB8EBA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4" t="6218" r="7779"/>
          <a:stretch>
            <a:fillRect/>
          </a:stretch>
        </p:blipFill>
        <p:spPr bwMode="auto">
          <a:xfrm>
            <a:off x="1416050" y="192088"/>
            <a:ext cx="8135938" cy="610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D289BA3-DA9A-4DBE-AC74-F85AAFFED771}"/>
              </a:ext>
            </a:extLst>
          </p:cNvPr>
          <p:cNvSpPr/>
          <p:nvPr/>
        </p:nvSpPr>
        <p:spPr>
          <a:xfrm>
            <a:off x="4675188" y="2852738"/>
            <a:ext cx="411162" cy="5207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chemeClr val="tx1"/>
                </a:solidFill>
              </a:rPr>
              <a:t>?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1DB2AC8-E8C1-44D5-8B5C-75DCE5CFEA36}"/>
              </a:ext>
            </a:extLst>
          </p:cNvPr>
          <p:cNvSpPr/>
          <p:nvPr/>
        </p:nvSpPr>
        <p:spPr>
          <a:xfrm>
            <a:off x="2081213" y="782638"/>
            <a:ext cx="612775" cy="6127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  <a:endParaRPr lang="en-US" b="1" dirty="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A7BDB203-A8B2-4307-ADF1-5074000D8E5E}"/>
              </a:ext>
            </a:extLst>
          </p:cNvPr>
          <p:cNvSpPr/>
          <p:nvPr/>
        </p:nvSpPr>
        <p:spPr>
          <a:xfrm>
            <a:off x="2387600" y="5157788"/>
            <a:ext cx="612775" cy="6111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  <a:endParaRPr lang="en-US" b="1" dirty="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30E76596-6A80-4A5A-B687-D4091F4B6B90}"/>
              </a:ext>
            </a:extLst>
          </p:cNvPr>
          <p:cNvSpPr/>
          <p:nvPr/>
        </p:nvSpPr>
        <p:spPr>
          <a:xfrm>
            <a:off x="6348413" y="5224463"/>
            <a:ext cx="611187" cy="6127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</a:t>
            </a:r>
            <a:endParaRPr lang="en-US" b="1" dirty="0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70B708CD-3FAF-45F1-828A-606109822629}"/>
              </a:ext>
            </a:extLst>
          </p:cNvPr>
          <p:cNvSpPr/>
          <p:nvPr/>
        </p:nvSpPr>
        <p:spPr>
          <a:xfrm>
            <a:off x="6240463" y="836613"/>
            <a:ext cx="611187" cy="6127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</a:t>
            </a:r>
            <a:endParaRPr lang="en-US" b="1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FF72CC4-1C45-4D32-9C04-7141E48D95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2063" y="1695450"/>
            <a:ext cx="7064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/>
              <a:t>👆</a:t>
            </a:r>
            <a:r>
              <a:rPr lang="en-US" altLang="en-US"/>
              <a:t>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1609146-0279-4A4E-9B71-2732A30633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0" y="2205038"/>
            <a:ext cx="7080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/>
              <a:t>👆</a:t>
            </a:r>
            <a:r>
              <a:rPr lang="en-US" altLang="en-US"/>
              <a:t>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F29BE9E-A4AE-4F82-9704-D1575EE137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0163" y="1736725"/>
            <a:ext cx="7080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/>
              <a:t>👆</a:t>
            </a:r>
            <a:r>
              <a:rPr lang="en-US" altLang="en-US"/>
              <a:t>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0AF8716-4476-4074-895D-4416D1115D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7863" y="2397125"/>
            <a:ext cx="7080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/>
              <a:t>👆</a:t>
            </a:r>
            <a:r>
              <a:rPr lang="en-US" altLang="en-US"/>
              <a:t>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F014F5C-F436-42F5-8863-424C05F40F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4938" y="4557713"/>
            <a:ext cx="7080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/>
              <a:t>👆</a:t>
            </a:r>
            <a:r>
              <a:rPr lang="en-US" altLang="en-US"/>
              <a:t>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E50A977-6ED6-4021-9ED5-91D2F2B100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6675" y="4616450"/>
            <a:ext cx="7064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/>
              <a:t>👆</a:t>
            </a:r>
            <a:r>
              <a:rPr lang="en-US" altLang="en-US"/>
              <a:t> 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E5F676EA-06DA-43B4-A43C-4755BD63DD9C}"/>
              </a:ext>
            </a:extLst>
          </p:cNvPr>
          <p:cNvSpPr/>
          <p:nvPr/>
        </p:nvSpPr>
        <p:spPr>
          <a:xfrm>
            <a:off x="4583113" y="5373688"/>
            <a:ext cx="612775" cy="5207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chemeClr val="tx1"/>
                </a:solidFill>
              </a:rPr>
              <a:t>20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A653470-631D-484F-AC0D-80AAC60ADE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1113" y="4437063"/>
            <a:ext cx="7064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/>
              <a:t>👆</a:t>
            </a:r>
            <a:r>
              <a:rPr lang="en-US" altLang="en-US"/>
              <a:t>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F68FAC2-81E7-4FCE-9BA9-3D83DDCD8D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61225" y="5049838"/>
            <a:ext cx="706438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/>
              <a:t>👆</a:t>
            </a:r>
            <a:r>
              <a:rPr lang="en-US" altLang="en-US"/>
              <a:t>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A05E252-00D9-4C3B-89D1-C50ACD7C84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77238" y="4592638"/>
            <a:ext cx="7064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/>
              <a:t>👆</a:t>
            </a:r>
            <a:r>
              <a:rPr lang="en-US" altLang="en-US"/>
              <a:t> 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CAE38B14-AE45-4D79-85C6-91F16C0C0FB5}"/>
              </a:ext>
            </a:extLst>
          </p:cNvPr>
          <p:cNvSpPr/>
          <p:nvPr/>
        </p:nvSpPr>
        <p:spPr>
          <a:xfrm>
            <a:off x="8778875" y="5403850"/>
            <a:ext cx="611188" cy="5207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chemeClr val="tx1"/>
                </a:solidFill>
              </a:rPr>
              <a:t>30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AFF3C1A-0016-41E1-8090-5C87D87090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48638" y="2492375"/>
            <a:ext cx="7080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/>
              <a:t>👆</a:t>
            </a:r>
            <a:r>
              <a:rPr lang="en-US" altLang="en-US"/>
              <a:t>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CA1ED05-5EC6-4B8A-9D86-0F08934DA5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32663" y="2492375"/>
            <a:ext cx="7080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/>
              <a:t>👆</a:t>
            </a:r>
            <a:r>
              <a:rPr lang="en-US" altLang="en-US"/>
              <a:t>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C024E8C-CA5C-4465-8344-DE4499A9E7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77013" y="2312988"/>
            <a:ext cx="7064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/>
              <a:t>👆</a:t>
            </a:r>
            <a:r>
              <a:rPr lang="en-US" altLang="en-US"/>
              <a:t>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FE5AA62-B2E1-4B40-8F75-8531975ABA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1538" y="1665288"/>
            <a:ext cx="7080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/>
              <a:t>👆</a:t>
            </a:r>
            <a:r>
              <a:rPr lang="en-US" altLang="en-US"/>
              <a:t>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643E805-52A5-4ECA-905C-BAD794B948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9600" y="1460500"/>
            <a:ext cx="7080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/>
              <a:t>👆</a:t>
            </a:r>
            <a:r>
              <a:rPr lang="en-US" altLang="en-US"/>
              <a:t>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3A71781-2C08-4B64-A83A-7FFAE74C61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88275" y="1484313"/>
            <a:ext cx="7080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/>
              <a:t>👆</a:t>
            </a:r>
            <a:r>
              <a:rPr lang="en-US" altLang="en-US"/>
              <a:t>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87BB6AC-370B-48C5-BF74-AFF602077D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01088" y="1636713"/>
            <a:ext cx="7080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/>
              <a:t>👆</a:t>
            </a:r>
            <a:r>
              <a:rPr lang="en-US" altLang="en-US"/>
              <a:t> 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72344DDC-52EA-4178-A018-E8E5104369BC}"/>
              </a:ext>
            </a:extLst>
          </p:cNvPr>
          <p:cNvSpPr/>
          <p:nvPr/>
        </p:nvSpPr>
        <p:spPr>
          <a:xfrm>
            <a:off x="8801100" y="2782888"/>
            <a:ext cx="611188" cy="5207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chemeClr val="tx1"/>
                </a:solidFill>
              </a:rPr>
              <a:t>70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2352"/>
    </mc:Choice>
    <mc:Fallback xmlns="">
      <p:transition spd="slow" advTm="1523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 nodeType="clickPar">
                      <p:stCondLst>
                        <p:cond delay="indefinite"/>
                      </p:stCondLst>
                      <p:childTnLst>
                        <p:par>
                          <p:cTn id="1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 nodeType="clickPar">
                      <p:stCondLst>
                        <p:cond delay="indefinite"/>
                      </p:stCondLst>
                      <p:childTnLst>
                        <p:par>
                          <p:cTn id="1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 nodeType="clickPar">
                      <p:stCondLst>
                        <p:cond delay="indefinite"/>
                      </p:stCondLst>
                      <p:childTnLst>
                        <p:par>
                          <p:cTn id="1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 nodeType="clickPar">
                      <p:stCondLst>
                        <p:cond delay="indefinite"/>
                      </p:stCondLst>
                      <p:childTnLst>
                        <p:par>
                          <p:cTn id="1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 nodeType="clickPar">
                      <p:stCondLst>
                        <p:cond delay="indefinite"/>
                      </p:stCondLst>
                      <p:childTnLst>
                        <p:par>
                          <p:cTn id="1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 nodeType="clickPar">
                      <p:stCondLst>
                        <p:cond delay="indefinite"/>
                      </p:stCondLst>
                      <p:childTnLst>
                        <p:par>
                          <p:cTn id="1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 nodeType="clickPar">
                      <p:stCondLst>
                        <p:cond delay="indefinite"/>
                      </p:stCondLst>
                      <p:childTnLst>
                        <p:par>
                          <p:cTn id="1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 nodeType="clickPar">
                      <p:stCondLst>
                        <p:cond delay="indefinite"/>
                      </p:stCondLst>
                      <p:childTnLst>
                        <p:par>
                          <p:cTn id="2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16" grpId="0" animBg="1"/>
      <p:bldP spid="17" grpId="0" animBg="1"/>
      <p:bldP spid="18" grpId="0" animBg="1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  <p:bldP spid="26" grpId="0" animBg="1"/>
      <p:bldP spid="27" grpId="0"/>
      <p:bldP spid="27" grpId="1"/>
      <p:bldP spid="28" grpId="0"/>
      <p:bldP spid="28" grpId="1"/>
      <p:bldP spid="29" grpId="0"/>
      <p:bldP spid="29" grpId="1"/>
      <p:bldP spid="30" grpId="0" animBg="1"/>
      <p:bldP spid="31" grpId="0"/>
      <p:bldP spid="31" grpId="1"/>
      <p:bldP spid="32" grpId="0"/>
      <p:bldP spid="32" grpId="1"/>
      <p:bldP spid="33" grpId="0"/>
      <p:bldP spid="33" grpId="1"/>
      <p:bldP spid="34" grpId="0"/>
      <p:bldP spid="34" grpId="1"/>
      <p:bldP spid="35" grpId="0"/>
      <p:bldP spid="35" grpId="1"/>
      <p:bldP spid="36" grpId="0"/>
      <p:bldP spid="36" grpId="1"/>
      <p:bldP spid="37" grpId="0"/>
      <p:bldP spid="37" grpId="1"/>
      <p:bldP spid="3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Group 1">
            <a:extLst>
              <a:ext uri="{FF2B5EF4-FFF2-40B4-BE49-F238E27FC236}">
                <a16:creationId xmlns:a16="http://schemas.microsoft.com/office/drawing/2014/main" id="{4705F1A1-2ADD-4DAC-A5EA-862E91282E96}"/>
              </a:ext>
            </a:extLst>
          </p:cNvPr>
          <p:cNvGrpSpPr>
            <a:grpSpLocks/>
          </p:cNvGrpSpPr>
          <p:nvPr/>
        </p:nvGrpSpPr>
        <p:grpSpPr bwMode="auto">
          <a:xfrm>
            <a:off x="1595438" y="287338"/>
            <a:ext cx="8172450" cy="5913437"/>
            <a:chOff x="762000" y="0"/>
            <a:chExt cx="7315200" cy="5029200"/>
          </a:xfrm>
        </p:grpSpPr>
        <p:pic>
          <p:nvPicPr>
            <p:cNvPr id="27655" name="Picture 29">
              <a:extLst>
                <a:ext uri="{FF2B5EF4-FFF2-40B4-BE49-F238E27FC236}">
                  <a16:creationId xmlns:a16="http://schemas.microsoft.com/office/drawing/2014/main" id="{B30AAC94-20F5-4818-8DC2-3FF030E3054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13" r="7642"/>
            <a:stretch>
              <a:fillRect/>
            </a:stretch>
          </p:blipFill>
          <p:spPr bwMode="auto">
            <a:xfrm>
              <a:off x="762000" y="0"/>
              <a:ext cx="7315200" cy="4130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56" name="Picture 31">
              <a:extLst>
                <a:ext uri="{FF2B5EF4-FFF2-40B4-BE49-F238E27FC236}">
                  <a16:creationId xmlns:a16="http://schemas.microsoft.com/office/drawing/2014/main" id="{86DBD1C8-3093-49F3-934D-731C7B2C6C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57" t="31609" r="7841" b="34482"/>
            <a:stretch>
              <a:fillRect/>
            </a:stretch>
          </p:blipFill>
          <p:spPr bwMode="auto">
            <a:xfrm>
              <a:off x="914400" y="4130002"/>
              <a:ext cx="7162800" cy="899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Rounded Rectangle 5">
            <a:extLst>
              <a:ext uri="{FF2B5EF4-FFF2-40B4-BE49-F238E27FC236}">
                <a16:creationId xmlns:a16="http://schemas.microsoft.com/office/drawing/2014/main" id="{3F06563C-C2A1-4A52-B836-C78D43433AA2}"/>
              </a:ext>
            </a:extLst>
          </p:cNvPr>
          <p:cNvSpPr/>
          <p:nvPr/>
        </p:nvSpPr>
        <p:spPr>
          <a:xfrm>
            <a:off x="2171700" y="2238375"/>
            <a:ext cx="1020763" cy="78898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60</a:t>
            </a:r>
          </a:p>
        </p:txBody>
      </p:sp>
      <p:sp>
        <p:nvSpPr>
          <p:cNvPr id="6" name="Rounded Rectangle 6">
            <a:extLst>
              <a:ext uri="{FF2B5EF4-FFF2-40B4-BE49-F238E27FC236}">
                <a16:creationId xmlns:a16="http://schemas.microsoft.com/office/drawing/2014/main" id="{4949469A-F016-4B73-8027-DF46F2936484}"/>
              </a:ext>
            </a:extLst>
          </p:cNvPr>
          <p:cNvSpPr/>
          <p:nvPr/>
        </p:nvSpPr>
        <p:spPr>
          <a:xfrm>
            <a:off x="2173288" y="3321050"/>
            <a:ext cx="1022350" cy="78898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80</a:t>
            </a:r>
          </a:p>
        </p:txBody>
      </p:sp>
      <p:sp>
        <p:nvSpPr>
          <p:cNvPr id="7" name="Rounded Rectangle 7">
            <a:extLst>
              <a:ext uri="{FF2B5EF4-FFF2-40B4-BE49-F238E27FC236}">
                <a16:creationId xmlns:a16="http://schemas.microsoft.com/office/drawing/2014/main" id="{583A6AF2-ED12-477C-99B6-ECA4F97ED986}"/>
              </a:ext>
            </a:extLst>
          </p:cNvPr>
          <p:cNvSpPr/>
          <p:nvPr/>
        </p:nvSpPr>
        <p:spPr>
          <a:xfrm>
            <a:off x="2173288" y="4257675"/>
            <a:ext cx="1022350" cy="7874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40</a:t>
            </a:r>
          </a:p>
        </p:txBody>
      </p:sp>
      <p:sp>
        <p:nvSpPr>
          <p:cNvPr id="8" name="Rounded Rectangle 8">
            <a:extLst>
              <a:ext uri="{FF2B5EF4-FFF2-40B4-BE49-F238E27FC236}">
                <a16:creationId xmlns:a16="http://schemas.microsoft.com/office/drawing/2014/main" id="{298B14D9-CAD6-4F5E-BEF9-6D9C8B93DCD6}"/>
              </a:ext>
            </a:extLst>
          </p:cNvPr>
          <p:cNvSpPr/>
          <p:nvPr/>
        </p:nvSpPr>
        <p:spPr>
          <a:xfrm>
            <a:off x="2173288" y="5265738"/>
            <a:ext cx="1022350" cy="7874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90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081"/>
    </mc:Choice>
    <mc:Fallback xmlns="">
      <p:transition spd="slow" advTm="930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3">
            <a:extLst>
              <a:ext uri="{FF2B5EF4-FFF2-40B4-BE49-F238E27FC236}">
                <a16:creationId xmlns:a16="http://schemas.microsoft.com/office/drawing/2014/main" id="{ADA9CDFB-0974-4B0D-BE8E-168A676F92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81"/>
          <a:stretch>
            <a:fillRect/>
          </a:stretch>
        </p:blipFill>
        <p:spPr bwMode="auto">
          <a:xfrm>
            <a:off x="55563" y="8620"/>
            <a:ext cx="12192000" cy="6313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4835F7D-5C86-4237-BA77-58B652E9012C}"/>
              </a:ext>
            </a:extLst>
          </p:cNvPr>
          <p:cNvSpPr txBox="1"/>
          <p:nvPr/>
        </p:nvSpPr>
        <p:spPr>
          <a:xfrm>
            <a:off x="1020763" y="1804988"/>
            <a:ext cx="10082212" cy="11477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87078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857" b="1" dirty="0" err="1">
                <a:solidFill>
                  <a:srgbClr val="FF0000"/>
                </a:solidFill>
                <a:latin typeface="UTM Avo" pitchFamily="18" charset="0"/>
                <a:cs typeface="Times New Roman" pitchFamily="18" charset="0"/>
              </a:rPr>
              <a:t>Củng</a:t>
            </a:r>
            <a:r>
              <a:rPr lang="en-US" sz="6857" b="1" dirty="0">
                <a:solidFill>
                  <a:srgbClr val="FF0000"/>
                </a:solidFill>
                <a:latin typeface="UTM Avo" pitchFamily="18" charset="0"/>
                <a:cs typeface="Times New Roman" pitchFamily="18" charset="0"/>
              </a:rPr>
              <a:t> </a:t>
            </a:r>
            <a:r>
              <a:rPr lang="en-US" sz="6857" b="1" dirty="0" err="1">
                <a:solidFill>
                  <a:srgbClr val="FF0000"/>
                </a:solidFill>
                <a:latin typeface="UTM Avo" pitchFamily="18" charset="0"/>
                <a:cs typeface="Times New Roman" pitchFamily="18" charset="0"/>
              </a:rPr>
              <a:t>cố</a:t>
            </a:r>
            <a:r>
              <a:rPr lang="en-US" sz="6857" b="1" dirty="0">
                <a:solidFill>
                  <a:srgbClr val="FF0000"/>
                </a:solidFill>
                <a:latin typeface="UTM Avo" pitchFamily="18" charset="0"/>
                <a:cs typeface="Times New Roman" pitchFamily="18" charset="0"/>
              </a:rPr>
              <a:t>, </a:t>
            </a:r>
            <a:r>
              <a:rPr lang="en-US" sz="6857" b="1" dirty="0" err="1">
                <a:solidFill>
                  <a:srgbClr val="FF0000"/>
                </a:solidFill>
                <a:latin typeface="UTM Avo" pitchFamily="18" charset="0"/>
                <a:cs typeface="Times New Roman" pitchFamily="18" charset="0"/>
              </a:rPr>
              <a:t>nhận</a:t>
            </a:r>
            <a:r>
              <a:rPr lang="en-US" sz="6857" b="1" dirty="0">
                <a:solidFill>
                  <a:srgbClr val="FF0000"/>
                </a:solidFill>
                <a:latin typeface="UTM Avo" pitchFamily="18" charset="0"/>
                <a:cs typeface="Times New Roman" pitchFamily="18" charset="0"/>
              </a:rPr>
              <a:t> </a:t>
            </a:r>
            <a:r>
              <a:rPr lang="en-US" sz="6857" b="1" dirty="0" err="1">
                <a:solidFill>
                  <a:srgbClr val="FF0000"/>
                </a:solidFill>
                <a:latin typeface="UTM Avo" pitchFamily="18" charset="0"/>
                <a:cs typeface="Times New Roman" pitchFamily="18" charset="0"/>
              </a:rPr>
              <a:t>xét</a:t>
            </a:r>
            <a:endParaRPr lang="en-US" sz="6857" b="1" dirty="0">
              <a:solidFill>
                <a:srgbClr val="FF0000"/>
              </a:solidFill>
              <a:latin typeface="UTM Avo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Tm="27107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521DFEF1-A9AD-4298-BEBF-3BBDB0C0EB5A}"/>
              </a:ext>
            </a:extLst>
          </p:cNvPr>
          <p:cNvSpPr/>
          <p:nvPr/>
        </p:nvSpPr>
        <p:spPr>
          <a:xfrm>
            <a:off x="3071813" y="1700213"/>
            <a:ext cx="5795962" cy="226853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0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1. KHÁM PHÁ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49"/>
    </mc:Choice>
    <mc:Fallback xmlns="">
      <p:transition spd="slow" advTm="6349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06672EC9-D478-402D-BA70-475D64452A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8" r="54910"/>
          <a:stretch>
            <a:fillRect/>
          </a:stretch>
        </p:blipFill>
        <p:spPr bwMode="auto">
          <a:xfrm>
            <a:off x="766763" y="396875"/>
            <a:ext cx="41148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6FBA588-2A04-42DE-B9EB-5657B3BFF2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1425" y="1989138"/>
            <a:ext cx="57245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quả cà chua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38BB9E-010A-445F-BC3E-0CEFEC4B89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6500" y="3133725"/>
            <a:ext cx="57245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= 1 chục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17184E-EB7E-47B5-A782-FB60B941F2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9538" y="3441700"/>
            <a:ext cx="7080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/>
              <a:t>👆</a:t>
            </a:r>
            <a:r>
              <a:rPr lang="en-US" altLang="en-US"/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F9CD79-A0B8-463D-A802-92B3741757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8525" y="3441700"/>
            <a:ext cx="7080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/>
              <a:t>👆</a:t>
            </a:r>
            <a:r>
              <a:rPr lang="en-US" altLang="en-US"/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1C3AE0-6B6F-42DF-9ED7-1A968DF169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3550" y="3441700"/>
            <a:ext cx="7080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/>
              <a:t>👆</a:t>
            </a:r>
            <a:r>
              <a:rPr lang="en-US" altLang="en-US"/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BDC7E2F-7207-4301-9226-CA33D06672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2050" y="3441700"/>
            <a:ext cx="7080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/>
              <a:t>👆</a:t>
            </a:r>
            <a:r>
              <a:rPr lang="en-US" altLang="en-US"/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8F03374-9C8E-4F0E-81BA-D61BE94CEA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2763" y="2779713"/>
            <a:ext cx="7080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/>
              <a:t>👆</a:t>
            </a:r>
            <a:r>
              <a:rPr lang="en-US" altLang="en-US"/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67378B6-2C69-400C-AA97-FADF588416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1588" y="2779713"/>
            <a:ext cx="7064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/>
              <a:t>👆</a:t>
            </a:r>
            <a:r>
              <a:rPr lang="en-US" altLang="en-US"/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019BE44-CC4E-485F-96E7-425FE3C941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7088" y="2746375"/>
            <a:ext cx="7064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/>
              <a:t>👆</a:t>
            </a:r>
            <a:r>
              <a:rPr lang="en-US" altLang="en-US"/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666BCBD-0F5F-46E0-BE61-33A2B2C68D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6300" y="2301875"/>
            <a:ext cx="7080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/>
              <a:t>👆</a:t>
            </a:r>
            <a:r>
              <a:rPr lang="en-US" altLang="en-US"/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E90D489-30C8-494A-9EE6-4A5514D74A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4813" y="2297113"/>
            <a:ext cx="7080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/>
              <a:t>👆</a:t>
            </a:r>
            <a:r>
              <a:rPr lang="en-US" altLang="en-US"/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E954969-A75F-4104-9250-7889ACE523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6038" y="1708150"/>
            <a:ext cx="7064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/>
              <a:t>👆</a:t>
            </a:r>
            <a:r>
              <a:rPr lang="en-US" altLang="en-US"/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B82AE8E-2319-4FD0-8BE6-DD54E1133E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3500" y="4860925"/>
            <a:ext cx="34925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mười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8CAC176-4A1B-4D04-91F9-6EF7420956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5875" y="4860925"/>
            <a:ext cx="1065213" cy="1016000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1465"/>
    </mc:Choice>
    <mc:Fallback xmlns="">
      <p:transition spd="slow" advTm="814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DE9F245A-BB63-45DE-BA9D-6FC1F7507D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8" r="54910"/>
          <a:stretch>
            <a:fillRect/>
          </a:stretch>
        </p:blipFill>
        <p:spPr bwMode="auto">
          <a:xfrm>
            <a:off x="695325" y="977900"/>
            <a:ext cx="2982913" cy="298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5B730F2-3D38-4741-BE34-1B03D1C597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4938" y="3857625"/>
            <a:ext cx="34925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hai mươi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B8517C-2C18-49D4-8501-054A62BB5A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8" r="54910"/>
          <a:stretch>
            <a:fillRect/>
          </a:stretch>
        </p:blipFill>
        <p:spPr bwMode="auto">
          <a:xfrm>
            <a:off x="3694113" y="982663"/>
            <a:ext cx="2982912" cy="298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5CDA576-5B0F-4775-8979-1952840261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9850" y="1511300"/>
            <a:ext cx="61563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chục quả cà chua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6F4C06-F173-47C4-AA94-65CFCECBAD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4425" y="2692400"/>
            <a:ext cx="61563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chục = 20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73812D-42EA-42E3-99ED-67E9C027B4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7313" y="3857625"/>
            <a:ext cx="1066800" cy="831850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592"/>
    </mc:Choice>
    <mc:Fallback xmlns="">
      <p:transition spd="slow" advTm="485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EA3A9A3F-D81C-43AA-9F6E-C5CE89D30D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8" r="54910"/>
          <a:stretch>
            <a:fillRect/>
          </a:stretch>
        </p:blipFill>
        <p:spPr bwMode="auto">
          <a:xfrm>
            <a:off x="515938" y="1173163"/>
            <a:ext cx="2051050" cy="205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C7C25EA-E2E9-4292-8147-F5C3C04A95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2425" y="3549650"/>
            <a:ext cx="349091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5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 mươi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53CDC1-7225-4B52-B956-C759BCB2E9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8" r="54910"/>
          <a:stretch>
            <a:fillRect/>
          </a:stretch>
        </p:blipFill>
        <p:spPr bwMode="auto">
          <a:xfrm>
            <a:off x="2387600" y="1290638"/>
            <a:ext cx="1935163" cy="193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724C51E-FE6D-40E2-8E2E-A010E97803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48413" y="1706563"/>
            <a:ext cx="61563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chục quả cà chua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F9340E-3938-400D-B9AA-E4A470D106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46913" y="2638425"/>
            <a:ext cx="4341812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5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chục = 30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B2F6FD-F982-424F-94D2-7ED139A064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3213" y="3549650"/>
            <a:ext cx="1066800" cy="923925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5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20A09A4-19AE-4DC2-B95A-6C94270028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8" r="54910"/>
          <a:stretch>
            <a:fillRect/>
          </a:stretch>
        </p:blipFill>
        <p:spPr bwMode="auto">
          <a:xfrm>
            <a:off x="4195763" y="1281113"/>
            <a:ext cx="1936750" cy="193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361"/>
    </mc:Choice>
    <mc:Fallback xmlns="">
      <p:transition spd="slow" advTm="433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06AA3022-70D1-40BA-B1E4-9595D6318F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8" r="54910"/>
          <a:stretch>
            <a:fillRect/>
          </a:stretch>
        </p:blipFill>
        <p:spPr bwMode="auto">
          <a:xfrm>
            <a:off x="623888" y="1246188"/>
            <a:ext cx="1606550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6C089D5-5196-4295-9EFF-08D3F7E544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0375" y="4233863"/>
            <a:ext cx="349091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5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bốn mươi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E0E520-8F45-4BC1-BFC4-A226667670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8" r="54910"/>
          <a:stretch>
            <a:fillRect/>
          </a:stretch>
        </p:blipFill>
        <p:spPr bwMode="auto">
          <a:xfrm>
            <a:off x="2063750" y="2236788"/>
            <a:ext cx="1606550" cy="160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25B1780-BCBC-4BFC-B666-4952C155DA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6363" y="1778000"/>
            <a:ext cx="61563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chục quả cà chua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2740DA-8669-4B2A-A42B-6A24E4E972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4425" y="2846388"/>
            <a:ext cx="61563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5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chục = 40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FA9176-4BC2-4A55-B85C-F22B7C2DAE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1163" y="4233863"/>
            <a:ext cx="1066800" cy="923925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5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B21893C-4FEB-4184-B9F3-A08935094E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8" r="54910"/>
          <a:stretch>
            <a:fillRect/>
          </a:stretch>
        </p:blipFill>
        <p:spPr bwMode="auto">
          <a:xfrm>
            <a:off x="3152775" y="998538"/>
            <a:ext cx="1606550" cy="160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5795374-D5C4-4A01-9D0F-0D2AE8DB38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8" r="54910"/>
          <a:stretch>
            <a:fillRect/>
          </a:stretch>
        </p:blipFill>
        <p:spPr bwMode="auto">
          <a:xfrm>
            <a:off x="4562475" y="2236788"/>
            <a:ext cx="1608138" cy="160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161"/>
    </mc:Choice>
    <mc:Fallback xmlns="">
      <p:transition spd="slow" advTm="551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3E7D8D7C-1B2F-44B2-B62D-424DD4BBC5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8" r="54910"/>
          <a:stretch>
            <a:fillRect/>
          </a:stretch>
        </p:blipFill>
        <p:spPr bwMode="auto">
          <a:xfrm>
            <a:off x="744538" y="915988"/>
            <a:ext cx="1606550" cy="160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57F0009-6B17-4AA2-B059-21559162A2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3500" y="4398963"/>
            <a:ext cx="44704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năm mươi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E5B414-46BF-48E1-9BD8-73A77B5DDD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8" r="54910"/>
          <a:stretch>
            <a:fillRect/>
          </a:stretch>
        </p:blipFill>
        <p:spPr bwMode="auto">
          <a:xfrm>
            <a:off x="744538" y="2555875"/>
            <a:ext cx="1608137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8106C31-AAE6-4ED0-846B-9320A8969D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1943100"/>
            <a:ext cx="61563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chục quả cà chua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571C41-85CE-4448-9C15-CF2FCA2C04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4063" y="3011488"/>
            <a:ext cx="61563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chục = 50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6A5CB7D-E9FA-4DB3-907F-FE70ADC655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5875" y="4398963"/>
            <a:ext cx="1065213" cy="830262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4B2C1AC-0FF8-42A7-B179-41F8934853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8" r="54910"/>
          <a:stretch>
            <a:fillRect/>
          </a:stretch>
        </p:blipFill>
        <p:spPr bwMode="auto">
          <a:xfrm>
            <a:off x="2351088" y="889000"/>
            <a:ext cx="1608137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B4952AA-E328-4D86-95CE-7C0C613F12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8" r="54910"/>
          <a:stretch>
            <a:fillRect/>
          </a:stretch>
        </p:blipFill>
        <p:spPr bwMode="auto">
          <a:xfrm>
            <a:off x="2351088" y="2584450"/>
            <a:ext cx="1608137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8AFC626-EBB6-4D8B-A589-B99D778C39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8" r="54910"/>
          <a:stretch>
            <a:fillRect/>
          </a:stretch>
        </p:blipFill>
        <p:spPr bwMode="auto">
          <a:xfrm>
            <a:off x="3975100" y="1720850"/>
            <a:ext cx="1606550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759"/>
    </mc:Choice>
    <mc:Fallback xmlns="">
      <p:transition spd="slow" advTm="497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8CF2D104-FCC4-4D5A-B1D0-A658641F77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8" r="54910"/>
          <a:stretch>
            <a:fillRect/>
          </a:stretch>
        </p:blipFill>
        <p:spPr bwMode="auto">
          <a:xfrm>
            <a:off x="874713" y="692150"/>
            <a:ext cx="1608137" cy="160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5403EBB-76AC-4A8B-9DDF-1F462E8456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5725" y="4178300"/>
            <a:ext cx="4470400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sáu mươi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CF2976-2099-4C05-9C75-E0C0D92A94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8" r="54910"/>
          <a:stretch>
            <a:fillRect/>
          </a:stretch>
        </p:blipFill>
        <p:spPr bwMode="auto">
          <a:xfrm>
            <a:off x="1025525" y="2300288"/>
            <a:ext cx="1606550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5831EB7-E0FC-4546-9D25-8907695FB6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7438" y="1125538"/>
            <a:ext cx="6157912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chục quả cà chua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075433-8F25-4D3B-ACE7-5FC2FFA24B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75500" y="2192338"/>
            <a:ext cx="6157913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chục = 60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4EA1444-63B1-4AEB-98E9-D8974BDC15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8100" y="4178300"/>
            <a:ext cx="1065213" cy="1014413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27E0F5B-5157-4317-9123-EAB5F59167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8" r="54910"/>
          <a:stretch>
            <a:fillRect/>
          </a:stretch>
        </p:blipFill>
        <p:spPr bwMode="auto">
          <a:xfrm>
            <a:off x="2465388" y="635000"/>
            <a:ext cx="1608137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0B7E493-2C61-4EB0-BFAE-5E846330E7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8" r="54910"/>
          <a:stretch>
            <a:fillRect/>
          </a:stretch>
        </p:blipFill>
        <p:spPr bwMode="auto">
          <a:xfrm>
            <a:off x="2749550" y="2305050"/>
            <a:ext cx="1606550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D0AD861-3B78-40B7-802C-ED6E8316EC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8" r="54910"/>
          <a:stretch>
            <a:fillRect/>
          </a:stretch>
        </p:blipFill>
        <p:spPr bwMode="auto">
          <a:xfrm>
            <a:off x="4056063" y="573088"/>
            <a:ext cx="1608137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2F954F2-38B5-4272-A43D-16A06A5BD0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8" r="54910"/>
          <a:stretch>
            <a:fillRect/>
          </a:stretch>
        </p:blipFill>
        <p:spPr bwMode="auto">
          <a:xfrm>
            <a:off x="4475163" y="2295525"/>
            <a:ext cx="1606550" cy="160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299"/>
    </mc:Choice>
    <mc:Fallback xmlns="">
      <p:transition spd="slow" advTm="532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2.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5.8|2.4|4.2|4.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9|1.9|1.8|1.8|1.7|1.8|2|1.6|1.9|29.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8.1|2.9|4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4|2|1.7|3|1.9|3.3|9.1|1.1|2.5|1.8|1.9|2|2|2|1.9|1.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0.3|5.6|1.5|1.4|10.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0.9|2.2|1.3|1.5|1.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7|22.1|1.5|1|1|17.8|1.8|1.9|2|6.5|29.1|2|2.9|12.7|1.5|1.3|3.2|11.3|1.7|1.5|1.7|1.7|1.5|1.5|2.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8.6|5.8|6.5|5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14.1|1.4|1.8|1.7|1.9|1.5|2.1|1.8|1.8|1.7|3.7|4.1|17.5|6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7|3.3|16.1|3.4|4.5|7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|1|4.5|9.9|4.3|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1.4|1.1|4.2|11.6|9.2|6.9|5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1|0.8|0.7|7.5|12.3|4.9|5.8|6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9|1.7|1.5|1.4|1.4|1.5|13.3|3.5|5.9|10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1|3.5|12.9|1.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4.5|2.2|4|5.8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916</TotalTime>
  <Words>269</Words>
  <Application>Microsoft Office PowerPoint</Application>
  <PresentationFormat>Widescreen</PresentationFormat>
  <Paragraphs>138</Paragraphs>
  <Slides>22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.VnAvant</vt:lpstr>
      <vt:lpstr>Arial</vt:lpstr>
      <vt:lpstr>Arial-Rounded</vt:lpstr>
      <vt:lpstr>Arial-SGK-TV</vt:lpstr>
      <vt:lpstr>Odibee Sans</vt:lpstr>
      <vt:lpstr>Tahoma</vt:lpstr>
      <vt:lpstr>Times New Roman</vt:lpstr>
      <vt:lpstr>UTM Avo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Hoan Cau JSC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Ngo Trong Nghia</dc:creator>
  <cp:lastModifiedBy>Hong Nhung Nguyen Thi</cp:lastModifiedBy>
  <cp:revision>42</cp:revision>
  <dcterms:created xsi:type="dcterms:W3CDTF">2008-02-18T01:36:07Z</dcterms:created>
  <dcterms:modified xsi:type="dcterms:W3CDTF">2022-01-19T16:05:26Z</dcterms:modified>
</cp:coreProperties>
</file>