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70" r:id="rId2"/>
    <p:sldId id="257" r:id="rId3"/>
    <p:sldId id="270" r:id="rId4"/>
    <p:sldId id="258" r:id="rId5"/>
    <p:sldId id="271" r:id="rId6"/>
    <p:sldId id="272" r:id="rId7"/>
    <p:sldId id="273" r:id="rId8"/>
    <p:sldId id="274" r:id="rId9"/>
    <p:sldId id="269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81"/>
    <a:srgbClr val="FFB64B"/>
    <a:srgbClr val="FFD757"/>
    <a:srgbClr val="00A1DA"/>
    <a:srgbClr val="FFAD5B"/>
    <a:srgbClr val="BEE395"/>
    <a:srgbClr val="6CB5D6"/>
    <a:srgbClr val="90D0EC"/>
    <a:srgbClr val="78C5E8"/>
    <a:srgbClr val="57B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522" y="5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1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6391"/>
            <a:ext cx="9121379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4" y="-336875"/>
            <a:ext cx="8988413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2" y="3265032"/>
            <a:ext cx="9121379" cy="17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8" y="3770249"/>
            <a:ext cx="4456412" cy="13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24346" y="1676818"/>
            <a:ext cx="4376901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20" y="3286044"/>
            <a:ext cx="3068210" cy="383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03081" y="-84562"/>
            <a:ext cx="1440782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6702" y="1968137"/>
            <a:ext cx="1474871" cy="18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54136" y="1828802"/>
            <a:ext cx="6446867" cy="3143252"/>
          </a:xfrm>
          <a:prstGeom prst="rect">
            <a:avLst/>
          </a:prstGeom>
        </p:spPr>
        <p:txBody>
          <a:bodyPr spcFirstLastPara="1" wrap="none" lIns="81972" tIns="41037" rIns="81972" bIns="4103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2196">
              <a:lnSpc>
                <a:spcPct val="150000"/>
              </a:lnSpc>
            </a:pPr>
            <a:r>
              <a:rPr lang="en-US" sz="120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CÁC THẦY, CÔ VÀ CÁC EM</a:t>
            </a:r>
          </a:p>
          <a:p>
            <a:pPr algn="ctr" defTabSz="1092196">
              <a:lnSpc>
                <a:spcPct val="150000"/>
              </a:lnSpc>
            </a:pPr>
            <a:r>
              <a:rPr lang="en-US" sz="120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12471" y="2968403"/>
            <a:ext cx="48674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251" tIns="54626" rIns="109251" bIns="54626" anchor="ctr"/>
          <a:lstStyle/>
          <a:p>
            <a:pPr algn="ctr" defTabSz="1456449">
              <a:defRPr/>
            </a:pPr>
            <a:r>
              <a:rPr lang="en-US" altLang="zh-CN" sz="40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C9E832-B47E-4A88-A06C-91F8C97D2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6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4009"/>
    </mc:Choice>
    <mc:Fallback>
      <p:transition advClick="0" advTm="1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419475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2B3524-C5FF-4E6B-A19B-4A254CC6D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59"/>
    </mc:Choice>
    <mc:Fallback>
      <p:transition spd="slow" advTm="2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iCiel Cadena" pitchFamily="50" charset="0"/>
                <a:cs typeface="Arial" pitchFamily="34" charset="0"/>
              </a:rPr>
              <a:t>LUYỆN TẬP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9550"/>
            <a:ext cx="4651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C0418C-D876-4CEC-B932-577D0C518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"/>
    </mc:Choice>
    <mc:Fallback>
      <p:transition spd="slow" advTm="1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45654" r="44058" b="23611"/>
          <a:stretch/>
        </p:blipFill>
        <p:spPr bwMode="auto">
          <a:xfrm>
            <a:off x="147637" y="1162050"/>
            <a:ext cx="8645509" cy="329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647700" y="209550"/>
            <a:ext cx="1485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12" name="Oval 11"/>
          <p:cNvSpPr/>
          <p:nvPr/>
        </p:nvSpPr>
        <p:spPr>
          <a:xfrm>
            <a:off x="147637" y="312737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F8AF82-A9F0-4B52-AAF3-54D480638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2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50"/>
    </mc:Choice>
    <mc:Fallback>
      <p:transition spd="slow" advTm="4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-1143850"/>
            <a:ext cx="8229600" cy="85725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8147"/>
          <a:stretch/>
        </p:blipFill>
        <p:spPr bwMode="auto">
          <a:xfrm>
            <a:off x="667286" y="3028950"/>
            <a:ext cx="7134425" cy="173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2" b="68147"/>
          <a:stretch/>
        </p:blipFill>
        <p:spPr bwMode="auto">
          <a:xfrm>
            <a:off x="762000" y="666750"/>
            <a:ext cx="701546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379518" y="993701"/>
            <a:ext cx="990600" cy="646331"/>
            <a:chOff x="2379518" y="993701"/>
            <a:chExt cx="990600" cy="646331"/>
          </a:xfrm>
        </p:grpSpPr>
        <p:sp>
          <p:nvSpPr>
            <p:cNvPr id="11" name="Oval 1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18609" y="997527"/>
            <a:ext cx="990600" cy="646331"/>
            <a:chOff x="2379518" y="993701"/>
            <a:chExt cx="990600" cy="646331"/>
          </a:xfrm>
        </p:grpSpPr>
        <p:sp>
          <p:nvSpPr>
            <p:cNvPr id="17" name="Oval 16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19600" y="1001353"/>
            <a:ext cx="990600" cy="646331"/>
            <a:chOff x="2379518" y="993701"/>
            <a:chExt cx="990600" cy="646331"/>
          </a:xfrm>
        </p:grpSpPr>
        <p:sp>
          <p:nvSpPr>
            <p:cNvPr id="20" name="Oval 1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21582" y="1007415"/>
            <a:ext cx="990600" cy="646331"/>
            <a:chOff x="2379518" y="993701"/>
            <a:chExt cx="990600" cy="646331"/>
          </a:xfrm>
        </p:grpSpPr>
        <p:sp>
          <p:nvSpPr>
            <p:cNvPr id="26" name="Oval 2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20591" y="1003770"/>
            <a:ext cx="990600" cy="646331"/>
            <a:chOff x="2379518" y="993701"/>
            <a:chExt cx="990600" cy="646331"/>
          </a:xfrm>
        </p:grpSpPr>
        <p:sp>
          <p:nvSpPr>
            <p:cNvPr id="23" name="Oval 2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21582" y="1007415"/>
            <a:ext cx="990600" cy="646331"/>
            <a:chOff x="2379518" y="993701"/>
            <a:chExt cx="990600" cy="646331"/>
          </a:xfrm>
        </p:grpSpPr>
        <p:sp>
          <p:nvSpPr>
            <p:cNvPr id="33" name="Oval 3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20591" y="1003770"/>
            <a:ext cx="990600" cy="646331"/>
            <a:chOff x="2379518" y="993701"/>
            <a:chExt cx="990600" cy="646331"/>
          </a:xfrm>
        </p:grpSpPr>
        <p:sp>
          <p:nvSpPr>
            <p:cNvPr id="30" name="Oval 2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44291" y="3344141"/>
            <a:ext cx="990600" cy="646331"/>
            <a:chOff x="2379518" y="993701"/>
            <a:chExt cx="990600" cy="646331"/>
          </a:xfrm>
        </p:grpSpPr>
        <p:sp>
          <p:nvSpPr>
            <p:cNvPr id="36" name="Oval 3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472546" y="3350383"/>
            <a:ext cx="990600" cy="646331"/>
            <a:chOff x="2379518" y="993701"/>
            <a:chExt cx="990600" cy="646331"/>
          </a:xfrm>
        </p:grpSpPr>
        <p:sp>
          <p:nvSpPr>
            <p:cNvPr id="39" name="Oval 3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494320" y="3356625"/>
            <a:ext cx="990600" cy="646331"/>
            <a:chOff x="2379518" y="993701"/>
            <a:chExt cx="990600" cy="646331"/>
          </a:xfrm>
        </p:grpSpPr>
        <p:sp>
          <p:nvSpPr>
            <p:cNvPr id="42" name="Oval 4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511136" y="3342315"/>
            <a:ext cx="990600" cy="646331"/>
            <a:chOff x="2379518" y="993701"/>
            <a:chExt cx="990600" cy="646331"/>
          </a:xfrm>
        </p:grpSpPr>
        <p:sp>
          <p:nvSpPr>
            <p:cNvPr id="45" name="Oval 4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522518" y="3355075"/>
            <a:ext cx="990600" cy="646331"/>
            <a:chOff x="2379518" y="993701"/>
            <a:chExt cx="990600" cy="646331"/>
          </a:xfrm>
        </p:grpSpPr>
        <p:sp>
          <p:nvSpPr>
            <p:cNvPr id="48" name="Oval 4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22518" y="3355075"/>
            <a:ext cx="990600" cy="646331"/>
            <a:chOff x="2379518" y="993701"/>
            <a:chExt cx="990600" cy="646331"/>
          </a:xfrm>
        </p:grpSpPr>
        <p:sp>
          <p:nvSpPr>
            <p:cNvPr id="51" name="Oval 5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511136" y="3342315"/>
            <a:ext cx="990600" cy="646331"/>
            <a:chOff x="2379518" y="993701"/>
            <a:chExt cx="990600" cy="646331"/>
          </a:xfrm>
        </p:grpSpPr>
        <p:sp>
          <p:nvSpPr>
            <p:cNvPr id="54" name="Oval 53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36736C-5EC6-400C-AD8B-D72A6F4103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83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79"/>
    </mc:Choice>
    <mc:Fallback>
      <p:transition spd="slow" advTm="5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6" r="50000" b="34862"/>
          <a:stretch/>
        </p:blipFill>
        <p:spPr bwMode="auto">
          <a:xfrm>
            <a:off x="536864" y="514350"/>
            <a:ext cx="7174254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276" b="34862"/>
          <a:stretch/>
        </p:blipFill>
        <p:spPr bwMode="auto">
          <a:xfrm>
            <a:off x="571500" y="2724150"/>
            <a:ext cx="7048500" cy="187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132400" y="1078561"/>
            <a:ext cx="990600" cy="646331"/>
            <a:chOff x="2379518" y="993701"/>
            <a:chExt cx="990600" cy="646331"/>
          </a:xfrm>
        </p:grpSpPr>
        <p:sp>
          <p:nvSpPr>
            <p:cNvPr id="6" name="Oval 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56436" y="1072681"/>
            <a:ext cx="990600" cy="646331"/>
            <a:chOff x="2379518" y="993701"/>
            <a:chExt cx="990600" cy="646331"/>
          </a:xfrm>
        </p:grpSpPr>
        <p:sp>
          <p:nvSpPr>
            <p:cNvPr id="9" name="Oval 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69594" y="1069217"/>
            <a:ext cx="990600" cy="646331"/>
            <a:chOff x="2379518" y="993701"/>
            <a:chExt cx="990600" cy="646331"/>
          </a:xfrm>
        </p:grpSpPr>
        <p:sp>
          <p:nvSpPr>
            <p:cNvPr id="12" name="Oval 1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78994" y="1079085"/>
            <a:ext cx="990600" cy="646331"/>
            <a:chOff x="2379518" y="993701"/>
            <a:chExt cx="990600" cy="646331"/>
          </a:xfrm>
        </p:grpSpPr>
        <p:sp>
          <p:nvSpPr>
            <p:cNvPr id="15" name="Oval 1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66086" y="1079608"/>
            <a:ext cx="990600" cy="646331"/>
            <a:chOff x="2379518" y="993701"/>
            <a:chExt cx="990600" cy="646331"/>
          </a:xfrm>
        </p:grpSpPr>
        <p:sp>
          <p:nvSpPr>
            <p:cNvPr id="18" name="Oval 1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78994" y="1079085"/>
            <a:ext cx="990600" cy="646331"/>
            <a:chOff x="2379518" y="993701"/>
            <a:chExt cx="990600" cy="646331"/>
          </a:xfrm>
        </p:grpSpPr>
        <p:sp>
          <p:nvSpPr>
            <p:cNvPr id="21" name="Oval 2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66086" y="1079608"/>
            <a:ext cx="990600" cy="646331"/>
            <a:chOff x="2379518" y="993701"/>
            <a:chExt cx="990600" cy="646331"/>
          </a:xfrm>
        </p:grpSpPr>
        <p:sp>
          <p:nvSpPr>
            <p:cNvPr id="24" name="Oval 23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347145" y="3259441"/>
            <a:ext cx="990600" cy="646331"/>
            <a:chOff x="2379518" y="993701"/>
            <a:chExt cx="990600" cy="646331"/>
          </a:xfrm>
        </p:grpSpPr>
        <p:sp>
          <p:nvSpPr>
            <p:cNvPr id="27" name="Oval 26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50399" y="3263952"/>
            <a:ext cx="990600" cy="646331"/>
            <a:chOff x="2379518" y="993701"/>
            <a:chExt cx="990600" cy="646331"/>
          </a:xfrm>
        </p:grpSpPr>
        <p:sp>
          <p:nvSpPr>
            <p:cNvPr id="30" name="Oval 2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60049" y="3260488"/>
            <a:ext cx="990600" cy="646331"/>
            <a:chOff x="2379518" y="993701"/>
            <a:chExt cx="990600" cy="646331"/>
          </a:xfrm>
        </p:grpSpPr>
        <p:sp>
          <p:nvSpPr>
            <p:cNvPr id="33" name="Oval 3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31059" y="3275471"/>
            <a:ext cx="990600" cy="646331"/>
            <a:chOff x="2379518" y="993701"/>
            <a:chExt cx="990600" cy="646331"/>
          </a:xfrm>
        </p:grpSpPr>
        <p:sp>
          <p:nvSpPr>
            <p:cNvPr id="39" name="Oval 3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331059" y="3275471"/>
            <a:ext cx="990600" cy="646331"/>
            <a:chOff x="2379518" y="993701"/>
            <a:chExt cx="990600" cy="646331"/>
          </a:xfrm>
        </p:grpSpPr>
        <p:sp>
          <p:nvSpPr>
            <p:cNvPr id="42" name="Oval 4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349703" y="3264615"/>
            <a:ext cx="990600" cy="646331"/>
            <a:chOff x="2379518" y="993701"/>
            <a:chExt cx="990600" cy="646331"/>
          </a:xfrm>
        </p:grpSpPr>
        <p:sp>
          <p:nvSpPr>
            <p:cNvPr id="45" name="Oval 4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49703" y="3264615"/>
            <a:ext cx="990600" cy="646331"/>
            <a:chOff x="2379518" y="993701"/>
            <a:chExt cx="990600" cy="646331"/>
          </a:xfrm>
        </p:grpSpPr>
        <p:sp>
          <p:nvSpPr>
            <p:cNvPr id="36" name="Oval 3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971136-363D-478D-AC8E-63207C00B0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0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21"/>
    </mc:Choice>
    <mc:Fallback>
      <p:transition spd="slow" advTm="6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590550"/>
            <a:ext cx="6849067" cy="191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16" y="2647950"/>
            <a:ext cx="7110183" cy="191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80100" y="3197621"/>
            <a:ext cx="990600" cy="646331"/>
            <a:chOff x="2379518" y="993701"/>
            <a:chExt cx="990600" cy="646331"/>
          </a:xfrm>
        </p:grpSpPr>
        <p:sp>
          <p:nvSpPr>
            <p:cNvPr id="8" name="Oval 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85263" y="3211837"/>
            <a:ext cx="990600" cy="646331"/>
            <a:chOff x="2379518" y="993701"/>
            <a:chExt cx="990600" cy="646331"/>
          </a:xfrm>
        </p:grpSpPr>
        <p:sp>
          <p:nvSpPr>
            <p:cNvPr id="14" name="Oval 13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91629" y="3206462"/>
            <a:ext cx="990600" cy="646331"/>
            <a:chOff x="2379518" y="993701"/>
            <a:chExt cx="990600" cy="646331"/>
          </a:xfrm>
        </p:grpSpPr>
        <p:sp>
          <p:nvSpPr>
            <p:cNvPr id="17" name="Oval 16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75621" y="3209421"/>
            <a:ext cx="990600" cy="646331"/>
            <a:chOff x="2379518" y="993701"/>
            <a:chExt cx="990600" cy="646331"/>
          </a:xfrm>
        </p:grpSpPr>
        <p:sp>
          <p:nvSpPr>
            <p:cNvPr id="23" name="Oval 2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91629" y="3206462"/>
            <a:ext cx="990600" cy="646331"/>
            <a:chOff x="2379518" y="993701"/>
            <a:chExt cx="990600" cy="646331"/>
          </a:xfrm>
        </p:grpSpPr>
        <p:sp>
          <p:nvSpPr>
            <p:cNvPr id="26" name="Oval 2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07717" y="3222229"/>
            <a:ext cx="990600" cy="646331"/>
            <a:chOff x="2379518" y="993701"/>
            <a:chExt cx="990600" cy="646331"/>
          </a:xfrm>
        </p:grpSpPr>
        <p:sp>
          <p:nvSpPr>
            <p:cNvPr id="20" name="Oval 1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75553" y="3212704"/>
            <a:ext cx="990600" cy="646331"/>
            <a:chOff x="2379518" y="993701"/>
            <a:chExt cx="990600" cy="646331"/>
          </a:xfrm>
        </p:grpSpPr>
        <p:sp>
          <p:nvSpPr>
            <p:cNvPr id="11" name="Oval 1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18200" y="1149116"/>
            <a:ext cx="990600" cy="646331"/>
            <a:chOff x="2379518" y="993701"/>
            <a:chExt cx="990600" cy="646331"/>
          </a:xfrm>
        </p:grpSpPr>
        <p:sp>
          <p:nvSpPr>
            <p:cNvPr id="30" name="Oval 2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10769" y="1146196"/>
            <a:ext cx="990600" cy="646331"/>
            <a:chOff x="2379518" y="993701"/>
            <a:chExt cx="990600" cy="646331"/>
          </a:xfrm>
        </p:grpSpPr>
        <p:sp>
          <p:nvSpPr>
            <p:cNvPr id="33" name="Oval 3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14919" y="1145511"/>
            <a:ext cx="990600" cy="646331"/>
            <a:chOff x="2379518" y="993701"/>
            <a:chExt cx="990600" cy="646331"/>
          </a:xfrm>
        </p:grpSpPr>
        <p:sp>
          <p:nvSpPr>
            <p:cNvPr id="36" name="Oval 3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03552" y="1149569"/>
            <a:ext cx="990600" cy="646331"/>
            <a:chOff x="2379518" y="993701"/>
            <a:chExt cx="990600" cy="646331"/>
          </a:xfrm>
        </p:grpSpPr>
        <p:sp>
          <p:nvSpPr>
            <p:cNvPr id="39" name="Oval 3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14919" y="1145511"/>
            <a:ext cx="990600" cy="646331"/>
            <a:chOff x="2379518" y="993701"/>
            <a:chExt cx="990600" cy="646331"/>
          </a:xfrm>
        </p:grpSpPr>
        <p:sp>
          <p:nvSpPr>
            <p:cNvPr id="42" name="Oval 4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10000" y="1155811"/>
            <a:ext cx="990600" cy="646331"/>
            <a:chOff x="2379518" y="993701"/>
            <a:chExt cx="990600" cy="646331"/>
          </a:xfrm>
        </p:grpSpPr>
        <p:sp>
          <p:nvSpPr>
            <p:cNvPr id="45" name="Oval 4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803552" y="1149569"/>
            <a:ext cx="990600" cy="646331"/>
            <a:chOff x="2379518" y="993701"/>
            <a:chExt cx="990600" cy="646331"/>
          </a:xfrm>
        </p:grpSpPr>
        <p:sp>
          <p:nvSpPr>
            <p:cNvPr id="48" name="Oval 4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E46D43-0A18-43AE-A4CE-0326BBC755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01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63"/>
    </mc:Choice>
    <mc:Fallback>
      <p:transition spd="slow" advTm="10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5509" y="268431"/>
            <a:ext cx="3581400" cy="857250"/>
          </a:xfrm>
        </p:spPr>
        <p:txBody>
          <a:bodyPr>
            <a:normAutofit/>
          </a:bodyPr>
          <a:lstStyle/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 bàn có: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647700" y="1730"/>
            <a:ext cx="56007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itchFamily="34" charset="0"/>
                <a:cs typeface="Arial" pitchFamily="34" charset="0"/>
              </a:rPr>
              <a:t>Quan sát tranh rồi trả lời.</a:t>
            </a:r>
          </a:p>
        </p:txBody>
      </p:sp>
      <p:sp>
        <p:nvSpPr>
          <p:cNvPr id="4" name="Oval 3"/>
          <p:cNvSpPr/>
          <p:nvPr/>
        </p:nvSpPr>
        <p:spPr>
          <a:xfrm>
            <a:off x="147637" y="104917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932362" cy="339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85509" y="812222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Mấy cái kẹo?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85509" y="2160585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Mấy gói quà?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85508" y="3543300"/>
            <a:ext cx="385849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c) Mấy bông hoa?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85508" y="1556903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 bàn có 15 cái kẹo.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92436" y="2876550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 bàn có 4 gói quà.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299364" y="4248152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 bàn có 5 bông hoa.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6CC96B-282F-427A-AC46-579DC46118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35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71"/>
    </mc:Choice>
    <mc:Fallback>
      <p:transition spd="slow" advTm="15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81000" y="775885"/>
            <a:ext cx="8763000" cy="3351615"/>
          </a:xfrm>
          <a:prstGeom prst="cloud">
            <a:avLst/>
          </a:prstGeom>
          <a:solidFill>
            <a:srgbClr val="FFCC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chục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744032-85A0-4022-8F05-76DF43F17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29"/>
    </mc:Choice>
    <mc:Fallback>
      <p:transition spd="slow" advTm="2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3.5|23.6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.4|29.1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5.7|28.1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|3.7|2.9|2.9|42.8|17.8|1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154</Words>
  <Application>Microsoft Office PowerPoint</Application>
  <PresentationFormat>On-screen Show (16:9)</PresentationFormat>
  <Paragraphs>67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.VnArial</vt:lpstr>
      <vt:lpstr>Arial</vt:lpstr>
      <vt:lpstr>Calibri</vt:lpstr>
      <vt:lpstr>iCiel Cadena</vt:lpstr>
      <vt:lpstr>Times New Roman</vt:lpstr>
      <vt:lpstr>Office Theme</vt:lpstr>
      <vt:lpstr>PowerPoint Presentation</vt:lpstr>
      <vt:lpstr>Chủ đề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bàn có: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Admin</cp:lastModifiedBy>
  <cp:revision>79</cp:revision>
  <dcterms:created xsi:type="dcterms:W3CDTF">2021-01-09T02:19:28Z</dcterms:created>
  <dcterms:modified xsi:type="dcterms:W3CDTF">2022-01-15T03:45:23Z</dcterms:modified>
</cp:coreProperties>
</file>