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256" r:id="rId3"/>
    <p:sldId id="350" r:id="rId4"/>
    <p:sldId id="328" r:id="rId5"/>
    <p:sldId id="310" r:id="rId6"/>
    <p:sldId id="329" r:id="rId7"/>
    <p:sldId id="330" r:id="rId8"/>
    <p:sldId id="257" r:id="rId9"/>
    <p:sldId id="258" r:id="rId10"/>
    <p:sldId id="351" r:id="rId11"/>
    <p:sldId id="259" r:id="rId12"/>
    <p:sldId id="260" r:id="rId13"/>
    <p:sldId id="354" r:id="rId14"/>
    <p:sldId id="356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6EFA-8B88-4296-A3AA-3EC5C8C57CD6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72C3-1708-4C74-989B-4046213DD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6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0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15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7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89" y="3092624"/>
            <a:ext cx="10946343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867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8"/>
            <a:ext cx="1726048" cy="1112255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635010" y="142204"/>
            <a:ext cx="74916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96" y="4004844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19" y="3232149"/>
            <a:ext cx="4741759" cy="4113335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635008" y="136087"/>
            <a:ext cx="74916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7" y="3365528"/>
            <a:ext cx="4724400" cy="274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5A8DF9-01C0-4C76-8FCE-4EBBBD6CEBB5}"/>
              </a:ext>
            </a:extLst>
          </p:cNvPr>
          <p:cNvSpPr txBox="1"/>
          <p:nvPr/>
        </p:nvSpPr>
        <p:spPr>
          <a:xfrm>
            <a:off x="3637150" y="749272"/>
            <a:ext cx="493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920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6293224" y="4133336"/>
            <a:ext cx="4545592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0259" y="555157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064431" y="1366337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953F0-CD43-4B41-85BC-5824472E5649}"/>
              </a:ext>
            </a:extLst>
          </p:cNvPr>
          <p:cNvGrpSpPr/>
          <p:nvPr/>
        </p:nvGrpSpPr>
        <p:grpSpPr>
          <a:xfrm>
            <a:off x="4202511" y="1468396"/>
            <a:ext cx="1911977" cy="1739834"/>
            <a:chOff x="6282361" y="928827"/>
            <a:chExt cx="2027957" cy="1896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83B1FE-70B5-4E40-B018-74F42BB8A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951C1-B387-45F6-A0D6-1AAA10BE4E13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096000" y="1348171"/>
            <a:ext cx="1911976" cy="1896870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7930284" y="1314321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1AF32-BE42-4688-B5EA-33890BC5F9EE}"/>
              </a:ext>
            </a:extLst>
          </p:cNvPr>
          <p:cNvGrpSpPr/>
          <p:nvPr/>
        </p:nvGrpSpPr>
        <p:grpSpPr>
          <a:xfrm flipH="1">
            <a:off x="4875955" y="3174399"/>
            <a:ext cx="1911976" cy="1724878"/>
            <a:chOff x="4068043" y="962925"/>
            <a:chExt cx="2027957" cy="18968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DF8A9E-405A-44C1-B278-6F9B97B44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63D2B-5B45-4C76-B708-F7286691E0AB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57DBE790-3C4A-4EFC-8AFD-0E6D346C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43" y="3225574"/>
            <a:ext cx="2752725" cy="283845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F21F67E-3602-40D5-80ED-899C17ECFC73}"/>
              </a:ext>
            </a:extLst>
          </p:cNvPr>
          <p:cNvGrpSpPr/>
          <p:nvPr/>
        </p:nvGrpSpPr>
        <p:grpSpPr>
          <a:xfrm>
            <a:off x="5106339" y="3485050"/>
            <a:ext cx="2356248" cy="2319497"/>
            <a:chOff x="6576991" y="3492580"/>
            <a:chExt cx="2356248" cy="231949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1C91B4-5692-4D95-8CEC-D55A84C142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6137" y="3507288"/>
              <a:ext cx="1128021" cy="11148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FE993A-C117-4585-9EA0-3CA8B8B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1" y="3492580"/>
              <a:ext cx="1185747" cy="1149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3C5899-8478-4348-BC98-C8A465FF1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2" y="4651564"/>
              <a:ext cx="6661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9A702B-D2DB-47A7-A8E7-1AFA4B454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940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E757BE-0BFB-41F3-BF1D-0D448D829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626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A3C36F-A810-4FB1-BC6D-94CC54BBEC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263" y="4642054"/>
              <a:ext cx="556976" cy="190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30B59F-F86A-4BE6-9374-C9BC8C9724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7862" y="5810548"/>
              <a:ext cx="1148400" cy="15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20B6E1-8973-4EF9-B3CB-5E1BB36CFEF3}"/>
              </a:ext>
            </a:extLst>
          </p:cNvPr>
          <p:cNvGrpSpPr/>
          <p:nvPr/>
        </p:nvGrpSpPr>
        <p:grpSpPr>
          <a:xfrm rot="16200000" flipH="1">
            <a:off x="5331007" y="4175046"/>
            <a:ext cx="1896869" cy="1761317"/>
            <a:chOff x="9933896" y="910909"/>
            <a:chExt cx="2027957" cy="189687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AEBF5AF-7732-4D05-A14F-53E71AC3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74E1B2-3F95-42FC-8F95-8D5EF3EBEE94}"/>
                </a:ext>
              </a:extLst>
            </p:cNvPr>
            <p:cNvSpPr txBox="1"/>
            <p:nvPr/>
          </p:nvSpPr>
          <p:spPr>
            <a:xfrm rot="16200000">
              <a:off x="10602468" y="1802057"/>
              <a:ext cx="533703" cy="62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62 C 0.0043 -0.00741 0.02006 -0.01597 0.02566 -0.01597 C 0.06042 -0.01597 0.0961 0.12292 0.0961 0.26181 C 0.0961 0.19144 0.11407 0.12292 0.13086 0.12292 C 0.14883 0.12292 0.16563 0.19282 0.16563 0.26181 C 0.16563 0.22731 0.17435 0.19144 0.18347 0.19144 C 0.19232 0.19144 0.20144 0.22593 0.20144 0.26181 C 0.20144 0.24375 0.20599 0.22731 0.21029 0.22731 C 0.21485 0.22731 0.21927 0.24491 0.21927 0.26181 C 0.21927 0.25255 0.22136 0.24375 0.22357 0.24375 C 0.22487 0.24375 0.22813 0.25278 0.22813 0.26181 C 0.22813 0.25718 0.22943 0.25255 0.23047 0.25255 C 0.23047 0.2537 0.23256 0.25694 0.23256 0.26181 C 0.23256 0.25926 0.23256 0.25718 0.23386 0.25718 C 0.23386 0.2581 0.2349 0.25949 0.2349 0.26181 C 0.2349 0.26042 0.2349 0.25926 0.2349 0.2581 C 0.23607 0.2581 0.23607 0.25926 0.23607 0.26042 C 0.23724 0.26042 0.23724 0.25949 0.23724 0.2581 C 0.23855 0.2581 0.23855 0.25926 0.23855 0.26042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2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3086 0.248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07279 0.4148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18776 0.384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921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7175" y="499692"/>
            <a:ext cx="527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620819" y="1141364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502242" y="1072178"/>
            <a:ext cx="2027957" cy="1896871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8318038" y="1090096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8BD8CC-45A0-4E64-B0C2-D415AD5A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1244385" y="3472808"/>
            <a:ext cx="4545592" cy="268691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6D3BA-F65A-4CC4-B36F-89AEA7306501}"/>
              </a:ext>
            </a:extLst>
          </p:cNvPr>
          <p:cNvGrpSpPr/>
          <p:nvPr/>
        </p:nvGrpSpPr>
        <p:grpSpPr>
          <a:xfrm>
            <a:off x="6216244" y="3658140"/>
            <a:ext cx="3741948" cy="2091846"/>
            <a:chOff x="856927" y="3995803"/>
            <a:chExt cx="4203588" cy="20918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CD1EA1-A468-44C1-8FCA-7B260048A7D6}"/>
                </a:ext>
              </a:extLst>
            </p:cNvPr>
            <p:cNvCxnSpPr/>
            <p:nvPr/>
          </p:nvCxnSpPr>
          <p:spPr>
            <a:xfrm>
              <a:off x="2934989" y="3995803"/>
              <a:ext cx="2125526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8E336-3770-440F-8B57-53919A52F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9" y="3995803"/>
              <a:ext cx="2078060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D4185D-E5E3-4D92-92F6-1D6547DCA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7" y="6087649"/>
              <a:ext cx="41561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B134A3-874A-4C49-9C3D-81A4C39CCF88}"/>
              </a:ext>
            </a:extLst>
          </p:cNvPr>
          <p:cNvCxnSpPr/>
          <p:nvPr/>
        </p:nvCxnSpPr>
        <p:spPr>
          <a:xfrm>
            <a:off x="8053565" y="3654836"/>
            <a:ext cx="0" cy="209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DAD6D7-B12A-4CFA-8CD7-E4A635839E7F}"/>
              </a:ext>
            </a:extLst>
          </p:cNvPr>
          <p:cNvCxnSpPr>
            <a:cxnSpLocks/>
          </p:cNvCxnSpPr>
          <p:nvPr/>
        </p:nvCxnSpPr>
        <p:spPr>
          <a:xfrm>
            <a:off x="7019399" y="4800564"/>
            <a:ext cx="1059219" cy="961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03C2F8-3683-4308-8BA9-E298A3E3C9D0}"/>
              </a:ext>
            </a:extLst>
          </p:cNvPr>
          <p:cNvGrpSpPr/>
          <p:nvPr/>
        </p:nvGrpSpPr>
        <p:grpSpPr>
          <a:xfrm>
            <a:off x="4571429" y="1229215"/>
            <a:ext cx="1911977" cy="1739834"/>
            <a:chOff x="6282361" y="928827"/>
            <a:chExt cx="2027957" cy="18968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6E4FD3-833C-4DE7-A47E-D210505A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083454-6705-4F0D-91F1-C2743F734305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9CACE2-5B0C-4886-8095-1091BB420693}"/>
              </a:ext>
            </a:extLst>
          </p:cNvPr>
          <p:cNvGrpSpPr/>
          <p:nvPr/>
        </p:nvGrpSpPr>
        <p:grpSpPr>
          <a:xfrm rot="2273029">
            <a:off x="6873879" y="3479944"/>
            <a:ext cx="2139442" cy="2156717"/>
            <a:chOff x="3952149" y="983684"/>
            <a:chExt cx="2219351" cy="20758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2A8287-6663-40DB-A832-2E6DFA33F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28613">
              <a:off x="3952149" y="983684"/>
              <a:ext cx="2219351" cy="207589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D5386B-5260-470E-B5CA-9623427EDAB0}"/>
                </a:ext>
              </a:extLst>
            </p:cNvPr>
            <p:cNvSpPr txBox="1"/>
            <p:nvPr/>
          </p:nvSpPr>
          <p:spPr>
            <a:xfrm rot="19118072"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ADC982-9CA8-4A99-8A1A-B02CCAD11FAA}"/>
              </a:ext>
            </a:extLst>
          </p:cNvPr>
          <p:cNvGrpSpPr/>
          <p:nvPr/>
        </p:nvGrpSpPr>
        <p:grpSpPr>
          <a:xfrm rot="8253607">
            <a:off x="6264078" y="4700344"/>
            <a:ext cx="1974185" cy="1856881"/>
            <a:chOff x="6374076" y="1011178"/>
            <a:chExt cx="1794323" cy="180156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A0A18B-0020-4E79-A282-A5886FE2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1296038">
              <a:off x="6374076" y="1011178"/>
              <a:ext cx="1794323" cy="1801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B221A2-C347-416D-8DE4-F6370BA474F4}"/>
                </a:ext>
              </a:extLst>
            </p:cNvPr>
            <p:cNvSpPr txBox="1"/>
            <p:nvPr/>
          </p:nvSpPr>
          <p:spPr>
            <a:xfrm rot="13346393">
              <a:off x="6960307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E2D2A-63C6-4B33-85A0-8EBBA132BCBC}"/>
              </a:ext>
            </a:extLst>
          </p:cNvPr>
          <p:cNvGrpSpPr/>
          <p:nvPr/>
        </p:nvGrpSpPr>
        <p:grpSpPr>
          <a:xfrm rot="13642918">
            <a:off x="6994294" y="3862464"/>
            <a:ext cx="2347713" cy="2087573"/>
            <a:chOff x="7787697" y="588235"/>
            <a:chExt cx="2358362" cy="2205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239896-AD84-41A7-8FEF-CB0484C8D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38828">
              <a:off x="7787697" y="588235"/>
              <a:ext cx="2358362" cy="220591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B3566-E127-491F-A36D-23CA7C953570}"/>
                </a:ext>
              </a:extLst>
            </p:cNvPr>
            <p:cNvSpPr txBox="1"/>
            <p:nvPr/>
          </p:nvSpPr>
          <p:spPr>
            <a:xfrm rot="7957082">
              <a:off x="8726847" y="1758303"/>
              <a:ext cx="495083" cy="67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F4B474-5630-422F-8D4E-8101D1911BD8}"/>
              </a:ext>
            </a:extLst>
          </p:cNvPr>
          <p:cNvGrpSpPr/>
          <p:nvPr/>
        </p:nvGrpSpPr>
        <p:grpSpPr>
          <a:xfrm rot="8193326">
            <a:off x="8137127" y="4682343"/>
            <a:ext cx="2027957" cy="1896871"/>
            <a:chOff x="9933896" y="910909"/>
            <a:chExt cx="2027957" cy="1896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6A3B4D3-E961-4FB4-8FD2-A319811E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167E00-F95C-44F8-B8D1-6B6EF0F312AC}"/>
                </a:ext>
              </a:extLst>
            </p:cNvPr>
            <p:cNvSpPr txBox="1"/>
            <p:nvPr/>
          </p:nvSpPr>
          <p:spPr>
            <a:xfrm rot="13406674"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9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203 0.3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2408 0.45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6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02 0.3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7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12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4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2057400" y="2111189"/>
            <a:ext cx="8540514" cy="366029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761" y="413851"/>
            <a:ext cx="1092707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HÌNH HỌC</a:t>
            </a:r>
            <a:endParaRPr lang="zh-CN" altLang="en-US" sz="5333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8296115" y="324842"/>
            <a:ext cx="1484636" cy="1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ABCCB-1843-48C9-9768-E937A1EBECC5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8544401" y="565953"/>
            <a:ext cx="1712433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C920C-4BEA-4F1F-80A5-4229152C8988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8497982" y="472281"/>
            <a:ext cx="1245932" cy="12214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306</Words>
  <Application>Microsoft Office PowerPoint</Application>
  <PresentationFormat>Widescreen</PresentationFormat>
  <Paragraphs>73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iCiel Nabila</vt:lpstr>
      <vt:lpstr>Quicksand</vt:lpstr>
      <vt:lpstr>Times New Roman</vt:lpstr>
      <vt:lpstr>Office Theme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Nhung Nguyen Thi</cp:lastModifiedBy>
  <cp:revision>14</cp:revision>
  <dcterms:created xsi:type="dcterms:W3CDTF">2020-12-03T09:50:35Z</dcterms:created>
  <dcterms:modified xsi:type="dcterms:W3CDTF">2022-01-13T05:46:13Z</dcterms:modified>
</cp:coreProperties>
</file>