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7" r:id="rId2"/>
    <p:sldId id="256" r:id="rId3"/>
    <p:sldId id="350" r:id="rId4"/>
    <p:sldId id="259" r:id="rId5"/>
    <p:sldId id="257" r:id="rId6"/>
    <p:sldId id="351" r:id="rId7"/>
    <p:sldId id="260" r:id="rId8"/>
    <p:sldId id="258" r:id="rId9"/>
    <p:sldId id="281" r:id="rId10"/>
    <p:sldId id="291" r:id="rId11"/>
    <p:sldId id="348" r:id="rId12"/>
    <p:sldId id="283" r:id="rId13"/>
    <p:sldId id="292" r:id="rId14"/>
    <p:sldId id="299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7"/>
            <p14:sldId id="256"/>
          </p14:sldIdLst>
        </p14:section>
        <p14:section name="Tiết 1" id="{29C178FB-5098-4551-BE1B-302196ADB65A}">
          <p14:sldIdLst>
            <p14:sldId id="350"/>
            <p14:sldId id="259"/>
            <p14:sldId id="257"/>
            <p14:sldId id="351"/>
            <p14:sldId id="260"/>
            <p14:sldId id="258"/>
            <p14:sldId id="281"/>
            <p14:sldId id="291"/>
            <p14:sldId id="348"/>
            <p14:sldId id="283"/>
            <p14:sldId id="29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 varScale="1">
        <p:scale>
          <a:sx n="78" d="100"/>
          <a:sy n="78" d="100"/>
        </p:scale>
        <p:origin x="8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03/01/2022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14</a:t>
            </a:fld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Click vào</a:t>
            </a:r>
            <a:r>
              <a:rPr lang="en-US" baseline="0"/>
              <a:t> các con vật để đi đên thử thách</a:t>
            </a:r>
          </a:p>
          <a:p>
            <a:pPr marL="228600" indent="-228600">
              <a:buAutoNum type="arabicPeriod"/>
            </a:pPr>
            <a:r>
              <a:rPr lang="en-US" baseline="0"/>
              <a:t>Tại slide câu hỏi, click vào dế mèn để quay về. </a:t>
            </a:r>
          </a:p>
          <a:p>
            <a:pPr marL="228600" indent="-228600">
              <a:buAutoNum type="arabicPeriod"/>
            </a:pPr>
            <a:r>
              <a:rPr lang="en-US" baseline="0"/>
              <a:t>Tại slide này, click vào dế mèn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5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dế mèn để quay về.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dế mèn để quay về.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dế mèn để quay về.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F36B-51F6-485A-83B9-7C989F919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228600"/>
            <a:ext cx="5318521" cy="209543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2331603"/>
            <a:ext cx="5318521" cy="62865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03/01/2022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21413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674325" y="1144650"/>
            <a:ext cx="7288500" cy="72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3" name="Google Shape;193;p17"/>
          <p:cNvSpPr/>
          <p:nvPr/>
        </p:nvSpPr>
        <p:spPr>
          <a:xfrm>
            <a:off x="-121337" y="471739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535200" y="7470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8475426" y="6068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8675000" y="21459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7" name="Google Shape;197;p17"/>
          <p:cNvSpPr/>
          <p:nvPr/>
        </p:nvSpPr>
        <p:spPr>
          <a:xfrm>
            <a:off x="974763" y="111751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365712" y="13919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9" name="Google Shape;199;p17"/>
          <p:cNvSpPr/>
          <p:nvPr/>
        </p:nvSpPr>
        <p:spPr>
          <a:xfrm>
            <a:off x="8526300" y="44033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8175600" y="39789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8688800" y="1488236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7102550" y="46612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03" name="Google Shape;203;p17"/>
          <p:cNvSpPr/>
          <p:nvPr/>
        </p:nvSpPr>
        <p:spPr>
          <a:xfrm>
            <a:off x="8218889" y="49462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64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3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slide" Target="slide7.xml"/><Relationship Id="rId12" Type="http://schemas.openxmlformats.org/officeDocument/2006/relationships/image" Target="../media/image17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slide" Target="slide6.xml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231946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43347" y="106653"/>
            <a:ext cx="568456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43346" y="102065"/>
            <a:ext cx="568456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252414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&gt;; &lt;;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Số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1142"/>
            <a:ext cx="1728921" cy="8097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 + 4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9 - 7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 + 0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&gt;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&lt;</a:t>
            </a:r>
          </a:p>
        </p:txBody>
      </p:sp>
      <p:sp>
        <p:nvSpPr>
          <p:cNvPr id="62" name="Oval 61"/>
          <p:cNvSpPr/>
          <p:nvPr/>
        </p:nvSpPr>
        <p:spPr>
          <a:xfrm>
            <a:off x="50872" y="941801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71750"/>
            <a:ext cx="56516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62195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"/>
          <a:stretch/>
        </p:blipFill>
        <p:spPr>
          <a:xfrm>
            <a:off x="893134" y="879129"/>
            <a:ext cx="5870488" cy="416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17" y="2150694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t="17023" r="25614" b="12568"/>
          <a:stretch/>
        </p:blipFill>
        <p:spPr>
          <a:xfrm>
            <a:off x="1438029" y="2068785"/>
            <a:ext cx="1551875" cy="1188135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19640" b="11211"/>
          <a:stretch/>
        </p:blipFill>
        <p:spPr>
          <a:xfrm>
            <a:off x="1865487" y="3435159"/>
            <a:ext cx="1551875" cy="115594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26883" b="13758"/>
          <a:stretch/>
        </p:blipFill>
        <p:spPr>
          <a:xfrm>
            <a:off x="5215529" y="1807187"/>
            <a:ext cx="1516194" cy="1246524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17" y="2150694"/>
            <a:ext cx="1497330" cy="14238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47317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134" y="96366"/>
            <a:ext cx="82508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5?</a:t>
            </a: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65834 -0.2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8642E-6 L 0.61146 -0.186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4198E-7 L 0.24723 0.389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19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2 + 7 = 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9 – 7 =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Từ các số dưới đây và các dấu +, -, =, em có thể lập được các phép tính đúng nào?</a:t>
            </a:r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0" y="955406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448339" y="1203251"/>
            <a:ext cx="7086600" cy="166776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18: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71750"/>
            <a:ext cx="56516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400051"/>
            <a:ext cx="1390356" cy="1409978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62" y="294964"/>
            <a:ext cx="1039688" cy="810075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914400"/>
            <a:ext cx="1791310" cy="1572857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71" y="2388770"/>
            <a:ext cx="1549058" cy="1404479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89" y="2950914"/>
            <a:ext cx="1561322" cy="168467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458555"/>
            <a:ext cx="608078" cy="1028702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014"/>
          <a:stretch/>
        </p:blipFill>
        <p:spPr>
          <a:xfrm flipH="1">
            <a:off x="58266" y="2608193"/>
            <a:ext cx="3009089" cy="2155906"/>
          </a:xfrm>
          <a:prstGeom prst="rect">
            <a:avLst/>
          </a:prstGeom>
        </p:spPr>
      </p:pic>
      <p:pic>
        <p:nvPicPr>
          <p:cNvPr id="11" name="Picture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897838"/>
            <a:ext cx="1202184" cy="129715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110074" y="-126201"/>
            <a:ext cx="3090577" cy="3334739"/>
            <a:chOff x="2798350" y="-168268"/>
            <a:chExt cx="4120769" cy="44463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350" y="-168268"/>
              <a:ext cx="4120769" cy="444631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50781" y="762000"/>
              <a:ext cx="24384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>
                  <a:latin typeface="UTM Cookies" pitchFamily="18" charset="0"/>
                </a:rPr>
                <a:t>Chúng mình bắt đầu chuyến phiêu lưu thôi nào!</a:t>
              </a:r>
            </a:p>
          </p:txBody>
        </p:sp>
      </p:grpSp>
      <p:pic>
        <p:nvPicPr>
          <p:cNvPr id="15" name="图片 4">
            <a:extLst>
              <a:ext uri="{FF2B5EF4-FFF2-40B4-BE49-F238E27FC236}">
                <a16:creationId xmlns:a16="http://schemas.microsoft.com/office/drawing/2014/main" id="{C995FB8E-DE42-4220-BBB3-4DE38A3051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278"/>
            <a:ext cx="9144000" cy="13562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FDCEA4-3613-4AEA-AB8F-DD120DB850C0}"/>
              </a:ext>
            </a:extLst>
          </p:cNvPr>
          <p:cNvSpPr txBox="1"/>
          <p:nvPr/>
        </p:nvSpPr>
        <p:spPr>
          <a:xfrm>
            <a:off x="-21287" y="-20709"/>
            <a:ext cx="3676649" cy="4001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TRÒ CHƠI: DẾ MÈN PHIÊU LƯU KÍ</a:t>
            </a:r>
          </a:p>
        </p:txBody>
      </p:sp>
    </p:spTree>
    <p:extLst>
      <p:ext uri="{BB962C8B-B14F-4D97-AF65-F5344CB8AC3E}">
        <p14:creationId xmlns:p14="http://schemas.microsoft.com/office/powerpoint/2010/main" val="29537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0514E-6 3.52601E-6 L -0.35173 0.251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3" y="12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7627E-6 -3.75723E-6 L -0.76155 0.4633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84" y="23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399E-6 -1.21387E-6 L -0.35095 0.1322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4" y="6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40512E-7 3.81503E-6 L -0.53041 0.118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0" y="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437E-6 -1.38728E-6 L -0.57204 0.2050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9" y="10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55" y="1943100"/>
            <a:ext cx="1373634" cy="148215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014"/>
          <a:stretch/>
        </p:blipFill>
        <p:spPr>
          <a:xfrm flipH="1">
            <a:off x="11311" y="3319543"/>
            <a:ext cx="2545773" cy="18239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3150" y="1357313"/>
            <a:ext cx="114300" cy="2171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385763"/>
            <a:ext cx="531495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6975" y="1671638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6975" y="2443163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2228850" y="1713821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2228850" y="2475821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6975" y="3195638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2228850" y="3256871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1750" y="614363"/>
            <a:ext cx="4743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Câu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hỏi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1: 3 + 7 – 5 = ?</a:t>
            </a:r>
          </a:p>
        </p:txBody>
      </p:sp>
    </p:spTree>
    <p:extLst>
      <p:ext uri="{BB962C8B-B14F-4D97-AF65-F5344CB8AC3E}">
        <p14:creationId xmlns:p14="http://schemas.microsoft.com/office/powerpoint/2010/main" val="11972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6" r="20382"/>
          <a:stretch/>
        </p:blipFill>
        <p:spPr>
          <a:xfrm>
            <a:off x="228600" y="3076277"/>
            <a:ext cx="1625258" cy="1945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60" y="3657600"/>
            <a:ext cx="1372291" cy="1480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0171" y="1642622"/>
            <a:ext cx="114300" cy="2171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03021" y="671072"/>
            <a:ext cx="531495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3996" y="1956947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3996" y="2728472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2269673" y="1988244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2269673" y="2750244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83996" y="3480947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Oval 13"/>
          <p:cNvSpPr/>
          <p:nvPr/>
        </p:nvSpPr>
        <p:spPr>
          <a:xfrm>
            <a:off x="2269673" y="3531294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8771" y="899672"/>
            <a:ext cx="4743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Câu</a:t>
            </a:r>
            <a:r>
              <a:rPr lang="en-US" sz="33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hỏi</a:t>
            </a:r>
            <a:r>
              <a:rPr lang="en-US" sz="33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2: 8 + 1 – 3 = ? </a:t>
            </a:r>
          </a:p>
        </p:txBody>
      </p:sp>
    </p:spTree>
    <p:extLst>
      <p:ext uri="{BB962C8B-B14F-4D97-AF65-F5344CB8AC3E}">
        <p14:creationId xmlns:p14="http://schemas.microsoft.com/office/powerpoint/2010/main" val="10543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3" b="4014"/>
          <a:stretch/>
        </p:blipFill>
        <p:spPr>
          <a:xfrm flipH="1">
            <a:off x="-37289" y="3535720"/>
            <a:ext cx="1294589" cy="92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96" y="3535721"/>
            <a:ext cx="1549058" cy="1404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3150" y="1550118"/>
            <a:ext cx="114300" cy="2171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578568"/>
            <a:ext cx="531495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6975" y="1864443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6975" y="2635968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0" name="Oval 9"/>
          <p:cNvSpPr/>
          <p:nvPr/>
        </p:nvSpPr>
        <p:spPr>
          <a:xfrm>
            <a:off x="2228850" y="1906626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2228850" y="2679512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6975" y="3388443"/>
            <a:ext cx="4848225" cy="581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3" name="Oval 12"/>
          <p:cNvSpPr/>
          <p:nvPr/>
        </p:nvSpPr>
        <p:spPr>
          <a:xfrm>
            <a:off x="2228850" y="3449676"/>
            <a:ext cx="480060" cy="4800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1750" y="807168"/>
            <a:ext cx="502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Câu</a:t>
            </a:r>
            <a:r>
              <a:rPr lang="en-US" sz="33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hỏi</a:t>
            </a:r>
            <a:r>
              <a:rPr lang="en-US" sz="33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3: 2 + 1 … 4 - 2</a:t>
            </a:r>
          </a:p>
        </p:txBody>
      </p:sp>
    </p:spTree>
    <p:extLst>
      <p:ext uri="{BB962C8B-B14F-4D97-AF65-F5344CB8AC3E}">
        <p14:creationId xmlns:p14="http://schemas.microsoft.com/office/powerpoint/2010/main" val="21606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62EBC59B-B1EB-4963-9508-D32F0EFEAB1D}"/>
              </a:ext>
            </a:extLst>
          </p:cNvPr>
          <p:cNvSpPr/>
          <p:nvPr/>
        </p:nvSpPr>
        <p:spPr>
          <a:xfrm>
            <a:off x="272662" y="1494322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779282" cy="768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8150" y="1599379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a.  2 + 1 =          3 + 6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4 + 5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5 + 2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8 + 0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2 + 7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662" y="3284143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2643" y="3512826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9 - 6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10 - 4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 4 - 2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8 - 0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 6 - 3 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1814" y="870867"/>
            <a:ext cx="578491" cy="47677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305" y="81198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Tính nhẩm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97B794-EA26-4274-B1BF-7A78B8144E51}"/>
              </a:ext>
            </a:extLst>
          </p:cNvPr>
          <p:cNvSpPr txBox="1"/>
          <p:nvPr/>
        </p:nvSpPr>
        <p:spPr>
          <a:xfrm>
            <a:off x="2500995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2C8288-CEA4-4907-979C-0E7E922AF3B7}"/>
              </a:ext>
            </a:extLst>
          </p:cNvPr>
          <p:cNvSpPr txBox="1"/>
          <p:nvPr/>
        </p:nvSpPr>
        <p:spPr>
          <a:xfrm>
            <a:off x="2490185" y="2171288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FEA63F-14B2-4B0B-B837-FFE691BF9FC8}"/>
              </a:ext>
            </a:extLst>
          </p:cNvPr>
          <p:cNvSpPr txBox="1"/>
          <p:nvPr/>
        </p:nvSpPr>
        <p:spPr>
          <a:xfrm>
            <a:off x="5251372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B26BF5-4C34-4FC2-9295-B4958D4E32CA}"/>
              </a:ext>
            </a:extLst>
          </p:cNvPr>
          <p:cNvSpPr txBox="1"/>
          <p:nvPr/>
        </p:nvSpPr>
        <p:spPr>
          <a:xfrm>
            <a:off x="5240562" y="216059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D0351-4358-4E79-B475-DDC892CD184C}"/>
              </a:ext>
            </a:extLst>
          </p:cNvPr>
          <p:cNvSpPr txBox="1"/>
          <p:nvPr/>
        </p:nvSpPr>
        <p:spPr>
          <a:xfrm>
            <a:off x="8132529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8B76DE-EB3C-4D4E-99F0-D88E3B46B856}"/>
              </a:ext>
            </a:extLst>
          </p:cNvPr>
          <p:cNvSpPr txBox="1"/>
          <p:nvPr/>
        </p:nvSpPr>
        <p:spPr>
          <a:xfrm>
            <a:off x="8143339" y="216059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FCB1E2-29E2-4B3C-BE37-9ED0C0D83D98}"/>
              </a:ext>
            </a:extLst>
          </p:cNvPr>
          <p:cNvSpPr txBox="1"/>
          <p:nvPr/>
        </p:nvSpPr>
        <p:spPr>
          <a:xfrm>
            <a:off x="2394720" y="352413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D56AF7-7840-49C1-B788-06606D074E82}"/>
              </a:ext>
            </a:extLst>
          </p:cNvPr>
          <p:cNvSpPr txBox="1"/>
          <p:nvPr/>
        </p:nvSpPr>
        <p:spPr>
          <a:xfrm>
            <a:off x="2376294" y="4104242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1BA1A-76FC-444C-A313-67617B7A48D5}"/>
              </a:ext>
            </a:extLst>
          </p:cNvPr>
          <p:cNvSpPr txBox="1"/>
          <p:nvPr/>
        </p:nvSpPr>
        <p:spPr>
          <a:xfrm>
            <a:off x="5013007" y="3512826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CC33FA-726E-4EAF-9D92-518191BE51D1}"/>
              </a:ext>
            </a:extLst>
          </p:cNvPr>
          <p:cNvSpPr txBox="1"/>
          <p:nvPr/>
        </p:nvSpPr>
        <p:spPr>
          <a:xfrm>
            <a:off x="5013007" y="406682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D5C2DB-769C-43A1-BB6B-20959C56373A}"/>
              </a:ext>
            </a:extLst>
          </p:cNvPr>
          <p:cNvSpPr txBox="1"/>
          <p:nvPr/>
        </p:nvSpPr>
        <p:spPr>
          <a:xfrm>
            <a:off x="8235403" y="3524132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B59162-EB6A-4CCD-94C0-E532A64C7B92}"/>
              </a:ext>
            </a:extLst>
          </p:cNvPr>
          <p:cNvSpPr txBox="1"/>
          <p:nvPr/>
        </p:nvSpPr>
        <p:spPr>
          <a:xfrm>
            <a:off x="8253209" y="406682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 animBg="1"/>
      <p:bldP spid="17" grpId="0"/>
      <p:bldP spid="18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383</Words>
  <Application>Microsoft Office PowerPoint</Application>
  <PresentationFormat>On-screen Show (16:9)</PresentationFormat>
  <Paragraphs>110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Aharoni</vt:lpstr>
      <vt:lpstr>Arial</vt:lpstr>
      <vt:lpstr>AvantGarde Md BT</vt:lpstr>
      <vt:lpstr>Calibri</vt:lpstr>
      <vt:lpstr>Calibri Light</vt:lpstr>
      <vt:lpstr>iCiel Nabila</vt:lpstr>
      <vt:lpstr>Quicksand</vt:lpstr>
      <vt:lpstr>Times New Roman</vt:lpstr>
      <vt:lpstr>UTM Cookies</vt:lpstr>
      <vt:lpstr>Office 主题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Hong Nhung Nguyen Thi</cp:lastModifiedBy>
  <cp:revision>133</cp:revision>
  <dcterms:created xsi:type="dcterms:W3CDTF">2017-01-10T13:46:13Z</dcterms:created>
  <dcterms:modified xsi:type="dcterms:W3CDTF">2022-01-03T15:21:34Z</dcterms:modified>
</cp:coreProperties>
</file>