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27" r:id="rId3"/>
    <p:sldMasterId id="2147483742" r:id="rId4"/>
    <p:sldMasterId id="2147483744" r:id="rId5"/>
    <p:sldMasterId id="2147483756" r:id="rId6"/>
  </p:sldMasterIdLst>
  <p:notesMasterIdLst>
    <p:notesMasterId r:id="rId22"/>
  </p:notesMasterIdLst>
  <p:sldIdLst>
    <p:sldId id="321" r:id="rId7"/>
    <p:sldId id="328" r:id="rId8"/>
    <p:sldId id="290" r:id="rId9"/>
    <p:sldId id="329" r:id="rId10"/>
    <p:sldId id="341" r:id="rId11"/>
    <p:sldId id="258" r:id="rId12"/>
    <p:sldId id="282" r:id="rId13"/>
    <p:sldId id="342" r:id="rId14"/>
    <p:sldId id="263" r:id="rId15"/>
    <p:sldId id="343" r:id="rId16"/>
    <p:sldId id="264" r:id="rId17"/>
    <p:sldId id="345" r:id="rId18"/>
    <p:sldId id="265" r:id="rId19"/>
    <p:sldId id="269" r:id="rId20"/>
    <p:sldId id="2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8B39"/>
    <a:srgbClr val="99FF66"/>
    <a:srgbClr val="E50D7E"/>
    <a:srgbClr val="B60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97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71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1CBA7-78F1-482E-9748-13285B1208A5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4B65A-D0EA-4997-8404-B049E09D8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12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581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659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688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320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7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2022/1/28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5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2022/1/28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47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24893-DBDA-4BFA-9CE1-4BFE7CD0F8CF}" type="datetime1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8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2022/1/28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8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2022/1/28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45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2022/1/28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2022/1/28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2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2022/1/28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73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2022/1/28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08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994A85-F24B-4F90-BBAF-BB44083FB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192001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EE6D838-3F95-4004-BBC0-E7C169AC8C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085" y="4453880"/>
            <a:ext cx="2836233" cy="2404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F384099-A2DA-45F8-BC3C-D58C0C9620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0" y="4522070"/>
            <a:ext cx="6255306" cy="233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9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2022/1/28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93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2022/1/28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57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72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994A85-F24B-4F90-BBAF-BB44083FB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192001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F384099-A2DA-45F8-BC3C-D58C0C9620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" y="4982778"/>
            <a:ext cx="5877936" cy="18752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FBD35B-92FE-49A1-9090-46B6DFF3D0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416" y="4982778"/>
            <a:ext cx="5877937" cy="187522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EE6D838-3F95-4004-BBC0-E7C169AC8C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274" y="4982778"/>
            <a:ext cx="2212272" cy="187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8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B68E9AE8-9316-4B38-89FE-3BDEF49B1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626689" y="203145"/>
            <a:ext cx="9140102" cy="5034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A86AB509-2C54-4F18-9C86-917166A259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51437" y="4204368"/>
            <a:ext cx="5812495" cy="180104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874D8E4D-3300-4541-8C8B-884EE58F9C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2C5E85B4-F9B6-45E4-A2AA-0825ABF71EAE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40C0E925-CB74-45FF-8AA6-BAE672F1A5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924" y="3053006"/>
            <a:ext cx="5751358" cy="477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3D3F007D-22FA-4376-B730-49851373F64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509" y="971129"/>
            <a:ext cx="3684164" cy="5759280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89042086-1C67-4444-895F-906AEB18F7B2}"/>
              </a:ext>
            </a:extLst>
          </p:cNvPr>
          <p:cNvSpPr txBox="1"/>
          <p:nvPr userDrawn="1"/>
        </p:nvSpPr>
        <p:spPr>
          <a:xfrm>
            <a:off x="4608960" y="1628140"/>
            <a:ext cx="287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n>
                  <a:solidFill>
                    <a:schemeClr val="bg1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SVN-Poky's" panose="020B0606040200020203" pitchFamily="34" charset="0"/>
              </a:rPr>
              <a:t>NỘI QUI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4D572892-D8D1-4E8D-ADA5-D23B3515C655}"/>
              </a:ext>
            </a:extLst>
          </p:cNvPr>
          <p:cNvSpPr txBox="1"/>
          <p:nvPr userDrawn="1"/>
        </p:nvSpPr>
        <p:spPr>
          <a:xfrm>
            <a:off x="2700411" y="2924659"/>
            <a:ext cx="6693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VN-Whimsy" panose="02040603050506020204" pitchFamily="18" charset="0"/>
              </a:rPr>
              <a:t>LỚP HỌC TRỰC TUYẾN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D728A13-9504-4691-96BD-2FD2BEAA760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132707"/>
            <a:ext cx="1829687" cy="170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0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66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01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9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176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0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2022/1/28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52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93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03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2168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1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44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03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4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0C1931-18E4-4D0D-9620-D68C0E356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16" y="86266"/>
            <a:ext cx="12098776" cy="67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393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324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41D02-193D-4A88-BD92-35E3412D1D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B0FECC-FCE7-4C2C-A70D-BC5EEE029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A0925-7DAF-4EBB-939A-1C1803927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79647-A583-4D02-B863-9F475AC8A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232D5-C4CB-4B39-89DC-04C2AD6AA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155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>
                <a:latin typeface="Calibri" panose="020F0502020204030204" pitchFamily="34" charset="0"/>
              </a:defRPr>
            </a:lvl1pPr>
            <a:lvl2pPr>
              <a:defRPr sz="3200">
                <a:latin typeface="Calibri" panose="020F0502020204030204" pitchFamily="34" charset="0"/>
              </a:defRPr>
            </a:lvl2pPr>
            <a:lvl3pPr>
              <a:defRPr sz="2667">
                <a:latin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>
                <a:latin typeface="Calibri" panose="020F0502020204030204" pitchFamily="34" charset="0"/>
              </a:defRPr>
            </a:lvl1pPr>
            <a:lvl2pPr>
              <a:defRPr sz="3200">
                <a:latin typeface="Calibri" panose="020F0502020204030204" pitchFamily="34" charset="0"/>
              </a:defRPr>
            </a:lvl2pPr>
            <a:lvl3pPr>
              <a:defRPr sz="2667">
                <a:latin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2022/1/28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36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941D3-FDEF-4DFB-A47F-892644AFB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576F3-2D5C-4816-B036-0DFD842D3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5501F-DC07-413B-A12E-702C67B2A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2E137-3C93-46B0-BF5C-E844C8221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F7987-3E92-43EA-A959-16A30C568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4717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5A372-EC5F-482B-9401-E99E4C592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E332C-B6C0-4CD7-8B00-2187C08C8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15B8F-6E10-4C58-8C55-4DCE877C5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CCD40-DC4A-4673-8B25-3495FA8D9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3710C-9EFC-4678-A850-B02C28712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535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7FA3F-8B12-410C-9A0C-51806FB7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FE030-0EC1-4C2F-B70D-6D677299F2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74A7F6-4E55-4A8F-9B57-0244769D4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9E7D66-246E-4760-BCFE-B6D4AC25B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F4254A-DFB9-4695-9515-28369763B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BB8DF-03A0-4065-8937-D3A8D9D10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151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97C78-7631-4A8D-B089-07A40875C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73A7C-8961-4D7B-A82B-C4E3C09D0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D26FF2-2D6B-4FD0-B8B6-5E7B66C3E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4BAE64-748B-4FFC-AA67-ED2959EC57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C59303-1B07-42A4-9A34-4AC5824B03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36C72F-8713-455C-90EC-4C3943293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F9CCAE-1D7F-4E4E-A499-F5B750C92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02A57A-C005-4C43-A38C-7221DA5FD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74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8E4FD-AE5B-44F8-8A33-2ECDCD628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0860D6-3E0E-45F3-94CD-3235B67AB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3B1412-3E3D-46C6-B38F-27F75CA69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458539-8BDF-40D6-8EF8-7025D3AB2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585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4B9265-6DB7-49D9-928F-A1256324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D17745-61B0-45F6-BD99-C74D02FE2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EC4E5-95CA-4351-82F8-5D2CE7C9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102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1BC2A-3E28-450B-981A-D5685A33E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10A9A-5046-4A08-9DD3-8A796F66E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D41D6-372E-498C-946A-3A013C9EA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203E49-00A4-4E40-ACED-3B9AA81F7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6E5D6-CFC5-419E-9AC3-32A245934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C17FBD-45C9-40DE-AE8B-FAD4660AC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80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57C09-417D-4D8B-B212-DA2F2DC4A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17341A-4C18-4562-9A27-30C389E98E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793F04-E780-432B-BF01-BF227F98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E10A1-288A-40FE-98B4-138C90F86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3E2787-4527-4EE6-B025-FF44C97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3ABDE-D1C4-4B1C-BDBA-3EA94A7C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4036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431D6-3F9A-4B29-8E1A-7766215F6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06E003-F337-4C7B-87CD-38793E4975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4DFA0-1907-4736-B427-F45A7F28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9EE78-E511-47ED-BA2E-41ADDA9F0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23CB-1EC5-4F65-8924-A3F9A35DC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249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08E1BA-45C0-4C64-A30E-BD68A388CF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48BB3B-825D-4AB2-A56C-C34BB01A4D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850CF-5E9F-4627-A590-2844DD67B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EA05-85B4-4114-AC33-EE308FE4724E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3EF7B-62AB-46F9-A336-121944275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D5BF9-FFE1-4F5D-8E29-F13AF6B2F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48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latin typeface="Calibri" panose="020F050202020403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  <a:lvl2pPr>
              <a:defRPr sz="2667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133">
                <a:latin typeface="Calibri" panose="020F0502020204030204" pitchFamily="34" charset="0"/>
              </a:defRPr>
            </a:lvl4pPr>
            <a:lvl5pPr>
              <a:defRPr sz="2133">
                <a:latin typeface="Calibri" panose="020F050202020403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latin typeface="Calibri" panose="020F050202020403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  <a:lvl2pPr>
              <a:defRPr sz="2667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133">
                <a:latin typeface="Calibri" panose="020F0502020204030204" pitchFamily="34" charset="0"/>
              </a:defRPr>
            </a:lvl4pPr>
            <a:lvl5pPr>
              <a:defRPr sz="2133">
                <a:latin typeface="Calibri" panose="020F050202020403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2022/1/28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85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7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2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8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4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8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3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5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0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0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7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2022/1/28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2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9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 ">
  <p:cSld name="BIG TITLE OPENING 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6915616" y="2886133"/>
            <a:ext cx="3747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B72B7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5B72B7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64587" y="205567"/>
            <a:ext cx="9098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Passion One"/>
              <a:buNone/>
              <a:defRPr sz="6000">
                <a:solidFill>
                  <a:srgbClr val="5B72B7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882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2022/1/28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97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>
                <a:latin typeface="Calibri" panose="020F0502020204030204" pitchFamily="34" charset="0"/>
              </a:defRPr>
            </a:lvl1pPr>
            <a:lvl2pPr>
              <a:defRPr sz="3733">
                <a:latin typeface="Calibri" panose="020F0502020204030204" pitchFamily="34" charset="0"/>
              </a:defRPr>
            </a:lvl2pPr>
            <a:lvl3pPr>
              <a:defRPr sz="3200">
                <a:latin typeface="Calibri" panose="020F0502020204030204" pitchFamily="34" charset="0"/>
              </a:defRPr>
            </a:lvl3pPr>
            <a:lvl4pPr>
              <a:defRPr sz="2667">
                <a:latin typeface="Calibri" panose="020F0502020204030204" pitchFamily="34" charset="0"/>
              </a:defRPr>
            </a:lvl4pPr>
            <a:lvl5pPr>
              <a:defRPr sz="2667">
                <a:latin typeface="Calibri" panose="020F0502020204030204" pitchFamily="34" charset="0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latin typeface="Calibri" panose="020F0502020204030204" pitchFamily="34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2022/1/28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75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>
                <a:latin typeface="Calibri" panose="020F0502020204030204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latin typeface="Calibri" panose="020F0502020204030204" pitchFamily="34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2022/1/28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5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03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780DD0F4-FFDB-47E3-BA89-CC68418D1609}" type="datetimeFigureOut">
              <a:rPr lang="zh-CN" altLang="en-US" smtClean="0"/>
              <a:pPr/>
              <a:t>2022/1/28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34CD6276-58CA-4842-AB81-991961695F6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1433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11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21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AF668B-F1AA-47A9-91BF-1E55A65A9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2F8EAE-3A43-47DE-9E2F-6BD9BC19A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C97B8A-7140-4CD6-9509-DED44072FA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9EA05-85B4-4114-AC33-EE308FE4724E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312BD-E478-4C98-8FD5-71C22A927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52D2C-F050-42C0-AF05-05D02A4F7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5B1F9-5513-40F5-AB0C-50D37FCE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38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7117D-DA69-4435-BF3B-61BEA066EEB4}" type="datetimeFigureOut">
              <a:rPr lang="en-US" smtClean="0"/>
              <a:t>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6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3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20"/>
            <a:ext cx="12192000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28" y="-437540"/>
            <a:ext cx="12014273" cy="738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80" y="4445094"/>
            <a:ext cx="12192000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1" y="4703574"/>
            <a:ext cx="5956619" cy="2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181" y="2202551"/>
            <a:ext cx="3801635" cy="56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9880138" y="-112749"/>
            <a:ext cx="1925807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124527" y="2687308"/>
            <a:ext cx="2286000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696158" y="2015482"/>
            <a:ext cx="8985439" cy="4315001"/>
          </a:xfrm>
          <a:prstGeom prst="rect">
            <a:avLst/>
          </a:prstGeom>
        </p:spPr>
        <p:txBody>
          <a:bodyPr spcFirstLastPara="1" wrap="none" lIns="109531" tIns="54836" rIns="109531" bIns="54836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459313">
              <a:lnSpc>
                <a:spcPct val="150000"/>
              </a:lnSpc>
              <a:defRPr/>
            </a:pPr>
            <a:r>
              <a:rPr lang="en-US" sz="213109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459313">
              <a:lnSpc>
                <a:spcPct val="150000"/>
              </a:lnSpc>
              <a:defRPr/>
            </a:pPr>
            <a:r>
              <a:rPr lang="en-US" sz="213109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842972" y="2887685"/>
            <a:ext cx="6827688" cy="14523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981" tIns="72991" rIns="145981" bIns="72991" anchor="ctr"/>
          <a:lstStyle/>
          <a:p>
            <a:pPr algn="ctr" defTabSz="1946002">
              <a:defRPr/>
            </a:pP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TNXH</a:t>
            </a:r>
          </a:p>
          <a:p>
            <a:pPr algn="ctr" defTabSz="1946002">
              <a:defRPr/>
            </a:pP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TUẦN: 20</a:t>
            </a:r>
          </a:p>
          <a:p>
            <a:pPr algn="ctr" defTabSz="1946002">
              <a:defRPr/>
            </a:pP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17: Con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altLang="zh-CN" sz="42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946002">
              <a:defRPr/>
            </a:pP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zh-CN" altLang="en-US" sz="42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7041" y="-51076"/>
            <a:ext cx="668361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6683">
              <a:defRPr/>
            </a:pPr>
            <a:r>
              <a:rPr lang="en-US" sz="18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</a:p>
          <a:p>
            <a:pPr algn="ctr" defTabSz="1096683">
              <a:defRPr/>
            </a:pPr>
            <a:r>
              <a:rPr lang="en-US" sz="18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133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3D38B2B-FBF7-4B12-992B-0947FCAF78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93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0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20C652-7A4D-4504-AB8B-1EF21AF3C4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9" t="13590" r="11852" b="68004"/>
          <a:stretch/>
        </p:blipFill>
        <p:spPr>
          <a:xfrm>
            <a:off x="914399" y="1878495"/>
            <a:ext cx="3265825" cy="31904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881B4C-D1DC-4364-8E6B-A2B89AA2AB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1" t="6505" r="8026" b="87368"/>
          <a:stretch/>
        </p:blipFill>
        <p:spPr>
          <a:xfrm>
            <a:off x="914399" y="375666"/>
            <a:ext cx="6146509" cy="1580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358F0E-295A-4513-BFB0-79B0F14A1A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1" t="31594" r="11680" b="50000"/>
          <a:stretch/>
        </p:blipFill>
        <p:spPr>
          <a:xfrm>
            <a:off x="4723786" y="1878496"/>
            <a:ext cx="3072521" cy="30016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649C8-3D5F-424E-8184-1306999929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3" t="50000" r="11648" b="31594"/>
          <a:stretch/>
        </p:blipFill>
        <p:spPr>
          <a:xfrm>
            <a:off x="8309572" y="2067338"/>
            <a:ext cx="3072521" cy="300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58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0608149-3328-43E9-B66B-EF2410D0B5FF}"/>
              </a:ext>
            </a:extLst>
          </p:cNvPr>
          <p:cNvGrpSpPr/>
          <p:nvPr/>
        </p:nvGrpSpPr>
        <p:grpSpPr>
          <a:xfrm>
            <a:off x="1361872" y="1327825"/>
            <a:ext cx="9066179" cy="4202349"/>
            <a:chOff x="0" y="914399"/>
            <a:chExt cx="9066179" cy="420234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8649C8-3D5F-424E-8184-130699992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1" t="71324" r="29033" b="7202"/>
            <a:stretch/>
          </p:blipFill>
          <p:spPr>
            <a:xfrm>
              <a:off x="0" y="914399"/>
              <a:ext cx="9027268" cy="420234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7B23C34-332E-4258-B449-98EA61702789}"/>
                </a:ext>
              </a:extLst>
            </p:cNvPr>
            <p:cNvSpPr/>
            <p:nvPr/>
          </p:nvSpPr>
          <p:spPr>
            <a:xfrm>
              <a:off x="7373566" y="1945532"/>
              <a:ext cx="1692613" cy="31517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588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A50FE2-5C99-4049-BFA3-996425CA2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74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20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0608149-3328-43E9-B66B-EF2410D0B5FF}"/>
              </a:ext>
            </a:extLst>
          </p:cNvPr>
          <p:cNvGrpSpPr/>
          <p:nvPr/>
        </p:nvGrpSpPr>
        <p:grpSpPr>
          <a:xfrm>
            <a:off x="2535677" y="428018"/>
            <a:ext cx="7120646" cy="5350211"/>
            <a:chOff x="4416358" y="1435554"/>
            <a:chExt cx="4610910" cy="368119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8649C8-3D5F-424E-8184-130699992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54" t="73589" r="8432" b="7600"/>
            <a:stretch/>
          </p:blipFill>
          <p:spPr>
            <a:xfrm>
              <a:off x="4416358" y="1435554"/>
              <a:ext cx="4610910" cy="368119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7B23C34-332E-4258-B449-98EA61702789}"/>
                </a:ext>
              </a:extLst>
            </p:cNvPr>
            <p:cNvSpPr/>
            <p:nvPr/>
          </p:nvSpPr>
          <p:spPr>
            <a:xfrm>
              <a:off x="4416358" y="1609573"/>
              <a:ext cx="2373548" cy="4283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7187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4130" y="-280752"/>
            <a:ext cx="12766130" cy="77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0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138" y="1529968"/>
            <a:ext cx="10108044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9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5">
            <a:extLst>
              <a:ext uri="{FF2B5EF4-FFF2-40B4-BE49-F238E27FC236}">
                <a16:creationId xmlns:a16="http://schemas.microsoft.com/office/drawing/2014/main" id="{5EAC1E67-ED39-4031-86C9-98FC9FAF1B12}"/>
              </a:ext>
            </a:extLst>
          </p:cNvPr>
          <p:cNvSpPr txBox="1"/>
          <p:nvPr/>
        </p:nvSpPr>
        <p:spPr>
          <a:xfrm>
            <a:off x="2702301" y="2829583"/>
            <a:ext cx="2569417" cy="620714"/>
          </a:xfrm>
          <a:prstGeom prst="rect">
            <a:avLst/>
          </a:prstGeom>
          <a:noFill/>
        </p:spPr>
        <p:txBody>
          <a:bodyPr wrap="square" lIns="94075" tIns="47037" rIns="94075" bIns="47037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click here to add text click here to add text click here to add text click here to add text click here to add text click here to add text </a:t>
            </a:r>
            <a:endParaRPr kumimoji="0" lang="zh-CN" altLang="en-US" sz="75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CC104FFB-8937-4BFF-90B5-11C2093D9ED6}"/>
              </a:ext>
            </a:extLst>
          </p:cNvPr>
          <p:cNvSpPr txBox="1"/>
          <p:nvPr/>
        </p:nvSpPr>
        <p:spPr>
          <a:xfrm>
            <a:off x="2702301" y="2525483"/>
            <a:ext cx="1276823" cy="299344"/>
          </a:xfrm>
          <a:prstGeom prst="rect">
            <a:avLst/>
          </a:prstGeom>
          <a:noFill/>
        </p:spPr>
        <p:txBody>
          <a:bodyPr wrap="none" lIns="94075" tIns="47037" rIns="94075" bIns="47037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2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ADD TITLE TEXT</a:t>
            </a:r>
            <a:endParaRPr kumimoji="0" lang="zh-CN" altLang="en-US" sz="132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8A6A2D89-2C97-4F07-AF98-F75F321A7056}"/>
              </a:ext>
            </a:extLst>
          </p:cNvPr>
          <p:cNvSpPr txBox="1">
            <a:spLocks/>
          </p:cNvSpPr>
          <p:nvPr/>
        </p:nvSpPr>
        <p:spPr>
          <a:xfrm>
            <a:off x="1340528" y="748739"/>
            <a:ext cx="4701379" cy="790112"/>
          </a:xfrm>
          <a:prstGeom prst="rect">
            <a:avLst/>
          </a:prstGeom>
          <a:solidFill>
            <a:srgbClr val="FFFF00"/>
          </a:solidFill>
          <a:ln w="28575">
            <a:solidFill>
              <a:srgbClr val="00B05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4E9F42"/>
                </a:solidFill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CHUẨN BỊ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4E9F42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BD79B4-99B9-4F21-97F7-4B9D345FC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12" y="1538851"/>
            <a:ext cx="4575484" cy="45123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DBB2A0-96FA-44B2-A6B0-6C284D3774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492" y="1613579"/>
            <a:ext cx="4861264" cy="4861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48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5">
            <a:extLst>
              <a:ext uri="{FF2B5EF4-FFF2-40B4-BE49-F238E27FC236}">
                <a16:creationId xmlns:a16="http://schemas.microsoft.com/office/drawing/2014/main" id="{5EAC1E67-ED39-4031-86C9-98FC9FAF1B12}"/>
              </a:ext>
            </a:extLst>
          </p:cNvPr>
          <p:cNvSpPr txBox="1"/>
          <p:nvPr/>
        </p:nvSpPr>
        <p:spPr>
          <a:xfrm>
            <a:off x="2702301" y="2829583"/>
            <a:ext cx="2569417" cy="620714"/>
          </a:xfrm>
          <a:prstGeom prst="rect">
            <a:avLst/>
          </a:prstGeom>
          <a:noFill/>
        </p:spPr>
        <p:txBody>
          <a:bodyPr wrap="square" lIns="94075" tIns="47037" rIns="94075" bIns="47037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click here to add text click here to add text click here to add text click here to add text click here to add text click here to add text </a:t>
            </a:r>
            <a:endParaRPr kumimoji="0" lang="zh-CN" altLang="en-US" sz="75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CC104FFB-8937-4BFF-90B5-11C2093D9ED6}"/>
              </a:ext>
            </a:extLst>
          </p:cNvPr>
          <p:cNvSpPr txBox="1"/>
          <p:nvPr/>
        </p:nvSpPr>
        <p:spPr>
          <a:xfrm>
            <a:off x="2702301" y="2525483"/>
            <a:ext cx="1276823" cy="299344"/>
          </a:xfrm>
          <a:prstGeom prst="rect">
            <a:avLst/>
          </a:prstGeom>
          <a:noFill/>
        </p:spPr>
        <p:txBody>
          <a:bodyPr wrap="none" lIns="94075" tIns="47037" rIns="94075" bIns="47037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2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ADD TITLE TEXT</a:t>
            </a:r>
            <a:endParaRPr kumimoji="0" lang="zh-CN" altLang="en-US" sz="132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431295-1F99-48D7-AD2A-FA4F557B6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1" y="73212"/>
            <a:ext cx="11754035" cy="6454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19A05B7-5C51-49A3-B8EC-F66D87CD9E9D}"/>
              </a:ext>
            </a:extLst>
          </p:cNvPr>
          <p:cNvSpPr/>
          <p:nvPr/>
        </p:nvSpPr>
        <p:spPr>
          <a:xfrm>
            <a:off x="1847451" y="1952673"/>
            <a:ext cx="8292476" cy="921114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211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87" b="1" i="0" u="none" strike="noStrike" kern="0" cap="none" spc="0" normalizeH="0" baseline="0" noProof="0" dirty="0">
                <a:ln/>
                <a:solidFill>
                  <a:srgbClr val="8064A2"/>
                </a:solidFill>
                <a:effectLst/>
                <a:uLnTx/>
                <a:uFillTx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2430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84085" y="1876351"/>
            <a:ext cx="11268153" cy="3750726"/>
            <a:chOff x="1500371" y="2506497"/>
            <a:chExt cx="4436778" cy="2606858"/>
          </a:xfrm>
        </p:grpSpPr>
        <p:grpSp>
          <p:nvGrpSpPr>
            <p:cNvPr id="2" name="Group 1"/>
            <p:cNvGrpSpPr/>
            <p:nvPr/>
          </p:nvGrpSpPr>
          <p:grpSpPr>
            <a:xfrm>
              <a:off x="1673638" y="2506497"/>
              <a:ext cx="4263511" cy="2606858"/>
              <a:chOff x="6630373" y="1755339"/>
              <a:chExt cx="4263511" cy="2606858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6671439" y="1755339"/>
                <a:ext cx="4222445" cy="2606858"/>
              </a:xfrm>
              <a:prstGeom prst="rect">
                <a:avLst/>
              </a:prstGeom>
              <a:noFill/>
              <a:ln w="22225">
                <a:solidFill>
                  <a:srgbClr val="FFD2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" name="Rounded Rectangle 3"/>
              <p:cNvSpPr/>
              <p:nvPr/>
            </p:nvSpPr>
            <p:spPr>
              <a:xfrm rot="2700000">
                <a:off x="6630373" y="2364391"/>
                <a:ext cx="624548" cy="624548"/>
              </a:xfrm>
              <a:prstGeom prst="roundRect">
                <a:avLst>
                  <a:gd name="adj" fmla="val 19652"/>
                </a:avLst>
              </a:prstGeom>
              <a:solidFill>
                <a:srgbClr val="FFD2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2265028" y="2604919"/>
              <a:ext cx="3401787" cy="2417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Con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gì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khi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ta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ngủ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N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ếu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không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mắc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màn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che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         </a:t>
              </a:r>
              <a:r>
                <a:rPr lang="en-US" altLang="zh-CN" sz="44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Quanh</a:t>
              </a:r>
              <a:r>
                <a:rPr lang="en-US" altLang="zh-CN" sz="4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người</a:t>
              </a:r>
              <a:r>
                <a:rPr lang="en-US" altLang="zh-CN" sz="4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kêu</a:t>
              </a:r>
              <a:r>
                <a:rPr lang="en-US" altLang="zh-CN" sz="4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vo</a:t>
              </a:r>
              <a:r>
                <a:rPr lang="en-US" altLang="zh-CN" sz="4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ve</a:t>
              </a:r>
              <a:endParaRPr lang="en-US" altLang="zh-CN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  </a:t>
              </a:r>
              <a:r>
                <a:rPr lang="en-US" altLang="zh-CN" sz="44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Châm</a:t>
              </a:r>
              <a:r>
                <a:rPr lang="en-US" altLang="zh-CN" sz="4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vào</a:t>
              </a:r>
              <a:r>
                <a:rPr lang="en-US" altLang="zh-CN" sz="4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người</a:t>
              </a:r>
              <a:r>
                <a:rPr lang="en-US" altLang="zh-CN" sz="4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hút</a:t>
              </a:r>
              <a:r>
                <a:rPr lang="en-US" altLang="zh-CN" sz="4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máu</a:t>
              </a:r>
              <a:r>
                <a:rPr lang="en-US" altLang="zh-CN" sz="4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?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                             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A8B3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Là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5A8B3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con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A8B3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gì</a:t>
              </a:r>
              <a:r>
                <a:rPr lang="en-US" altLang="zh-CN" sz="4400" dirty="0">
                  <a:solidFill>
                    <a:srgbClr val="5A8B3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?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A8B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500371" y="2954654"/>
              <a:ext cx="884670" cy="278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52" name="Title 1">
            <a:extLst>
              <a:ext uri="{FF2B5EF4-FFF2-40B4-BE49-F238E27FC236}">
                <a16:creationId xmlns:a16="http://schemas.microsoft.com/office/drawing/2014/main" id="{A3A1A052-86C9-4D8E-9252-9A59FCD3B38E}"/>
              </a:ext>
            </a:extLst>
          </p:cNvPr>
          <p:cNvSpPr txBox="1">
            <a:spLocks/>
          </p:cNvSpPr>
          <p:nvPr/>
        </p:nvSpPr>
        <p:spPr>
          <a:xfrm>
            <a:off x="1524000" y="1090078"/>
            <a:ext cx="9144000" cy="62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4E9F42"/>
                </a:solidFill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ĐỐ VUI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4E9F42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49950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66C64F-C3C6-4CE6-B1CE-E46CF10141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/>
        </p:blipFill>
        <p:spPr>
          <a:xfrm>
            <a:off x="0" y="243840"/>
            <a:ext cx="1219962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404DB79-D484-49A0-B29B-151C3CD7C2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/>
        </p:blipFill>
        <p:spPr>
          <a:xfrm>
            <a:off x="-7620" y="-137160"/>
            <a:ext cx="12207240" cy="3810000"/>
          </a:xfrm>
          <a:prstGeom prst="rect">
            <a:avLst/>
          </a:prstGeom>
          <a:ln>
            <a:noFill/>
          </a:ln>
        </p:spPr>
      </p:pic>
      <p:sp>
        <p:nvSpPr>
          <p:cNvPr id="6" name="文本框 11">
            <a:extLst>
              <a:ext uri="{FF2B5EF4-FFF2-40B4-BE49-F238E27FC236}">
                <a16:creationId xmlns:a16="http://schemas.microsoft.com/office/drawing/2014/main" id="{F23CF94E-79D7-4520-8032-ACC47FF59152}"/>
              </a:ext>
            </a:extLst>
          </p:cNvPr>
          <p:cNvSpPr txBox="1"/>
          <p:nvPr/>
        </p:nvSpPr>
        <p:spPr>
          <a:xfrm>
            <a:off x="884682" y="4224481"/>
            <a:ext cx="10422635" cy="161895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en-US" sz="4000" b="1" dirty="0" err="1">
                <a:solidFill>
                  <a:srgbClr val="86C58D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86C58D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17 : CON VẬT QUANH EM ( </a:t>
            </a:r>
            <a:r>
              <a:rPr lang="en-US" sz="4000" b="1" dirty="0" err="1">
                <a:solidFill>
                  <a:srgbClr val="86C58D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86C58D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1)</a:t>
            </a:r>
          </a:p>
          <a:p>
            <a:pPr algn="ctr">
              <a:lnSpc>
                <a:spcPct val="115000"/>
              </a:lnSpc>
              <a:defRPr/>
            </a:pPr>
            <a:r>
              <a:rPr lang="en-US" sz="4000" b="1" dirty="0">
                <a:solidFill>
                  <a:srgbClr val="86C58D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 70, 71</a:t>
            </a:r>
            <a:endParaRPr lang="en-US" sz="4000" b="1" dirty="0">
              <a:solidFill>
                <a:srgbClr val="86C58D">
                  <a:lumMod val="50000"/>
                </a:srgb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889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625406" y="1929041"/>
            <a:ext cx="2666429" cy="2669204"/>
            <a:chOff x="1413102" y="1486237"/>
            <a:chExt cx="1999821" cy="2001903"/>
          </a:xfrm>
        </p:grpSpPr>
        <p:sp>
          <p:nvSpPr>
            <p:cNvPr id="23" name="任意多边形 82"/>
            <p:cNvSpPr/>
            <p:nvPr/>
          </p:nvSpPr>
          <p:spPr bwMode="auto">
            <a:xfrm rot="3738964">
              <a:off x="1412061" y="1487278"/>
              <a:ext cx="2001903" cy="1999821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5" name="TextBox 57"/>
            <p:cNvSpPr txBox="1"/>
            <p:nvPr/>
          </p:nvSpPr>
          <p:spPr>
            <a:xfrm>
              <a:off x="1536312" y="2196095"/>
              <a:ext cx="673502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1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spc="300" dirty="0">
                  <a:solidFill>
                    <a:srgbClr val="FFFFFF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    </a:t>
              </a:r>
              <a:endParaRPr kumimoji="0" lang="zh-CN" altLang="en-US" sz="36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57" name="图片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83"/>
            <a:ext cx="11093804" cy="216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B133342-5CA7-49B5-B204-F15C64A5F6F5}"/>
              </a:ext>
            </a:extLst>
          </p:cNvPr>
          <p:cNvSpPr/>
          <p:nvPr/>
        </p:nvSpPr>
        <p:spPr>
          <a:xfrm>
            <a:off x="3470818" y="1672664"/>
            <a:ext cx="586995" cy="586995"/>
          </a:xfrm>
          <a:prstGeom prst="roundRect">
            <a:avLst/>
          </a:prstGeom>
          <a:solidFill>
            <a:srgbClr val="FF8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8FBB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56" name="TextBox 137">
            <a:extLst>
              <a:ext uri="{FF2B5EF4-FFF2-40B4-BE49-F238E27FC236}">
                <a16:creationId xmlns:a16="http://schemas.microsoft.com/office/drawing/2014/main" id="{BB202DD3-B2F3-4CE7-B751-30070B6DE92F}"/>
              </a:ext>
            </a:extLst>
          </p:cNvPr>
          <p:cNvSpPr txBox="1"/>
          <p:nvPr/>
        </p:nvSpPr>
        <p:spPr>
          <a:xfrm>
            <a:off x="3551963" y="1647853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1</a:t>
            </a: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65" name="矩形: 圆角 64">
            <a:extLst>
              <a:ext uri="{FF2B5EF4-FFF2-40B4-BE49-F238E27FC236}">
                <a16:creationId xmlns:a16="http://schemas.microsoft.com/office/drawing/2014/main" id="{D2E6F806-8481-4789-A43C-DCAE199C5A04}"/>
              </a:ext>
            </a:extLst>
          </p:cNvPr>
          <p:cNvSpPr/>
          <p:nvPr/>
        </p:nvSpPr>
        <p:spPr>
          <a:xfrm>
            <a:off x="3465827" y="3172028"/>
            <a:ext cx="557417" cy="557417"/>
          </a:xfrm>
          <a:prstGeom prst="roundRect">
            <a:avLst/>
          </a:prstGeom>
          <a:solidFill>
            <a:srgbClr val="FFD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8FBB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66" name="TextBox 137">
            <a:extLst>
              <a:ext uri="{FF2B5EF4-FFF2-40B4-BE49-F238E27FC236}">
                <a16:creationId xmlns:a16="http://schemas.microsoft.com/office/drawing/2014/main" id="{7646318B-2334-49D5-B92B-D3C3E92A1D44}"/>
              </a:ext>
            </a:extLst>
          </p:cNvPr>
          <p:cNvSpPr txBox="1"/>
          <p:nvPr/>
        </p:nvSpPr>
        <p:spPr>
          <a:xfrm>
            <a:off x="3528068" y="3144670"/>
            <a:ext cx="409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2</a:t>
            </a: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67" name="矩形 39">
            <a:extLst>
              <a:ext uri="{FF2B5EF4-FFF2-40B4-BE49-F238E27FC236}">
                <a16:creationId xmlns:a16="http://schemas.microsoft.com/office/drawing/2014/main" id="{54488AC4-0A64-404D-B02D-AA9EAF31F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6190" y="2137337"/>
            <a:ext cx="8293259" cy="42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lnSpc>
                <a:spcPct val="115000"/>
              </a:lnSpc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2" name="矩形 39">
            <a:extLst>
              <a:ext uri="{FF2B5EF4-FFF2-40B4-BE49-F238E27FC236}">
                <a16:creationId xmlns:a16="http://schemas.microsoft.com/office/drawing/2014/main" id="{C2BB8882-C44C-4CE2-89CF-A219E592A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813" y="3257388"/>
            <a:ext cx="8011635" cy="39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A71E8832-64BD-43A0-AA83-B9631E5BA9C8}"/>
              </a:ext>
            </a:extLst>
          </p:cNvPr>
          <p:cNvGrpSpPr/>
          <p:nvPr/>
        </p:nvGrpSpPr>
        <p:grpSpPr>
          <a:xfrm>
            <a:off x="79205" y="4115689"/>
            <a:ext cx="12236057" cy="2690741"/>
            <a:chOff x="19160" y="4020525"/>
            <a:chExt cx="9177043" cy="2018056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31358F1B-E524-4FB0-B8BF-B63EC6856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5951" y="4020525"/>
              <a:ext cx="4910252" cy="1956197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2898C6DB-A58A-4F3C-A239-BC3EFB0F1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60" y="4082384"/>
              <a:ext cx="4910252" cy="1956197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D22AEEC2-D58E-4305-BDC8-E7D196BF7BFE}"/>
              </a:ext>
            </a:extLst>
          </p:cNvPr>
          <p:cNvSpPr/>
          <p:nvPr/>
        </p:nvSpPr>
        <p:spPr>
          <a:xfrm>
            <a:off x="543476" y="2456607"/>
            <a:ext cx="285861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Yêu</a:t>
            </a:r>
            <a:r>
              <a:rPr lang="en-US" sz="4400" b="1" dirty="0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cầu</a:t>
            </a:r>
            <a:r>
              <a:rPr lang="en-US" sz="4400" b="1" dirty="0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cần</a:t>
            </a:r>
            <a:r>
              <a:rPr lang="en-US" sz="4400" b="1" dirty="0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đạt</a:t>
            </a:r>
            <a:endParaRPr lang="en-US" sz="4400" b="1" cap="none" spc="0" dirty="0">
              <a:ln w="13462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5" name="文本框 11">
            <a:extLst>
              <a:ext uri="{FF2B5EF4-FFF2-40B4-BE49-F238E27FC236}">
                <a16:creationId xmlns:a16="http://schemas.microsoft.com/office/drawing/2014/main" id="{62AAA2E7-7E67-4950-9B37-20CDBFC10245}"/>
              </a:ext>
            </a:extLst>
          </p:cNvPr>
          <p:cNvSpPr txBox="1"/>
          <p:nvPr/>
        </p:nvSpPr>
        <p:spPr>
          <a:xfrm>
            <a:off x="4252019" y="2856182"/>
            <a:ext cx="7883474" cy="125764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  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Nhận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biết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được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tầm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quan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trọng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của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các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con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vật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ích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từ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đó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thái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độ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yêu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quý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,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tôn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trọng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và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bảo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vệ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con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vật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,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đồng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thời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nhận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biết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được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một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tác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hại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do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một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số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con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vật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gây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ra,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từ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đó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có</a:t>
            </a: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 ý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thứ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và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hành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động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phù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hợp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để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phòng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tránh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.</a:t>
            </a:r>
            <a:endParaRPr lang="en-US" sz="18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7" name="文本框 11">
            <a:extLst>
              <a:ext uri="{FF2B5EF4-FFF2-40B4-BE49-F238E27FC236}">
                <a16:creationId xmlns:a16="http://schemas.microsoft.com/office/drawing/2014/main" id="{775D6EE1-E215-4DE6-B01A-24815BD6EDC4}"/>
              </a:ext>
            </a:extLst>
          </p:cNvPr>
          <p:cNvSpPr txBox="1"/>
          <p:nvPr/>
        </p:nvSpPr>
        <p:spPr>
          <a:xfrm>
            <a:off x="4308388" y="1373479"/>
            <a:ext cx="7827105" cy="1055608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defTabSz="1216122">
              <a:buClr>
                <a:srgbClr val="000000"/>
              </a:buClr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b="1" dirty="0">
                <a:solidFill>
                  <a:srgbClr val="92D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92D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ặt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b="1" dirty="0">
                <a:solidFill>
                  <a:srgbClr val="92D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zh-CN" altLang="en-US" sz="2000" b="1" dirty="0">
              <a:solidFill>
                <a:srgbClr val="92D050"/>
              </a:solidFill>
              <a:latin typeface="Calibri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969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81200" y="914400"/>
            <a:ext cx="4785284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9BBB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1844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AE4D9F5-F0D4-4B2C-B569-55C23D9FF97B}"/>
              </a:ext>
            </a:extLst>
          </p:cNvPr>
          <p:cNvGrpSpPr/>
          <p:nvPr/>
        </p:nvGrpSpPr>
        <p:grpSpPr>
          <a:xfrm>
            <a:off x="162127" y="0"/>
            <a:ext cx="11867745" cy="6852425"/>
            <a:chOff x="0" y="0"/>
            <a:chExt cx="11867745" cy="68524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0D451A0-8D0B-4187-A756-A17A514720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2" t="13530" r="-693" b="26003"/>
            <a:stretch/>
          </p:blipFill>
          <p:spPr>
            <a:xfrm>
              <a:off x="0" y="0"/>
              <a:ext cx="7743217" cy="685242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6514AF7-80BC-400B-8F62-AB117C7B67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41" r="49217" b="31265"/>
            <a:stretch/>
          </p:blipFill>
          <p:spPr>
            <a:xfrm>
              <a:off x="7684851" y="715487"/>
              <a:ext cx="4182894" cy="55102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8761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D451A0-8D0B-4187-A756-A17A51472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5" t="73618" r="1662" b="7289"/>
          <a:stretch/>
        </p:blipFill>
        <p:spPr>
          <a:xfrm>
            <a:off x="87801" y="1098330"/>
            <a:ext cx="12016397" cy="367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9173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heme/theme1.xml><?xml version="1.0" encoding="utf-8"?>
<a:theme xmlns:a="http://schemas.openxmlformats.org/drawingml/2006/main" name="1_Office 主题​​">
  <a:themeElements>
    <a:clrScheme name="自定义 83">
      <a:dk1>
        <a:srgbClr val="86C58D"/>
      </a:dk1>
      <a:lt1>
        <a:srgbClr val="C08FBB"/>
      </a:lt1>
      <a:dk2>
        <a:srgbClr val="F4D466"/>
      </a:dk2>
      <a:lt2>
        <a:srgbClr val="C00000"/>
      </a:lt2>
      <a:accent1>
        <a:srgbClr val="080808"/>
      </a:accent1>
      <a:accent2>
        <a:srgbClr val="FFFFFF"/>
      </a:accent2>
      <a:accent3>
        <a:srgbClr val="5F5F5F"/>
      </a:accent3>
      <a:accent4>
        <a:srgbClr val="080808"/>
      </a:accent4>
      <a:accent5>
        <a:srgbClr val="080808"/>
      </a:accent5>
      <a:accent6>
        <a:srgbClr val="080808"/>
      </a:accent6>
      <a:hlink>
        <a:srgbClr val="080808"/>
      </a:hlink>
      <a:folHlink>
        <a:srgbClr val="080808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3sraqdch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1746</TotalTime>
  <Words>287</Words>
  <Application>Microsoft Office PowerPoint</Application>
  <PresentationFormat>Widescreen</PresentationFormat>
  <Paragraphs>36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等线</vt:lpstr>
      <vt:lpstr>微软雅黑</vt:lpstr>
      <vt:lpstr>Arial</vt:lpstr>
      <vt:lpstr>Calibri</vt:lpstr>
      <vt:lpstr>Calibri Light</vt:lpstr>
      <vt:lpstr>Oswald Regular</vt:lpstr>
      <vt:lpstr>Passion One</vt:lpstr>
      <vt:lpstr>SVN-Poky's</vt:lpstr>
      <vt:lpstr>SVN-Whimsy</vt:lpstr>
      <vt:lpstr>Tahoma</vt:lpstr>
      <vt:lpstr>Times New Roman</vt:lpstr>
      <vt:lpstr>Wingdings 2</vt:lpstr>
      <vt:lpstr>1_Office 主题​​</vt:lpstr>
      <vt:lpstr>HDOfficeLightV0</vt:lpstr>
      <vt:lpstr>https://www.freeppt7.com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 đến với tiết TNXH</dc:title>
  <dc:creator>ducthangvt4@gmail.com</dc:creator>
  <cp:lastModifiedBy>Hong Nhung Nguyen Thi</cp:lastModifiedBy>
  <cp:revision>44</cp:revision>
  <dcterms:created xsi:type="dcterms:W3CDTF">2021-09-27T16:43:14Z</dcterms:created>
  <dcterms:modified xsi:type="dcterms:W3CDTF">2022-01-27T17:15:11Z</dcterms:modified>
</cp:coreProperties>
</file>