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5" r:id="rId2"/>
    <p:sldId id="315" r:id="rId3"/>
    <p:sldId id="259" r:id="rId4"/>
    <p:sldId id="258" r:id="rId5"/>
    <p:sldId id="304" r:id="rId6"/>
    <p:sldId id="303" r:id="rId7"/>
    <p:sldId id="305" r:id="rId8"/>
    <p:sldId id="307" r:id="rId9"/>
    <p:sldId id="296" r:id="rId10"/>
    <p:sldId id="283" r:id="rId11"/>
    <p:sldId id="299" r:id="rId12"/>
    <p:sldId id="297" r:id="rId13"/>
    <p:sldId id="298" r:id="rId14"/>
    <p:sldId id="263" r:id="rId15"/>
    <p:sldId id="279" r:id="rId16"/>
    <p:sldId id="264" r:id="rId17"/>
    <p:sldId id="286" r:id="rId18"/>
    <p:sldId id="301" r:id="rId19"/>
    <p:sldId id="261" r:id="rId20"/>
    <p:sldId id="302" r:id="rId21"/>
    <p:sldId id="312" r:id="rId22"/>
    <p:sldId id="309" r:id="rId23"/>
    <p:sldId id="310" r:id="rId24"/>
    <p:sldId id="291" r:id="rId25"/>
    <p:sldId id="31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746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35E46372-CC14-48A4-A08C-185549099B10}"/>
              </a:ext>
            </a:extLst>
          </p:cNvPr>
          <p:cNvSpPr txBox="1"/>
          <p:nvPr/>
        </p:nvSpPr>
        <p:spPr>
          <a:xfrm>
            <a:off x="2379622" y="253956"/>
            <a:ext cx="724647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PHÒNG GD &amp; ĐT QUẬN LONG BIÊN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281823" y="2857418"/>
            <a:ext cx="5975171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en-GB" sz="2800" b="1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: </a:t>
            </a:r>
            <a:r>
              <a:rPr lang="en-US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TỰ</a:t>
            </a:r>
            <a:r>
              <a:rPr lang="en-US" sz="2800" b="1" i="0" u="none" strike="noStrike" kern="1200" cap="none" spc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NHIÊN VÀ XÃ HỘI</a:t>
            </a:r>
            <a:endParaRPr lang="en-GB" sz="2800" b="1" i="0" u="none" strike="noStrike" kern="1200" cap="none" spc="0" baseline="0" dirty="0">
              <a:solidFill>
                <a:srgbClr val="000066"/>
              </a:solidFill>
              <a:effectLst>
                <a:outerShdw dist="45794" dir="2021404">
                  <a:srgbClr val="B2B2B2"/>
                </a:outerShdw>
              </a:effectLst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087597" y="3733501"/>
            <a:ext cx="778610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2800" b="1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16: CHĂM SÓC VÀ BẢO VỆ CÂY TRỒNG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99" y="873781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286" y="27123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109805" y="3733501"/>
            <a:ext cx="778610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2800" b="1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16: CHĂM SÓC VÀ BẢO VỆ CÂY TRỒNG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5092950" y="4315926"/>
            <a:ext cx="1309974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TIẾT 2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222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7974" t="39303" r="61292" b="28783"/>
          <a:stretch/>
        </p:blipFill>
        <p:spPr bwMode="auto">
          <a:xfrm>
            <a:off x="318654" y="96982"/>
            <a:ext cx="5250873" cy="5569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9968" t="7389" r="32052" b="33806"/>
          <a:stretch/>
        </p:blipFill>
        <p:spPr bwMode="auto">
          <a:xfrm>
            <a:off x="6054868" y="319953"/>
            <a:ext cx="5582950" cy="5166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5456" y="5666509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xấu</a:t>
            </a:r>
            <a:r>
              <a:rPr lang="en-US" sz="3600" dirty="0"/>
              <a:t> </a:t>
            </a:r>
            <a:r>
              <a:rPr lang="en-US" sz="3600" dirty="0" err="1"/>
              <a:t>hổ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356765" y="5666508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dền</a:t>
            </a:r>
            <a:r>
              <a:rPr lang="en-US" sz="3600" dirty="0"/>
              <a:t> </a:t>
            </a:r>
            <a:r>
              <a:rPr lang="en-US" sz="3600" dirty="0" err="1"/>
              <a:t>gai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027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6282" t="9456" r="38365" b="37943"/>
          <a:stretch/>
        </p:blipFill>
        <p:spPr bwMode="auto">
          <a:xfrm>
            <a:off x="625619" y="558512"/>
            <a:ext cx="5304126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58146" t="11821" r="3976" b="37057"/>
          <a:stretch/>
        </p:blipFill>
        <p:spPr bwMode="auto">
          <a:xfrm>
            <a:off x="6534149" y="558512"/>
            <a:ext cx="5062105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9564" y="6151418"/>
            <a:ext cx="423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Xương</a:t>
            </a:r>
            <a:r>
              <a:rPr lang="en-US" sz="3600" dirty="0"/>
              <a:t> </a:t>
            </a:r>
            <a:r>
              <a:rPr lang="en-US" sz="3600" dirty="0" err="1"/>
              <a:t>rồng</a:t>
            </a:r>
            <a:r>
              <a:rPr lang="en-US" sz="3600" dirty="0"/>
              <a:t> </a:t>
            </a:r>
            <a:r>
              <a:rPr lang="en-US" sz="3600" dirty="0" err="1"/>
              <a:t>bát</a:t>
            </a:r>
            <a:r>
              <a:rPr lang="en-US" sz="3600" dirty="0"/>
              <a:t> </a:t>
            </a:r>
            <a:r>
              <a:rPr lang="en-US" sz="3600" dirty="0" err="1"/>
              <a:t>tiên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8108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8644" t="12117" r="10123" b="44149"/>
          <a:stretch/>
        </p:blipFill>
        <p:spPr bwMode="auto">
          <a:xfrm>
            <a:off x="420832" y="465859"/>
            <a:ext cx="5439642" cy="5075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3382" y="5541817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Lá</a:t>
            </a:r>
            <a:r>
              <a:rPr lang="en-US" sz="3600" dirty="0"/>
              <a:t> </a:t>
            </a:r>
            <a:r>
              <a:rPr lang="en-US" sz="3600" dirty="0" err="1"/>
              <a:t>ngón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60139" t="13593" r="9624" b="37944"/>
          <a:stretch/>
        </p:blipFill>
        <p:spPr bwMode="auto">
          <a:xfrm>
            <a:off x="6747165" y="465857"/>
            <a:ext cx="4849090" cy="5075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12182" y="5541817"/>
            <a:ext cx="429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vạn</a:t>
            </a:r>
            <a:r>
              <a:rPr lang="en-US" sz="3600" dirty="0"/>
              <a:t> </a:t>
            </a:r>
            <a:r>
              <a:rPr lang="en-US" sz="3600" dirty="0" err="1"/>
              <a:t>niên</a:t>
            </a:r>
            <a:r>
              <a:rPr lang="en-US" sz="3600" dirty="0"/>
              <a:t> </a:t>
            </a:r>
            <a:r>
              <a:rPr lang="en-US" sz="3600" dirty="0" err="1"/>
              <a:t>thanh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2147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6415" t="37825" r="35542" b="11347"/>
          <a:stretch/>
        </p:blipFill>
        <p:spPr bwMode="auto">
          <a:xfrm>
            <a:off x="461096" y="296141"/>
            <a:ext cx="5537922" cy="5107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54727" y="5708072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thầu</a:t>
            </a:r>
            <a:r>
              <a:rPr lang="en-US" sz="3600" dirty="0"/>
              <a:t> </a:t>
            </a:r>
            <a:r>
              <a:rPr lang="en-US" sz="3600" dirty="0" err="1"/>
              <a:t>dầu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6581" t="30438" r="35873" b="19917"/>
          <a:stretch/>
        </p:blipFill>
        <p:spPr bwMode="auto">
          <a:xfrm>
            <a:off x="6696075" y="412172"/>
            <a:ext cx="4858616" cy="5143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8310" y="5818909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sừng</a:t>
            </a:r>
            <a:r>
              <a:rPr lang="en-US" sz="3600" dirty="0"/>
              <a:t> </a:t>
            </a:r>
            <a:r>
              <a:rPr lang="en-US" sz="3600" dirty="0" err="1"/>
              <a:t>trâu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53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662930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0312B-0FEF-4A36-99D0-982761F6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- </a:t>
            </a:r>
            <a:r>
              <a:rPr lang="en-US" sz="3600" b="1" dirty="0" err="1">
                <a:solidFill>
                  <a:schemeClr val="tx1"/>
                </a:solidFill>
              </a:rPr>
              <a:t>Cùng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nói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về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việc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chăm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sóc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bảo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vệ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cây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- </a:t>
            </a:r>
            <a:r>
              <a:rPr lang="en-US" sz="3600" b="1" dirty="0" err="1">
                <a:solidFill>
                  <a:schemeClr val="tx1"/>
                </a:solidFill>
              </a:rPr>
              <a:t>Dự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án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trồng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chăm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sóc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cây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99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5165" t="26733" r="24363" b="58976"/>
          <a:stretch/>
        </p:blipFill>
        <p:spPr bwMode="auto">
          <a:xfrm>
            <a:off x="1759527" y="720436"/>
            <a:ext cx="9559637" cy="5167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8722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46" y="4686300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817418"/>
            <a:ext cx="9819248" cy="47382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8514E-F3B0-4F8F-9AAC-FB8A86DB7A45}"/>
              </a:ext>
            </a:extLst>
          </p:cNvPr>
          <p:cNvSpPr/>
          <p:nvPr/>
        </p:nvSpPr>
        <p:spPr>
          <a:xfrm>
            <a:off x="2512375" y="1068736"/>
            <a:ext cx="9156599" cy="41405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5"/>
            <a:ext cx="9608234" cy="255821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238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9583B7-2F99-4312-AAD0-14C7D64A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72192" cy="6601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5C5480D2-72C4-40AA-89EA-4AD3610D8890}"/>
              </a:ext>
            </a:extLst>
          </p:cNvPr>
          <p:cNvSpPr txBox="1"/>
          <p:nvPr/>
        </p:nvSpPr>
        <p:spPr>
          <a:xfrm>
            <a:off x="3335795" y="482993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4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1964" y="5589919"/>
            <a:ext cx="1011381" cy="10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4175" t="54846" r="23774" b="32429"/>
          <a:stretch/>
        </p:blipFill>
        <p:spPr bwMode="auto">
          <a:xfrm>
            <a:off x="1607127" y="985836"/>
            <a:ext cx="9504218" cy="4500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2607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7149" t="18617" r="9292" b="47695"/>
          <a:stretch/>
        </p:blipFill>
        <p:spPr bwMode="auto">
          <a:xfrm>
            <a:off x="1427017" y="762000"/>
            <a:ext cx="9836728" cy="5527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2526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477" t="14479" r="48001" b="32033"/>
          <a:stretch/>
        </p:blipFill>
        <p:spPr bwMode="auto">
          <a:xfrm>
            <a:off x="1676400" y="845128"/>
            <a:ext cx="8271164" cy="4738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1224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3163" t="12115" r="5138" b="36171"/>
          <a:stretch/>
        </p:blipFill>
        <p:spPr bwMode="auto">
          <a:xfrm>
            <a:off x="1233055" y="928255"/>
            <a:ext cx="9781309" cy="5320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137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E2B0B-898E-49B9-B53E-3D61D8C1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69" y="4577165"/>
            <a:ext cx="2171700" cy="2171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cây,nhổ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BE2FAEB-4F42-4C1E-B5B5-F521463C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" y="32488"/>
            <a:ext cx="12191996" cy="6825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59E8D20-7616-45CC-8189-7D30A886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1554">
            <a:off x="343220" y="369134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583AD3D2-5084-486E-B6EA-CB9B8A28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8780">
            <a:off x="3341245" y="1819860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49FF06D-CB24-449E-8169-149A53FC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5" y="341275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61463387-1601-48B0-9FD9-5927C590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2445">
            <a:off x="4940200" y="-2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18720C4-ACB7-4143-B4D3-D677810B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60" y="25946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11E19DA-A84F-4866-B656-97136E18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93" y="3076956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7042F33-7C0D-4D70-916F-4C4F741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80" y="2994211"/>
            <a:ext cx="1441835" cy="1730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B74EB37-6251-4175-B28C-E7094C35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310822"/>
            <a:ext cx="1488268" cy="1785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123CFEC0-7634-4B12-83DE-62EF9417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4534061"/>
            <a:ext cx="1280169" cy="1536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0CA49-B1EC-4914-9746-EDF84D7623C1}"/>
              </a:ext>
            </a:extLst>
          </p:cNvPr>
          <p:cNvSpPr txBox="1"/>
          <p:nvPr/>
        </p:nvSpPr>
        <p:spPr>
          <a:xfrm>
            <a:off x="2475671" y="2583479"/>
            <a:ext cx="797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 </a:t>
            </a:r>
            <a:r>
              <a:rPr lang="vi-VN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 CÁC CON ĐÃ TÍCH CỰC THAM GIA GIỜ HỌC</a:t>
            </a:r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874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D0C85BF2-4195-45D9-B366-B1C3F4D1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5A83B-A977-45A9-A728-D3D9C0F7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" y="5053446"/>
            <a:ext cx="1333500" cy="133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773382" y="1551710"/>
            <a:ext cx="9846532" cy="405938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Theo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7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19769" t="17435" r="54480" b="26419"/>
          <a:stretch/>
        </p:blipFill>
        <p:spPr bwMode="auto">
          <a:xfrm>
            <a:off x="969817" y="1058896"/>
            <a:ext cx="9795165" cy="5799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770" t="19558" r="68987" b="59885"/>
          <a:stretch/>
        </p:blipFill>
        <p:spPr bwMode="auto">
          <a:xfrm>
            <a:off x="1607128" y="0"/>
            <a:ext cx="7869382" cy="5098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1836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0265" t="26500" r="54291" b="50633"/>
          <a:stretch/>
        </p:blipFill>
        <p:spPr bwMode="auto">
          <a:xfrm>
            <a:off x="1648691" y="955963"/>
            <a:ext cx="9490364" cy="5361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372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35" t="39907" r="53673" b="25829"/>
          <a:stretch/>
        </p:blipFill>
        <p:spPr bwMode="auto">
          <a:xfrm>
            <a:off x="1496291" y="762000"/>
            <a:ext cx="9005453" cy="5278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283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2974731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6"/>
            <a:ext cx="9819248" cy="27732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96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840</TotalTime>
  <Words>298</Words>
  <Application>Microsoft Office PowerPoint</Application>
  <PresentationFormat>Widescreen</PresentationFormat>
  <Paragraphs>30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Nhung Nguyen Thi</cp:lastModifiedBy>
  <cp:revision>84</cp:revision>
  <dcterms:created xsi:type="dcterms:W3CDTF">2020-08-16T14:36:25Z</dcterms:created>
  <dcterms:modified xsi:type="dcterms:W3CDTF">2022-01-19T16:05:47Z</dcterms:modified>
</cp:coreProperties>
</file>