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528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DAADB4-CF09-425A-9C43-9EB3802ECF52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6464023-A83F-498B-A8D0-05E6DD1F87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ArchUp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>
            <a:prstTxWarp prst="textStop">
              <a:avLst/>
            </a:prstTxWarp>
          </a:bodyPr>
          <a:lstStyle/>
          <a:p>
            <a:pPr algn="ctr"/>
            <a:r>
              <a:rPr lang="en-US" b="1">
                <a:latin typeface="Times New Roman" pitchFamily="18" charset="0"/>
                <a:cs typeface="Times New Roman" pitchFamily="18" charset="0"/>
              </a:rPr>
              <a:t>Cây xung quanh em</a:t>
            </a:r>
            <a:br>
              <a:rPr lang="en-US" b="1">
                <a:latin typeface="Times New Roman" pitchFamily="18" charset="0"/>
                <a:cs typeface="Times New Roman" pitchFamily="18" charset="0"/>
              </a:rPr>
            </a:br>
            <a:r>
              <a:rPr lang="en-US" b="1">
                <a:latin typeface="Times New Roman" pitchFamily="18" charset="0"/>
                <a:cs typeface="Times New Roman" pitchFamily="18" charset="0"/>
              </a:rPr>
              <a:t>Tiết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A421BE-28E2-4AEF-950E-A08832512352}"/>
              </a:ext>
            </a:extLst>
          </p:cNvPr>
          <p:cNvSpPr txBox="1"/>
          <p:nvPr/>
        </p:nvSpPr>
        <p:spPr>
          <a:xfrm>
            <a:off x="2438400" y="152400"/>
            <a:ext cx="4267200" cy="408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</p:txBody>
      </p:sp>
    </p:spTree>
    <p:extLst>
      <p:ext uri="{BB962C8B-B14F-4D97-AF65-F5344CB8AC3E}">
        <p14:creationId xmlns:p14="http://schemas.microsoft.com/office/powerpoint/2010/main" val="364950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5715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ffectLst/>
                <a:latin typeface="Times New Roman" pitchFamily="18" charset="0"/>
                <a:cs typeface="Times New Roman" pitchFamily="18" charset="0"/>
              </a:rPr>
              <a:t>Hoạt động 1: Khám phá</a:t>
            </a:r>
          </a:p>
        </p:txBody>
      </p:sp>
      <p:sp>
        <p:nvSpPr>
          <p:cNvPr id="5" name="Oval 4"/>
          <p:cNvSpPr/>
          <p:nvPr/>
        </p:nvSpPr>
        <p:spPr>
          <a:xfrm>
            <a:off x="3962399" y="6248400"/>
            <a:ext cx="6096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6476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490013"/>
            <a:ext cx="2209800" cy="2209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Nói về lợi ích của các cây trong hình dưới đây. Kể thêm những lợi ích khác của cây ma em biết.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438400"/>
            <a:ext cx="2666999" cy="22431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524000"/>
            <a:ext cx="4038600" cy="3157538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600200" y="3352800"/>
            <a:ext cx="6096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4267199" y="4410076"/>
            <a:ext cx="6096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6629400" y="4143376"/>
            <a:ext cx="6096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48355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r>
              <a:rPr lang="en-US" b="1">
                <a:effectLst/>
                <a:latin typeface="Times New Roman" pitchFamily="18" charset="0"/>
                <a:cs typeface="Times New Roman" pitchFamily="18" charset="0"/>
              </a:rPr>
              <a:t>Hoạt động 2: Thực hành</a:t>
            </a:r>
            <a:endParaRPr lang="en-US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90738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543675" y="5486400"/>
            <a:ext cx="1905000" cy="1219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988" y="2602057"/>
            <a:ext cx="2071687" cy="168592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>
                <a:effectLst/>
                <a:latin typeface="Times New Roman" pitchFamily="18" charset="0"/>
                <a:cs typeface="Times New Roman" pitchFamily="18" charset="0"/>
              </a:rPr>
              <a:t>Tìm và xếp các cây vào đúng nhóm.</a:t>
            </a:r>
            <a:endParaRPr lang="en-US" sz="400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843" y="4838700"/>
            <a:ext cx="1704975" cy="20193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26746"/>
            <a:ext cx="2009775" cy="17402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429000"/>
            <a:ext cx="1905000" cy="16764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685800" y="826746"/>
            <a:ext cx="1447800" cy="138305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Cây bóng mát</a:t>
            </a:r>
          </a:p>
        </p:txBody>
      </p:sp>
      <p:sp>
        <p:nvSpPr>
          <p:cNvPr id="13" name="Oval 12"/>
          <p:cNvSpPr/>
          <p:nvPr/>
        </p:nvSpPr>
        <p:spPr>
          <a:xfrm>
            <a:off x="685800" y="2350746"/>
            <a:ext cx="1447800" cy="138305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Cây hoa</a:t>
            </a:r>
          </a:p>
        </p:txBody>
      </p:sp>
      <p:sp>
        <p:nvSpPr>
          <p:cNvPr id="14" name="Oval 13"/>
          <p:cNvSpPr/>
          <p:nvPr/>
        </p:nvSpPr>
        <p:spPr>
          <a:xfrm>
            <a:off x="609600" y="3874746"/>
            <a:ext cx="1447800" cy="138305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Cây ăn quả</a:t>
            </a:r>
          </a:p>
        </p:txBody>
      </p:sp>
      <p:sp>
        <p:nvSpPr>
          <p:cNvPr id="15" name="Oval 14"/>
          <p:cNvSpPr/>
          <p:nvPr/>
        </p:nvSpPr>
        <p:spPr>
          <a:xfrm>
            <a:off x="609600" y="5334000"/>
            <a:ext cx="1447800" cy="138305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Cây rau</a:t>
            </a:r>
          </a:p>
        </p:txBody>
      </p:sp>
      <p:sp>
        <p:nvSpPr>
          <p:cNvPr id="16" name="Oval 15"/>
          <p:cNvSpPr/>
          <p:nvPr/>
        </p:nvSpPr>
        <p:spPr>
          <a:xfrm>
            <a:off x="7155873" y="2075455"/>
            <a:ext cx="495300" cy="55058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7" name="Oval 16"/>
          <p:cNvSpPr/>
          <p:nvPr/>
        </p:nvSpPr>
        <p:spPr>
          <a:xfrm>
            <a:off x="4484543" y="4015692"/>
            <a:ext cx="495300" cy="55058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8" name="Oval 17"/>
          <p:cNvSpPr/>
          <p:nvPr/>
        </p:nvSpPr>
        <p:spPr>
          <a:xfrm>
            <a:off x="8201025" y="4700292"/>
            <a:ext cx="495300" cy="55058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9" name="Oval 18"/>
          <p:cNvSpPr/>
          <p:nvPr/>
        </p:nvSpPr>
        <p:spPr>
          <a:xfrm>
            <a:off x="4732193" y="6348983"/>
            <a:ext cx="495300" cy="55058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0740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Em thích trồng cây gì? Nói về lợi ích của cây đó.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ffectLst/>
                <a:latin typeface="Times New Roman" pitchFamily="18" charset="0"/>
                <a:cs typeface="Times New Roman" pitchFamily="18" charset="0"/>
              </a:rPr>
              <a:t>Hoạt động 3: Vận dụng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57462"/>
            <a:ext cx="7664971" cy="391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10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>
                <a:latin typeface="Times New Roman" pitchFamily="18" charset="0"/>
                <a:cs typeface="Times New Roman" pitchFamily="18" charset="0"/>
              </a:rPr>
              <a:t>Kết luận</a:t>
            </a:r>
            <a:r>
              <a:rPr lang="en-US" sz="4800">
                <a:latin typeface="Times New Roman" pitchFamily="18" charset="0"/>
                <a:cs typeface="Times New Roman" pitchFamily="18" charset="0"/>
              </a:rPr>
              <a:t>: Cây được trồng để cho bóng mát, làm cảnh, làm thức ăn, lấy gỗ.....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03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effectLst/>
              </a:rPr>
              <a:t>Xin cảm ơn!</a:t>
            </a:r>
          </a:p>
        </p:txBody>
      </p:sp>
    </p:spTree>
    <p:extLst>
      <p:ext uri="{BB962C8B-B14F-4D97-AF65-F5344CB8AC3E}">
        <p14:creationId xmlns:p14="http://schemas.microsoft.com/office/powerpoint/2010/main" val="1147147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122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Lucida Sans Unicode</vt:lpstr>
      <vt:lpstr>Times New Roman</vt:lpstr>
      <vt:lpstr>Verdana</vt:lpstr>
      <vt:lpstr>Wingdings 2</vt:lpstr>
      <vt:lpstr>Wingdings 3</vt:lpstr>
      <vt:lpstr>Concourse</vt:lpstr>
      <vt:lpstr>Cây xung quanh em Tiết 3</vt:lpstr>
      <vt:lpstr>Hoạt động 1: Khám phá</vt:lpstr>
      <vt:lpstr>2. Nói về lợi ích của các cây trong hình dưới đây. Kể thêm những lợi ích khác của cây ma em biết.</vt:lpstr>
      <vt:lpstr>Hoạt động 2: Thực hành</vt:lpstr>
      <vt:lpstr>Tìm và xếp các cây vào đúng nhóm.</vt:lpstr>
      <vt:lpstr>Hoạt động 3: Vận dụng</vt:lpstr>
      <vt:lpstr>PowerPoint Presentation</vt:lpstr>
      <vt:lpstr>Xin cảm ơn!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Cây xung quanh em Tiết 3</dc:title>
  <dc:creator>Admin</dc:creator>
  <cp:lastModifiedBy>Hong Nhung Nguyen Thi</cp:lastModifiedBy>
  <cp:revision>9</cp:revision>
  <dcterms:created xsi:type="dcterms:W3CDTF">2020-08-16T08:41:49Z</dcterms:created>
  <dcterms:modified xsi:type="dcterms:W3CDTF">2022-01-13T05:47:31Z</dcterms:modified>
</cp:coreProperties>
</file>