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7" r:id="rId3"/>
  </p:sldMasterIdLst>
  <p:sldIdLst>
    <p:sldId id="341" r:id="rId4"/>
    <p:sldId id="256" r:id="rId5"/>
    <p:sldId id="343" r:id="rId6"/>
    <p:sldId id="344" r:id="rId7"/>
    <p:sldId id="259" r:id="rId8"/>
    <p:sldId id="265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52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68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90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3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257175" indent="0" algn="ctr">
              <a:buNone/>
              <a:defRPr/>
            </a:lvl2pPr>
            <a:lvl3pPr marL="514350" indent="0" algn="ctr">
              <a:buNone/>
              <a:defRPr/>
            </a:lvl3pPr>
            <a:lvl4pPr marL="771525" indent="0" algn="ctr">
              <a:buNone/>
              <a:defRPr/>
            </a:lvl4pPr>
            <a:lvl5pPr marL="1028700" indent="0" algn="ctr">
              <a:buNone/>
              <a:defRPr/>
            </a:lvl5pPr>
            <a:lvl6pPr marL="1285875" indent="0" algn="ctr">
              <a:buNone/>
              <a:defRPr/>
            </a:lvl6pPr>
            <a:lvl7pPr marL="1543050" indent="0" algn="ctr">
              <a:buNone/>
              <a:defRPr/>
            </a:lvl7pPr>
            <a:lvl8pPr marL="1800225" indent="0" algn="ctr">
              <a:buNone/>
              <a:defRPr/>
            </a:lvl8pPr>
            <a:lvl9pPr marL="20574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3A20B-B58A-42F7-8949-B59BB679F7C9}" type="datetimeFigureOut">
              <a:rPr lang="zh-CN" altLang="en-US"/>
              <a:pPr>
                <a:defRPr/>
              </a:pPr>
              <a:t>2022/1/3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8A8DB-6C6E-4F97-A17F-D6A69C67D4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11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4DBBB-98AC-49B3-A9F3-F50F9215CB91}" type="datetimeFigureOut">
              <a:rPr lang="zh-CN" altLang="en-US"/>
              <a:pPr>
                <a:defRPr/>
              </a:pPr>
              <a:t>2022/1/3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D406E-A6EC-43B8-94A7-90B884715E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372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08AA1-A8E7-430E-B685-BF836DB9E4F4}" type="datetimeFigureOut">
              <a:rPr lang="zh-CN" altLang="en-US"/>
              <a:pPr>
                <a:defRPr/>
              </a:pPr>
              <a:t>2022/1/3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088B0-2083-4DCE-A673-32D5912C25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02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1964" y="949329"/>
            <a:ext cx="4043362" cy="519271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7" y="949329"/>
            <a:ext cx="4043363" cy="519271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366F8-30F9-402B-B845-9C74BF74E69E}" type="datetimeFigureOut">
              <a:rPr lang="zh-CN" altLang="en-US"/>
              <a:pPr>
                <a:defRPr/>
              </a:pPr>
              <a:t>2022/1/3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A7CB1-7EE7-4E99-8007-3ED7C17573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501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16EBF-E3F1-43EA-AA43-CA9CD2A63BFF}" type="datetimeFigureOut">
              <a:rPr lang="zh-CN" altLang="en-US"/>
              <a:pPr>
                <a:defRPr/>
              </a:pPr>
              <a:t>2022/1/3</a:t>
            </a:fld>
            <a:endParaRPr lang="zh-CN" alt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DD023-F101-4BB4-A21B-BCC1D10B59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2443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B3C3D-65FB-4ADD-9751-5D66ADAA1005}" type="datetimeFigureOut">
              <a:rPr lang="zh-CN" altLang="en-US"/>
              <a:pPr>
                <a:defRPr/>
              </a:pPr>
              <a:t>2022/1/3</a:t>
            </a:fld>
            <a:endParaRPr lang="zh-CN" alt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49BAE-E2CB-4A41-8B26-CF6EF73564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887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C824C-0DBE-485F-82B5-BB538A469A65}" type="datetimeFigureOut">
              <a:rPr lang="zh-CN" altLang="en-US"/>
              <a:pPr>
                <a:defRPr/>
              </a:pPr>
              <a:t>2022/1/3</a:t>
            </a:fld>
            <a:endParaRPr lang="zh-CN" alt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2ABBA-2F70-4158-8C69-00960C8240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228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4F5F3-CBF6-4FD6-AC79-950BD613148C}" type="datetimeFigureOut">
              <a:rPr lang="zh-CN" altLang="en-US"/>
              <a:pPr>
                <a:defRPr/>
              </a:pPr>
              <a:t>2022/1/3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430DE-1060-4955-A850-56CAEF7662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046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10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C6B40-D4A0-4AEC-95B1-81B4D056507F}" type="datetimeFigureOut">
              <a:rPr lang="zh-CN" altLang="en-US"/>
              <a:pPr>
                <a:defRPr/>
              </a:pPr>
              <a:t>2022/1/3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80C91-5F78-4C66-9B74-A2650D51DA1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90034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23ABA-A0F5-4CF5-BFCE-1A5417682B96}" type="datetimeFigureOut">
              <a:rPr lang="zh-CN" altLang="en-US"/>
              <a:pPr>
                <a:defRPr/>
              </a:pPr>
              <a:t>2022/1/3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43FAD-AD11-4385-9952-6A8AC55A4B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737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2" y="101600"/>
            <a:ext cx="2062163" cy="6040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1965" y="101600"/>
            <a:ext cx="6034087" cy="60404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DC42C-4A68-46C4-9A11-72A2EBCB5DC6}" type="datetimeFigureOut">
              <a:rPr lang="zh-CN" altLang="en-US"/>
              <a:pPr>
                <a:defRPr/>
              </a:pPr>
              <a:t>2022/1/3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05CEA-9904-4296-86CE-440517985A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3937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FE433-C62B-4580-ABFE-89B92B03E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852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9F440-8A65-444D-ADA4-EFE657FBF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22F55A-9B6B-402A-A39C-2D104E008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2F914-CF9A-4356-9EE4-EC8B57CC5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8F778-5D98-4041-A79A-B8CAB57FE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BF41D-8E4E-4A0F-8708-A762CE9E0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476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C2CBA-3D36-4894-B843-30AC171BA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7E7BF-F419-498C-B8CA-734BFD4E6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027D5-C612-4FF4-8043-E6277F41F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A2A63-A500-480E-8A5D-EEADF9101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A2C52-BD82-4187-9934-267EB850D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65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BD3E0-C183-4E3A-BB10-423151664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0159D-1114-4667-B252-7F1EFECB8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D2A53-BD95-4F8D-A70F-502381572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6C42A-AB03-4934-A032-5C00B500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21751-E80C-4DAA-A593-0FB94B57C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837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10D1E-B256-4329-8173-420B56ACD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933D8-4CF9-4B4D-A3A6-5F658C5417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A9362E-B197-4796-956E-F3648E891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AFFF87-A5AB-48D0-9E4D-521B17998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8E18DB-4055-44E4-B020-21421D9A9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39E530-F0D9-496C-B96E-FA6AC2E95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251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5077C-FAF1-43D8-8D63-41C8E04AC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6CFAF-D090-43D0-8684-1657F0021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82A1B6-F2B8-409F-BE13-6C8D24606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E1820D-E026-4150-BE7A-5958CC522F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ABB09F-21FD-42A6-99B3-6F7BBEF3EC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96946B-97FC-49B0-B055-8AB8275A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FA85E5-60F2-4AD8-921D-D88BAFF59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A0389E-303E-47F7-A1BA-282BF2C37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310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F0EAE-8E89-4832-9D8A-0F66374D3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D5D8D8-8D93-4439-A849-6E22E9E6E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F6908C-613D-4D7A-B73E-2661B53B5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DB4A0E-BA1E-46CB-8C68-65458CBA2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3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691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50249A-4CE3-4DB6-9614-2B5D424C3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305F1-571F-4C88-99A7-82D410713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F95927-475D-4851-A47D-92AE6DED9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418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5EF4A-1444-4E51-8663-3340043E2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9AA5C-1A36-489C-97EB-9A6FECB78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6DD493-0490-4E31-BFF7-B1DF45D75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A2A3F-1686-483A-A270-805832F26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73957-195F-48C5-A844-9F0FAD10B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96655-322D-49B1-BB5C-8FC86CD8A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96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389A0-633E-4D0C-88D1-39590B68A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85EDBC-4B16-4E96-A8C5-E03463BABC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A73354-BBCC-46ED-9591-BA80F29F3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F63B67-9F82-4FFD-8329-84B284E42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3E82C1-F82A-4A62-8952-6AF80E3D8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7FF507-51ED-448A-AFCE-0E1C0D5BA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230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90AE1-94C6-4F9A-8E06-3C9E0EC05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400EB9-9B17-434F-86D6-778106978D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5D694-5709-4193-9551-0E53C58AA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7C197-D2F0-4AB1-B0F7-D9E042EC6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29234-26D5-484F-A9BB-2F283F8F0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1618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51C60-EE69-4FBA-BBB4-5B6DF2ED9F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5C6B12-EA7C-444E-B867-FEFE69A52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7F7EA-09A5-43D3-B285-388CED7E5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A0F7F-4E44-43E3-AF5D-C76745C2A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E16E5-B2C1-4503-A25D-54D74241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45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4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71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72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5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2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26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4C84B-3A38-4A2D-BF5C-24BD7721B8D0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5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t="-2" b="11852"/>
          <a:stretch>
            <a:fillRect/>
          </a:stretch>
        </p:blipFill>
        <p:spPr bwMode="auto">
          <a:xfrm>
            <a:off x="0" y="720726"/>
            <a:ext cx="9142810" cy="614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矩形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057" name="矩形 7"/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3">
                <a:solidFill>
                  <a:srgbClr val="FFFFFF"/>
                </a:solidFill>
                <a:latin typeface="+mn-lt"/>
                <a:ea typeface="幼圆" pitchFamily="1" charset="-122"/>
              </a:endParaRPr>
            </a:p>
          </p:txBody>
        </p:sp>
      </p:grpSp>
      <p:sp>
        <p:nvSpPr>
          <p:cNvPr id="2052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101600"/>
            <a:ext cx="82486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2053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949326"/>
            <a:ext cx="8239125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</a:t>
            </a:r>
          </a:p>
          <a:p>
            <a:pPr lvl="1"/>
            <a:r>
              <a:rPr lang="en-US" altLang="zh-CN"/>
              <a:t>Second level</a:t>
            </a:r>
          </a:p>
        </p:txBody>
      </p:sp>
      <p:sp>
        <p:nvSpPr>
          <p:cNvPr id="1032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fld id="{5F68A777-3017-47B8-BAFF-488E6D63B39F}" type="datetimeFigureOut">
              <a:rPr lang="zh-CN" altLang="en-US"/>
              <a:pPr>
                <a:defRPr/>
              </a:pPr>
              <a:t>2022/1/3</a:t>
            </a:fld>
            <a:endParaRPr lang="zh-CN" altLang="en-US"/>
          </a:p>
        </p:txBody>
      </p:sp>
      <p:sp>
        <p:nvSpPr>
          <p:cNvPr id="1033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4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75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BE0BAAA0-C07E-4824-99F8-0FFD31FEC4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70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5D5F1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5D5F1F"/>
          </a:solidFill>
          <a:latin typeface="Arial Black" pitchFamily="34" charset="0"/>
          <a:ea typeface="Microsoft YaHei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5D5F1F"/>
          </a:solidFill>
          <a:latin typeface="Arial Black" pitchFamily="34" charset="0"/>
          <a:ea typeface="Microsoft YaHei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5D5F1F"/>
          </a:solidFill>
          <a:latin typeface="Arial Black" pitchFamily="34" charset="0"/>
          <a:ea typeface="Microsoft YaHei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5D5F1F"/>
          </a:solidFill>
          <a:latin typeface="Arial Black" pitchFamily="34" charset="0"/>
          <a:ea typeface="Microsoft YaHei" pitchFamily="34" charset="-122"/>
        </a:defRPr>
      </a:lvl5pPr>
      <a:lvl6pPr marL="25717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5D5F1F"/>
          </a:solidFill>
          <a:latin typeface="Arial Black" pitchFamily="34" charset="0"/>
          <a:ea typeface="Microsoft YaHei" pitchFamily="34" charset="-122"/>
        </a:defRPr>
      </a:lvl6pPr>
      <a:lvl7pPr marL="5143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5D5F1F"/>
          </a:solidFill>
          <a:latin typeface="Arial Black" pitchFamily="34" charset="0"/>
          <a:ea typeface="Microsoft YaHei" pitchFamily="34" charset="-122"/>
        </a:defRPr>
      </a:lvl7pPr>
      <a:lvl8pPr marL="77152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5D5F1F"/>
          </a:solidFill>
          <a:latin typeface="Arial Black" pitchFamily="34" charset="0"/>
          <a:ea typeface="Microsoft YaHei" pitchFamily="34" charset="-122"/>
        </a:defRPr>
      </a:lvl8pPr>
      <a:lvl9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5D5F1F"/>
          </a:solidFill>
          <a:latin typeface="Arial Black" pitchFamily="34" charset="0"/>
          <a:ea typeface="Microsoft YaHei" pitchFamily="34" charset="-122"/>
        </a:defRPr>
      </a:lvl9pPr>
    </p:titleStyle>
    <p:bodyStyle>
      <a:lvl1pPr marL="250031" indent="-250031" algn="just" rtl="0" eaLnBrk="0" fontAlgn="base" hangingPunct="0">
        <a:lnSpc>
          <a:spcPct val="110000"/>
        </a:lnSpc>
        <a:spcBef>
          <a:spcPts val="1013"/>
        </a:spcBef>
        <a:spcAft>
          <a:spcPct val="0"/>
        </a:spcAft>
        <a:buClr>
          <a:srgbClr val="963B22"/>
        </a:buClr>
        <a:buSzPct val="80000"/>
        <a:buBlip>
          <a:blip r:embed="rId17"/>
        </a:buBlip>
        <a:defRPr sz="1125">
          <a:solidFill>
            <a:srgbClr val="8B8E2E"/>
          </a:solidFill>
          <a:latin typeface="+mn-lt"/>
          <a:ea typeface="+mn-ea"/>
          <a:cs typeface="+mn-cs"/>
        </a:defRPr>
      </a:lvl1pPr>
      <a:lvl2pPr marL="250031" indent="-250031" algn="just" rtl="0" eaLnBrk="0" fontAlgn="base" hangingPunct="0">
        <a:lnSpc>
          <a:spcPct val="130000"/>
        </a:lnSpc>
        <a:spcBef>
          <a:spcPct val="0"/>
        </a:spcBef>
        <a:spcAft>
          <a:spcPts val="338"/>
        </a:spcAft>
        <a:buClr>
          <a:srgbClr val="B1D19B"/>
        </a:buClr>
        <a:buFont typeface="幼圆"/>
        <a:buChar char=" "/>
        <a:defRPr sz="900">
          <a:solidFill>
            <a:srgbClr val="727E6C"/>
          </a:solidFill>
          <a:latin typeface="幼圆" pitchFamily="1" charset="-122"/>
          <a:ea typeface="幼圆" pitchFamily="1" charset="-122"/>
          <a:cs typeface="幼圆"/>
        </a:defRPr>
      </a:lvl2pPr>
      <a:lvl3pPr marL="642938" indent="-128588" algn="l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3pPr>
      <a:lvl4pPr marL="900113" indent="-128588" algn="l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4pPr>
      <a:lvl5pPr marL="1157288" indent="-128588" algn="l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5pPr>
      <a:lvl6pPr marL="1414463" indent="-128588" algn="l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6pPr>
      <a:lvl7pPr marL="1671638" indent="-128588" algn="l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7pPr>
      <a:lvl8pPr marL="1928813" indent="-128588" algn="l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8pPr>
      <a:lvl9pPr marL="2185988" indent="-128588" algn="l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CEB612-86E1-47EF-BCB3-EAEF20053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4CB7D-9A4C-4F2B-A82F-071FB490A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E027E-590D-4F11-89BA-A9FD56EE5A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8D261-3689-4713-AA3C-C62BC5579806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D6461-624C-4C79-8375-643DAD2DA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7AF29-C5D5-4296-9942-5B6DF4DEB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1A420-A86F-4725-89BE-5280D309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72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A2B7A47C-4438-4FAC-AFB1-F7597EF99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0075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581B890-4842-4086-9A53-91606B7E2558}"/>
              </a:ext>
            </a:extLst>
          </p:cNvPr>
          <p:cNvSpPr txBox="1">
            <a:spLocks/>
          </p:cNvSpPr>
          <p:nvPr/>
        </p:nvSpPr>
        <p:spPr>
          <a:xfrm>
            <a:off x="2000250" y="2457450"/>
            <a:ext cx="5143500" cy="595448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 fontAlgn="base">
              <a:spcAft>
                <a:spcPct val="0"/>
              </a:spcAft>
            </a:pPr>
            <a:r>
              <a:rPr lang="en-US" sz="3094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TỰ NHIÊN VÀ XÃ HỘI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2FBDFE-C0F4-46B8-80DE-AD85389472DC}"/>
              </a:ext>
            </a:extLst>
          </p:cNvPr>
          <p:cNvSpPr txBox="1"/>
          <p:nvPr/>
        </p:nvSpPr>
        <p:spPr>
          <a:xfrm>
            <a:off x="1828801" y="971551"/>
            <a:ext cx="5872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D9DBAF">
                    <a:lumMod val="50000"/>
                  </a:srgb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PHÒNG GIÁO DỤC VÀ ĐÀO TẠO QUẬN LONG BIÊN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655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02"/>
    </mc:Choice>
    <mc:Fallback xmlns="">
      <p:transition spd="slow" advTm="1740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anh lop 1\Giáo án điện tử sách mới\ANH NEN PP\6b8be8f46358da847124aeafb05bc5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1220719"/>
            <a:ext cx="7696200" cy="1200329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CHỦ ĐỀ 4 </a:t>
            </a:r>
          </a:p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THỰC VẬT VÀ ĐỘNG VẬT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3554612"/>
            <a:ext cx="7696200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15: Cây xung quanh em</a:t>
            </a:r>
          </a:p>
          <a:p>
            <a:pPr algn="ctr"/>
            <a:r>
              <a:rPr lang="en-US" sz="4800" b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(Tiết 1)</a:t>
            </a:r>
          </a:p>
        </p:txBody>
      </p:sp>
    </p:spTree>
    <p:extLst>
      <p:ext uri="{BB962C8B-B14F-4D97-AF65-F5344CB8AC3E}">
        <p14:creationId xmlns:p14="http://schemas.microsoft.com/office/powerpoint/2010/main" val="373840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FF9C345-48D3-492D-B0CD-78135DF82E3B}"/>
              </a:ext>
            </a:extLst>
          </p:cNvPr>
          <p:cNvGrpSpPr/>
          <p:nvPr/>
        </p:nvGrpSpPr>
        <p:grpSpPr>
          <a:xfrm>
            <a:off x="440870" y="914577"/>
            <a:ext cx="8382000" cy="4310947"/>
            <a:chOff x="-10886" y="1546758"/>
            <a:chExt cx="9016904" cy="41138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8EEF644-E04A-4B6E-87B8-9F6AA9899C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1" t="23004" r="198" b="38719"/>
            <a:stretch/>
          </p:blipFill>
          <p:spPr>
            <a:xfrm>
              <a:off x="-10886" y="1546758"/>
              <a:ext cx="6084651" cy="4113860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FC5A7EB-51E8-4DF7-9F09-CAF0BB9F48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17" r="53083" b="39207"/>
            <a:stretch/>
          </p:blipFill>
          <p:spPr>
            <a:xfrm>
              <a:off x="6073765" y="1546758"/>
              <a:ext cx="2932253" cy="411386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01AAC20-DC94-422E-BDFA-0D860AA7147D}"/>
              </a:ext>
            </a:extLst>
          </p:cNvPr>
          <p:cNvSpPr txBox="1"/>
          <p:nvPr/>
        </p:nvSpPr>
        <p:spPr>
          <a:xfrm>
            <a:off x="152400" y="98959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all" spc="0" normalizeH="0" baseline="0" noProof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Hoạt động 1: Khám phá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541496-756C-4681-B1AF-E0660ED2F921}"/>
              </a:ext>
            </a:extLst>
          </p:cNvPr>
          <p:cNvSpPr/>
          <p:nvPr/>
        </p:nvSpPr>
        <p:spPr>
          <a:xfrm>
            <a:off x="348342" y="5410200"/>
            <a:ext cx="8567057" cy="9144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rgbClr val="00B050"/>
                </a:solidFill>
                <a:latin typeface="#9Slide03 Maven Pro Medium" panose="00000600000000000000" pitchFamily="2" charset="0"/>
              </a:rPr>
              <a:t>Em có thể nhìn thấy cây ở khắp mọi nơi. Em có biết tên, các bộ phận và lợi ích của chúng không?</a:t>
            </a:r>
          </a:p>
        </p:txBody>
      </p:sp>
    </p:spTree>
    <p:extLst>
      <p:ext uri="{BB962C8B-B14F-4D97-AF65-F5344CB8AC3E}">
        <p14:creationId xmlns:p14="http://schemas.microsoft.com/office/powerpoint/2010/main" val="2591831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EEF644-E04A-4B6E-87B8-9F6AA9899C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" t="71663" r="7582" b="8073"/>
          <a:stretch/>
        </p:blipFill>
        <p:spPr>
          <a:xfrm>
            <a:off x="0" y="304800"/>
            <a:ext cx="9081672" cy="60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62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427037"/>
            <a:ext cx="8686800" cy="63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Hoạt động 2: kể tên các loại cây em biết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536973"/>
              </p:ext>
            </p:extLst>
          </p:nvPr>
        </p:nvGraphicFramePr>
        <p:xfrm>
          <a:off x="76200" y="1397000"/>
          <a:ext cx="9067800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30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0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381000" y="1333500"/>
            <a:ext cx="8458200" cy="4838700"/>
            <a:chOff x="457200" y="1447800"/>
            <a:chExt cx="8458200" cy="52578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447800"/>
              <a:ext cx="3810000" cy="2667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1447800"/>
              <a:ext cx="3657600" cy="2667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4390591"/>
              <a:ext cx="3657600" cy="231500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4376736"/>
              <a:ext cx="3810000" cy="2328864"/>
            </a:xfrm>
            <a:prstGeom prst="rect">
              <a:avLst/>
            </a:prstGeom>
          </p:spPr>
        </p:pic>
      </p:grpSp>
      <p:sp>
        <p:nvSpPr>
          <p:cNvPr id="11" name="Oval 10"/>
          <p:cNvSpPr/>
          <p:nvPr/>
        </p:nvSpPr>
        <p:spPr>
          <a:xfrm>
            <a:off x="3962400" y="3581400"/>
            <a:ext cx="609600" cy="533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8513618" y="3588327"/>
            <a:ext cx="609600" cy="533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3962400" y="5715000"/>
            <a:ext cx="609600" cy="533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8485909" y="5638800"/>
            <a:ext cx="609600" cy="533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02813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426390-761B-44ED-82D9-503766F3B199}"/>
              </a:ext>
            </a:extLst>
          </p:cNvPr>
          <p:cNvGrpSpPr/>
          <p:nvPr/>
        </p:nvGrpSpPr>
        <p:grpSpPr>
          <a:xfrm>
            <a:off x="394252" y="457200"/>
            <a:ext cx="8355496" cy="5562600"/>
            <a:chOff x="1533938" y="351183"/>
            <a:chExt cx="11140661" cy="56178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19B5685-98EF-4787-94D3-D5E258AB35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8" t="62283" r="8580" b="7913"/>
            <a:stretch/>
          </p:blipFill>
          <p:spPr>
            <a:xfrm>
              <a:off x="1533938" y="351183"/>
              <a:ext cx="11140661" cy="5617817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997CCDB-A755-4AC6-A82D-CF445A600559}"/>
                </a:ext>
              </a:extLst>
            </p:cNvPr>
            <p:cNvSpPr/>
            <p:nvPr/>
          </p:nvSpPr>
          <p:spPr>
            <a:xfrm>
              <a:off x="8305800" y="351183"/>
              <a:ext cx="3886200" cy="13506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6399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6600" b="1" dirty="0">
                <a:solidFill>
                  <a:srgbClr val="FF0000"/>
                </a:solidFill>
              </a:rPr>
              <a:t>Chào tạm biệt các con</a:t>
            </a:r>
            <a:r>
              <a:rPr lang="en-US" sz="66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208718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000120140530B01PPBG">
  <a:themeElements>
    <a:clrScheme name="A000120140530B01PP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FFFFFF"/>
      </a:accent3>
      <a:accent4>
        <a:srgbClr val="333436"/>
      </a:accent4>
      <a:accent5>
        <a:srgbClr val="D9DBAF"/>
      </a:accent5>
      <a:accent6>
        <a:srgbClr val="71A250"/>
      </a:accent6>
      <a:hlink>
        <a:srgbClr val="00B0F0"/>
      </a:hlink>
      <a:folHlink>
        <a:srgbClr val="AFB2B4"/>
      </a:folHlink>
    </a:clrScheme>
    <a:fontScheme name="A000120140530B01PPBG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lnDef>
  </a:objectDefaults>
  <a:extraClrSchemeLst>
    <a:extraClrScheme>
      <a:clrScheme name="A000120140530B01PP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BABD3D"/>
        </a:accent1>
        <a:accent2>
          <a:srgbClr val="7DB359"/>
        </a:accent2>
        <a:accent3>
          <a:srgbClr val="FFFFFF"/>
        </a:accent3>
        <a:accent4>
          <a:srgbClr val="333436"/>
        </a:accent4>
        <a:accent5>
          <a:srgbClr val="D9DBAF"/>
        </a:accent5>
        <a:accent6>
          <a:srgbClr val="71A25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</TotalTime>
  <Words>86</Words>
  <Application>Microsoft Office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#9Slide03 Maven Pro Medium</vt:lpstr>
      <vt:lpstr>Arial</vt:lpstr>
      <vt:lpstr>Arial Black</vt:lpstr>
      <vt:lpstr>Calibri</vt:lpstr>
      <vt:lpstr>Calibri Light</vt:lpstr>
      <vt:lpstr>Times New Roman</vt:lpstr>
      <vt:lpstr>幼圆</vt:lpstr>
      <vt:lpstr>Office Theme</vt:lpstr>
      <vt:lpstr>A000120140530B01PPBG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Hong Nhung Nguyen Thi</cp:lastModifiedBy>
  <cp:revision>16</cp:revision>
  <dcterms:created xsi:type="dcterms:W3CDTF">2020-08-16T02:58:27Z</dcterms:created>
  <dcterms:modified xsi:type="dcterms:W3CDTF">2022-01-03T15:21:45Z</dcterms:modified>
</cp:coreProperties>
</file>