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4" r:id="rId2"/>
    <p:sldMasterId id="2147483698" r:id="rId3"/>
    <p:sldMasterId id="2147483703" r:id="rId4"/>
    <p:sldMasterId id="2147483707" r:id="rId5"/>
  </p:sldMasterIdLst>
  <p:notesMasterIdLst>
    <p:notesMasterId r:id="rId17"/>
  </p:notesMasterIdLst>
  <p:sldIdLst>
    <p:sldId id="2007577116" r:id="rId6"/>
    <p:sldId id="2007577115" r:id="rId7"/>
    <p:sldId id="289" r:id="rId8"/>
    <p:sldId id="290" r:id="rId9"/>
    <p:sldId id="2007577120" r:id="rId10"/>
    <p:sldId id="291" r:id="rId11"/>
    <p:sldId id="292" r:id="rId12"/>
    <p:sldId id="2007577117" r:id="rId13"/>
    <p:sldId id="2007577119" r:id="rId14"/>
    <p:sldId id="2007577118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65364" autoAdjust="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D98E650A-89FF-4CC3-B1B5-DF8CF759A315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669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51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501"/>
            <a:ext cx="3773431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20" y="3169722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2"/>
            <a:ext cx="4465331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1" y="1050118"/>
            <a:ext cx="7329807" cy="1200327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03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9" y="2004298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3"/>
            <a:ext cx="2842231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376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</p:spTree>
    <p:extLst>
      <p:ext uri="{BB962C8B-B14F-4D97-AF65-F5344CB8AC3E}">
        <p14:creationId xmlns:p14="http://schemas.microsoft.com/office/powerpoint/2010/main" val="19197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8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49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728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9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70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9" y="4602422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4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9" y="605922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4" y="5216312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9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21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6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1881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88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52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28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9" y="1616718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9" y="459897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1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3" y="1223061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7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6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6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3" y="286933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1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8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1" y="487237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2" y="703324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2" y="4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6" y="1157471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8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4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3" y="1982712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9" y="2004297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11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5" y="98309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1" y="1148482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1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2" y="6560137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2567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201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1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8202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54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42FBC4-4540-4DE3-B2C9-5B65C93D047D}"/>
              </a:ext>
            </a:extLst>
          </p:cNvPr>
          <p:cNvSpPr txBox="1"/>
          <p:nvPr/>
        </p:nvSpPr>
        <p:spPr>
          <a:xfrm>
            <a:off x="3628372" y="124993"/>
            <a:ext cx="493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TRƯỜNG TIỂU HỌC PHÚC LỢI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4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60">
        <p:random/>
      </p:transition>
    </mc:Choice>
    <mc:Fallback xmlns="">
      <p:transition spd="slow" advTm="836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409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95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ngõ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tươi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hồng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vườn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Lung </a:t>
            </a:r>
            <a:r>
              <a:rPr lang="en-US" sz="2800" dirty="0" err="1">
                <a:solidFill>
                  <a:prstClr val="black"/>
                </a:solidFill>
              </a:rPr>
              <a:t>linh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trắng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Sân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đầy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nắng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tranh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Tết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Sắp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thêm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tuổi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Đất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nở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2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07">
        <p:random/>
      </p:transition>
    </mc:Choice>
    <mc:Fallback xmlns="">
      <p:transition spd="slow" advTm="27607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2698" y="1277065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2452" y="1277065"/>
            <a:ext cx="624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Chép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cuối</a:t>
            </a:r>
            <a:endParaRPr lang="en-US" sz="4000" b="1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B393E-4700-444F-A082-059696709C4C}"/>
              </a:ext>
            </a:extLst>
          </p:cNvPr>
          <p:cNvSpPr txBox="1"/>
          <p:nvPr/>
        </p:nvSpPr>
        <p:spPr>
          <a:xfrm>
            <a:off x="3914203" y="2475083"/>
            <a:ext cx="72439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001 5 hàng 1 ô ly" panose="020B0603050302020204" pitchFamily="34" charset="0"/>
              </a:rPr>
              <a:t>Tết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đang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vào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nhà</a:t>
            </a:r>
            <a:endParaRPr lang="en-US" sz="4400" dirty="0">
              <a:latin typeface="HP001 5 hàng 1 ô ly" panose="020B0603050302020204" pitchFamily="34" charset="0"/>
            </a:endParaRPr>
          </a:p>
          <a:p>
            <a:r>
              <a:rPr lang="en-US" sz="4400" dirty="0" err="1">
                <a:latin typeface="HP001 5 hàng 1 ô ly" panose="020B0603050302020204" pitchFamily="34" charset="0"/>
              </a:rPr>
              <a:t>Sắp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thêm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một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tuổi</a:t>
            </a:r>
            <a:endParaRPr lang="en-US" sz="4400" dirty="0">
              <a:latin typeface="HP001 5 hàng 1 ô ly" panose="020B0603050302020204" pitchFamily="34" charset="0"/>
            </a:endParaRPr>
          </a:p>
          <a:p>
            <a:r>
              <a:rPr lang="en-US" sz="4400" dirty="0" err="1">
                <a:latin typeface="HP001 5 hàng 1 ô ly" panose="020B0603050302020204" pitchFamily="34" charset="0"/>
              </a:rPr>
              <a:t>Đất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trời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nở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hoa</a:t>
            </a:r>
            <a:r>
              <a:rPr lang="en-US" sz="4400" dirty="0">
                <a:latin typeface="HP001 5 hàng 1 ô ly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401">
        <p:random/>
      </p:transition>
    </mc:Choice>
    <mc:Fallback xmlns="">
      <p:transition spd="slow" advTm="55401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956994" y="2681432"/>
            <a:ext cx="6278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>
              <a:defRPr/>
            </a:pP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Bài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81: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Ôn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tập</a:t>
            </a:r>
            <a:endParaRPr 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824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44">
        <p:random/>
      </p:transition>
    </mc:Choice>
    <mc:Fallback xmlns="">
      <p:transition spd="slow" advTm="10444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274" y="1006159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23840"/>
              </p:ext>
            </p:extLst>
          </p:nvPr>
        </p:nvGraphicFramePr>
        <p:xfrm>
          <a:off x="2164721" y="2401798"/>
          <a:ext cx="4083482" cy="428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08" y="2411261"/>
            <a:ext cx="4409161" cy="4283900"/>
          </a:xfrm>
          <a:prstGeom prst="roundRect">
            <a:avLst>
              <a:gd name="adj" fmla="val 21631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1726901" y="954990"/>
            <a:ext cx="1034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2"/>
    </mc:Choice>
    <mc:Fallback xmlns="">
      <p:transition spd="slow" advTm="41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6839" y="16283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85031"/>
              </p:ext>
            </p:extLst>
          </p:nvPr>
        </p:nvGraphicFramePr>
        <p:xfrm>
          <a:off x="2742158" y="1465545"/>
          <a:ext cx="4083482" cy="430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0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21277" y="162839"/>
            <a:ext cx="720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UTM Avo" panose="02040603050506020204" charset="0"/>
              </a:rPr>
              <a:t>Ghép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chữ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đứng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liền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nhau</a:t>
            </a:r>
            <a:r>
              <a:rPr lang="en-US" sz="2800" dirty="0">
                <a:latin typeface="+mj-lt"/>
                <a:cs typeface="UTM Avo" panose="02040603050506020204" charset="0"/>
              </a:rPr>
              <a:t> (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thêm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dấu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thanh</a:t>
            </a:r>
            <a:r>
              <a:rPr lang="en-US" sz="2800" dirty="0">
                <a:latin typeface="+mj-lt"/>
                <a:cs typeface="UTM Avo" panose="02040603050506020204" charset="0"/>
              </a:rPr>
              <a:t>)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để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tạo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tên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vật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latin typeface="+mj-lt"/>
                <a:cs typeface="UTM Avo" panose="02040603050506020204" charset="0"/>
              </a:rPr>
              <a:t> minh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họa</a:t>
            </a:r>
            <a:r>
              <a:rPr lang="en-US" sz="2800" dirty="0">
                <a:latin typeface="+mj-lt"/>
                <a:cs typeface="UTM Avo" panose="02040603050506020204" charset="0"/>
              </a:rPr>
              <a:t> ở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dưới</a:t>
            </a:r>
            <a:r>
              <a:rPr lang="en-US" sz="2800" dirty="0">
                <a:latin typeface="+mj-lt"/>
                <a:cs typeface="UTM Avo" panose="02040603050506020204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985349" y="1691014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7976" y="1530304"/>
            <a:ext cx="146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sói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985348" y="311754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0171" y="2969413"/>
            <a:ext cx="169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lạc</a:t>
            </a:r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đà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31069" y="3810001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247" y="3699312"/>
            <a:ext cx="78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khỉ</a:t>
            </a:r>
            <a:r>
              <a:rPr lang="en-US" sz="2800" dirty="0">
                <a:cs typeface="UTM Avo" panose="02040603050506020204" charset="0"/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931068" y="454903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3757" y="4429211"/>
            <a:ext cx="713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hổ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71824" y="5171463"/>
            <a:ext cx="416497" cy="404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3225" y="5087304"/>
            <a:ext cx="10521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mèo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71168"/>
              </p:ext>
            </p:extLst>
          </p:nvPr>
        </p:nvGraphicFramePr>
        <p:xfrm>
          <a:off x="4793294" y="1462273"/>
          <a:ext cx="2032350" cy="71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86741"/>
              </p:ext>
            </p:extLst>
          </p:nvPr>
        </p:nvGraphicFramePr>
        <p:xfrm>
          <a:off x="3427956" y="2931092"/>
          <a:ext cx="3397685" cy="65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3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44324"/>
              </p:ext>
            </p:extLst>
          </p:nvPr>
        </p:nvGraphicFramePr>
        <p:xfrm>
          <a:off x="4129414" y="3629619"/>
          <a:ext cx="2013558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79369"/>
              </p:ext>
            </p:extLst>
          </p:nvPr>
        </p:nvGraphicFramePr>
        <p:xfrm>
          <a:off x="5494750" y="4332400"/>
          <a:ext cx="1330890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58201"/>
              </p:ext>
            </p:extLst>
          </p:nvPr>
        </p:nvGraphicFramePr>
        <p:xfrm>
          <a:off x="2717361" y="5069817"/>
          <a:ext cx="2044623" cy="71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6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93220"/>
              </p:ext>
            </p:extLst>
          </p:nvPr>
        </p:nvGraphicFramePr>
        <p:xfrm>
          <a:off x="4839476" y="5087304"/>
          <a:ext cx="1954173" cy="70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1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85290" y="5087304"/>
            <a:ext cx="8893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gấu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27592"/>
              </p:ext>
            </p:extLst>
          </p:nvPr>
        </p:nvGraphicFramePr>
        <p:xfrm>
          <a:off x="3415430" y="2926625"/>
          <a:ext cx="688929" cy="211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>
            <a:off x="3640899" y="586218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328" y="6177993"/>
            <a:ext cx="97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lợn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52211"/>
              </p:ext>
            </p:extLst>
          </p:nvPr>
        </p:nvGraphicFramePr>
        <p:xfrm>
          <a:off x="4104358" y="1458919"/>
          <a:ext cx="676404" cy="219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4294341" y="5851743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4358" y="6173191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rùa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88886"/>
              </p:ext>
            </p:extLst>
          </p:nvPr>
        </p:nvGraphicFramePr>
        <p:xfrm>
          <a:off x="4787032" y="2924949"/>
          <a:ext cx="682669" cy="212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Down Arrow 29"/>
          <p:cNvSpPr/>
          <p:nvPr/>
        </p:nvSpPr>
        <p:spPr>
          <a:xfrm>
            <a:off x="5020850" y="585174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3619" y="6158230"/>
            <a:ext cx="92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chó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64938"/>
              </p:ext>
            </p:extLst>
          </p:nvPr>
        </p:nvGraphicFramePr>
        <p:xfrm>
          <a:off x="6161763" y="1462272"/>
          <a:ext cx="676404" cy="146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Down Arrow 32"/>
          <p:cNvSpPr/>
          <p:nvPr/>
        </p:nvSpPr>
        <p:spPr>
          <a:xfrm>
            <a:off x="6311031" y="5791850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3850" y="6187859"/>
            <a:ext cx="67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cá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584A50-85B4-4DF1-A4B5-4B1C1C8409D7}"/>
              </a:ext>
            </a:extLst>
          </p:cNvPr>
          <p:cNvCxnSpPr/>
          <p:nvPr/>
        </p:nvCxnSpPr>
        <p:spPr>
          <a:xfrm flipH="1">
            <a:off x="8258665" y="5060215"/>
            <a:ext cx="513373" cy="56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521">
        <p:random/>
      </p:transition>
    </mc:Choice>
    <mc:Fallback xmlns="">
      <p:transition spd="slow" advTm="1135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2685974"/>
            <a:ext cx="4648200" cy="2146578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400"/>
            <a:r>
              <a:rPr lang="en-US" sz="72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THƯ GIÃN</a:t>
            </a: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265" flipH="1">
            <a:off x="7981110" y="132510"/>
            <a:ext cx="1885815" cy="1885815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20" y="3200401"/>
            <a:ext cx="3048000" cy="3264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4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409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95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ngõ</a:t>
            </a:r>
            <a:endParaRPr lang="en-US" sz="2800" dirty="0"/>
          </a:p>
          <a:p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tươi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endParaRPr lang="en-US" sz="2800" dirty="0"/>
          </a:p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vườn</a:t>
            </a:r>
            <a:endParaRPr lang="en-US" sz="2800" dirty="0"/>
          </a:p>
          <a:p>
            <a:r>
              <a:rPr lang="en-US" sz="2800" dirty="0"/>
              <a:t>Lung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endParaRPr lang="en-US" sz="2800" dirty="0"/>
          </a:p>
          <a:p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endParaRPr lang="en-US" sz="2800" dirty="0"/>
          </a:p>
          <a:p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Tết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endParaRPr lang="en-US" sz="2800" dirty="0"/>
          </a:p>
          <a:p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endParaRPr lang="en-US" sz="2800" dirty="0"/>
          </a:p>
          <a:p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63049" y="3902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69410" y="6071286"/>
            <a:ext cx="521045" cy="1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4714" y="1616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61153" y="3910245"/>
            <a:ext cx="358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30995" y="5207705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00077" y="2905094"/>
            <a:ext cx="764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15458" y="3494100"/>
            <a:ext cx="764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7294">
        <p:random/>
      </p:transition>
    </mc:Choice>
    <mc:Fallback xmlns="">
      <p:transition spd="slow" advTm="1272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937" y="619364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3:</a:t>
            </a:r>
          </a:p>
        </p:txBody>
      </p:sp>
      <p:sp>
        <p:nvSpPr>
          <p:cNvPr id="6" name="Oval 5"/>
          <p:cNvSpPr/>
          <p:nvPr/>
        </p:nvSpPr>
        <p:spPr>
          <a:xfrm>
            <a:off x="2811475" y="2041987"/>
            <a:ext cx="6779121" cy="19039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phơi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trời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đào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áo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trắng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nắng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259">
        <p:random/>
      </p:transition>
    </mc:Choice>
    <mc:Fallback xmlns="">
      <p:transition spd="slow" advTm="242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409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95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đào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trước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ngõ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Cười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tươi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sáng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hồng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mai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trong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vườn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Lung </a:t>
            </a:r>
            <a:r>
              <a:rPr lang="en-US" sz="2800" dirty="0" err="1">
                <a:solidFill>
                  <a:schemeClr val="accent1"/>
                </a:solidFill>
              </a:rPr>
              <a:t>linh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cánh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trắng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Sân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đầy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nắng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Mẹ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phơi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hoa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Em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dán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tranh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Ông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treo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câu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Tết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đang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nhà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Sắp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thêm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một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tuổi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Đất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trời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hoa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9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5176">
        <p:random/>
      </p:transition>
    </mc:Choice>
    <mc:Fallback xmlns="">
      <p:transition spd="slow" advTm="9517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609599" y="552093"/>
            <a:ext cx="3323590" cy="1381760"/>
          </a:xfrm>
          <a:prstGeom prst="cloud">
            <a:avLst/>
          </a:prstGeom>
          <a:solidFill>
            <a:srgbClr val="DF93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CHIA SẺ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9920" y="1969622"/>
            <a:ext cx="805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920" y="2735519"/>
            <a:ext cx="8176260" cy="103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miêu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920" y="4253093"/>
            <a:ext cx="866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endParaRPr lang="en-US" sz="2800" dirty="0">
              <a:solidFill>
                <a:srgbClr val="0070C0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920" y="5260976"/>
            <a:ext cx="786765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4.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2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940">
        <p:random/>
      </p:transition>
    </mc:Choice>
    <mc:Fallback xmlns="">
      <p:transition spd="slow" advTm="699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4|2.8|3.4|1.3|1.2|2.7|1.5|1.5|2.2|1.5|1.5|2.6|1.5|1.7|1.7|1.4|1.5|2.5|1.1|1.6|1.7|1.6|1.5|1.9|1.7|0.6|1.2|1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9|35.3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475</Words>
  <Application>Microsoft Office PowerPoint</Application>
  <PresentationFormat>Widescreen</PresentationFormat>
  <Paragraphs>189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DFPOP1-W9</vt:lpstr>
      <vt:lpstr>微软雅黑</vt:lpstr>
      <vt:lpstr>Arial</vt:lpstr>
      <vt:lpstr>Arial-Rounded</vt:lpstr>
      <vt:lpstr>Calibri</vt:lpstr>
      <vt:lpstr>HP001 5 hàng 1 ô ly</vt:lpstr>
      <vt:lpstr>UTM Avo</vt:lpstr>
      <vt:lpstr>UTM Avo</vt:lpstr>
      <vt:lpstr>2_Office Theme</vt:lpstr>
      <vt:lpstr>3_Office Theme</vt:lpstr>
      <vt:lpstr>自定义设计方案</vt:lpstr>
      <vt:lpstr>3_Office 主题​​</vt:lpstr>
      <vt:lpstr>18_Office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Hong Nhung Nguyen Thi</cp:lastModifiedBy>
  <cp:revision>53</cp:revision>
  <dcterms:created xsi:type="dcterms:W3CDTF">2020-08-06T11:51:00Z</dcterms:created>
  <dcterms:modified xsi:type="dcterms:W3CDTF">2022-01-13T05:45:32Z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