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321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4" r:id="rId11"/>
    <p:sldId id="265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D24DE-0630-425B-B66B-2984CE972B1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8AF6-D407-41C4-B668-ED5A397C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4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4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1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8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8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8" y="2015482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972" y="2887685"/>
            <a:ext cx="650605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20</a:t>
            </a:r>
          </a:p>
          <a:p>
            <a:pPr algn="ctr" defTabSz="1946002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02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>
            <a:fillRect/>
          </a:stretch>
        </p:blipFill>
        <p:spPr>
          <a:xfrm>
            <a:off x="3776663" y="762000"/>
            <a:ext cx="8415337" cy="6095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1" y="762000"/>
            <a:ext cx="4581526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1" y="0"/>
            <a:ext cx="4581526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4362451" y="0"/>
            <a:ext cx="305752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7582767" y="13855"/>
            <a:ext cx="4609233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5648326" y="0"/>
            <a:ext cx="3057525" cy="914400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400624"/>
            <a:ext cx="8213136" cy="5473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193" y="1662545"/>
            <a:ext cx="68770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: 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nâng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bổng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lay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xào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xạc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7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76200" y="0"/>
            <a:ext cx="12573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" y="1828800"/>
            <a:ext cx="12635753" cy="27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366900"/>
            <a:ext cx="14173199" cy="72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35" y="3985660"/>
            <a:ext cx="3695841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3102429" y="914400"/>
            <a:ext cx="6302829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2743201" y="1060569"/>
            <a:ext cx="6336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TẬP ĐỌC</a:t>
            </a:r>
          </a:p>
          <a:p>
            <a:r>
              <a:rPr lang="en-US" sz="6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ÔN LUYỆN 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532"/>
            <a:ext cx="12115799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17" y="2126681"/>
            <a:ext cx="365447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64" y="3168768"/>
            <a:ext cx="2832415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6" y="-164298"/>
            <a:ext cx="634299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3543300" y="3168172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  <p:extLst>
      <p:ext uri="{BB962C8B-B14F-4D97-AF65-F5344CB8AC3E}">
        <p14:creationId xmlns:p14="http://schemas.microsoft.com/office/powerpoint/2010/main" val="172821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-1295400"/>
            <a:ext cx="8377531" cy="8494836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71600" y="3216625"/>
            <a:ext cx="2509837" cy="3857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1438" y="1353208"/>
            <a:ext cx="4200525" cy="9194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Nhắc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lại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tên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các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bài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đã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học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trong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tuần</a:t>
            </a:r>
            <a:r>
              <a:rPr lang="en-US" sz="24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1438" y="2680748"/>
            <a:ext cx="4200525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 1 :BẠN CỦA GIÓ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383845"/>
            <a:ext cx="53340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 2 :GIẢI THƯỞNG TÌNH BẠN</a:t>
            </a:r>
            <a:endParaRPr lang="en-US" sz="2400" b="1" i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64" y="0"/>
            <a:ext cx="12183035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pic>
        <p:nvPicPr>
          <p:cNvPr id="12" name="PA_图片 6">
            <a:extLst>
              <a:ext uri="{FF2B5EF4-FFF2-40B4-BE49-F238E27FC236}">
                <a16:creationId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-562479"/>
            <a:ext cx="7420708" cy="4837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0583" y="115648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: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CỦA GIÓ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1" y="1941314"/>
            <a:ext cx="407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715" y="3728571"/>
            <a:ext cx="4583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quá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hoài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Đẩy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dâng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trào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0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6858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Cambria" pitchFamily="18" charset="0"/>
              </a:rPr>
              <a:t>Bài</a:t>
            </a:r>
            <a:r>
              <a:rPr lang="en-US" sz="3000" b="1" dirty="0">
                <a:latin typeface="Cambria" pitchFamily="18" charset="0"/>
              </a:rPr>
              <a:t> 1. </a:t>
            </a:r>
            <a:r>
              <a:rPr lang="en-US" sz="3000" b="1" dirty="0" err="1">
                <a:latin typeface="Cambria" pitchFamily="18" charset="0"/>
              </a:rPr>
              <a:t>Chọn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từ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trong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ngoặc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đơn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để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hoàn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thiện</a:t>
            </a:r>
            <a:r>
              <a:rPr lang="en-US" sz="3000" b="1" dirty="0">
                <a:latin typeface="Cambria" pitchFamily="18" charset="0"/>
              </a:rPr>
              <a:t> </a:t>
            </a:r>
            <a:r>
              <a:rPr lang="en-US" sz="3000" b="1" dirty="0" err="1">
                <a:latin typeface="Cambria" pitchFamily="18" charset="0"/>
              </a:rPr>
              <a:t>câu</a:t>
            </a:r>
            <a:r>
              <a:rPr lang="en-US" sz="3000" b="1" dirty="0">
                <a:latin typeface="Cambria" pitchFamily="18" charset="0"/>
              </a:rPr>
              <a:t>:</a:t>
            </a:r>
          </a:p>
          <a:p>
            <a:pPr algn="ctr"/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nhớ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ngồi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lùa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nhặt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2057399"/>
            <a:ext cx="845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Gió</a:t>
            </a:r>
            <a:r>
              <a:rPr lang="en-US" sz="3000" dirty="0">
                <a:latin typeface="Cambria" pitchFamily="18" charset="0"/>
              </a:rPr>
              <a:t> ………….. </a:t>
            </a:r>
            <a:r>
              <a:rPr lang="en-US" sz="3000" dirty="0" err="1">
                <a:latin typeface="Cambria" pitchFamily="18" charset="0"/>
              </a:rPr>
              <a:t>trong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tán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lá</a:t>
            </a:r>
            <a:r>
              <a:rPr lang="en-US" sz="3000" dirty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Cô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bé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cùng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các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bạn</a:t>
            </a:r>
            <a:r>
              <a:rPr lang="en-US" sz="3000" dirty="0">
                <a:latin typeface="Cambria" pitchFamily="18" charset="0"/>
              </a:rPr>
              <a:t> ………………</a:t>
            </a:r>
            <a:r>
              <a:rPr lang="en-US" sz="3000" dirty="0" err="1">
                <a:latin typeface="Cambria" pitchFamily="18" charset="0"/>
              </a:rPr>
              <a:t>rác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trên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bãi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biển</a:t>
            </a:r>
            <a:r>
              <a:rPr lang="en-US" sz="3000" dirty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</a:pPr>
            <a:endParaRPr lang="en-US" sz="3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182905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lùa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286531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nhặt</a:t>
            </a:r>
            <a:endParaRPr lang="en-US" sz="3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7" name="Picture 8" descr="Hình ảnh các bé vui chơi tập thể trong vẽ trah tg mn | Hình ảnh, Tượng,  Tranh nghệ thuật"/>
          <p:cNvPicPr>
            <a:picLocks noChangeAspect="1" noChangeArrowheads="1"/>
          </p:cNvPicPr>
          <p:nvPr/>
        </p:nvPicPr>
        <p:blipFill>
          <a:blip r:embed="rId2"/>
          <a:srcRect t="29329"/>
          <a:stretch>
            <a:fillRect/>
          </a:stretch>
        </p:blipFill>
        <p:spPr bwMode="auto">
          <a:xfrm rot="386037">
            <a:off x="6575083" y="4436536"/>
            <a:ext cx="3130595" cy="192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564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2836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858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Cambria" pitchFamily="18" charset="0"/>
              </a:rPr>
              <a:t>Bài</a:t>
            </a:r>
            <a:r>
              <a:rPr lang="en-US" sz="2800" b="1" dirty="0">
                <a:latin typeface="Cambria" pitchFamily="18" charset="0"/>
              </a:rPr>
              <a:t> 2. </a:t>
            </a:r>
            <a:r>
              <a:rPr lang="en-US" sz="2800" b="1" dirty="0" err="1">
                <a:latin typeface="Cambria" pitchFamily="18" charset="0"/>
              </a:rPr>
              <a:t>Điền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vào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chỗ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chấm</a:t>
            </a:r>
            <a:r>
              <a:rPr lang="en-US" sz="2800" b="1" dirty="0">
                <a:latin typeface="Cambria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ươt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>
                <a:latin typeface="Cambria" pitchFamily="18" charset="0"/>
              </a:rPr>
              <a:t>hay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ươc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         au </a:t>
            </a:r>
            <a:r>
              <a:rPr lang="en-US" sz="2800" b="1" i="1" dirty="0">
                <a:latin typeface="Cambria" pitchFamily="18" charset="0"/>
              </a:rPr>
              <a:t>hay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ao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         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oăm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>
                <a:latin typeface="Cambria" pitchFamily="18" charset="0"/>
              </a:rPr>
              <a:t>hay</a:t>
            </a:r>
            <a:r>
              <a:rPr lang="en-US" sz="28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Cambria" pitchFamily="18" charset="0"/>
              </a:rPr>
              <a:t>oam</a:t>
            </a:r>
            <a:endParaRPr lang="en-US" sz="28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950" y="2302639"/>
            <a:ext cx="7658100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Cánh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buồm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căng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gió</a:t>
            </a:r>
            <a:r>
              <a:rPr lang="en-US" sz="3000" dirty="0">
                <a:latin typeface="Cambria" pitchFamily="18" charset="0"/>
              </a:rPr>
              <a:t> l……..</a:t>
            </a:r>
            <a:r>
              <a:rPr lang="en-US" sz="3000" dirty="0" err="1">
                <a:latin typeface="Cambria" pitchFamily="18" charset="0"/>
              </a:rPr>
              <a:t>sóng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ra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khơi</a:t>
            </a:r>
            <a:r>
              <a:rPr lang="en-US" sz="3000" dirty="0"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Đàn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én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nhỏ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ch</a:t>
            </a:r>
            <a:r>
              <a:rPr lang="en-US" sz="3000" dirty="0">
                <a:latin typeface="Cambria" pitchFamily="18" charset="0"/>
              </a:rPr>
              <a:t>…....</a:t>
            </a:r>
            <a:r>
              <a:rPr lang="en-US" sz="3000" dirty="0" err="1">
                <a:latin typeface="Cambria" pitchFamily="18" charset="0"/>
              </a:rPr>
              <a:t>lượn</a:t>
            </a:r>
            <a:r>
              <a:rPr lang="en-US" sz="3000" dirty="0">
                <a:latin typeface="Cambria" pitchFamily="18" charset="0"/>
              </a:rPr>
              <a:t>  </a:t>
            </a:r>
            <a:r>
              <a:rPr lang="en-US" sz="3000" dirty="0" err="1">
                <a:latin typeface="Cambria" pitchFamily="18" charset="0"/>
              </a:rPr>
              <a:t>đón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mùa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xuân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về</a:t>
            </a:r>
            <a:r>
              <a:rPr lang="en-US" sz="3000" dirty="0"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Cambria" pitchFamily="18" charset="0"/>
              </a:rPr>
              <a:t>Chú</a:t>
            </a: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err="1">
                <a:latin typeface="Cambria" pitchFamily="18" charset="0"/>
              </a:rPr>
              <a:t>mèo</a:t>
            </a:r>
            <a:r>
              <a:rPr lang="en-US" sz="3000" dirty="0">
                <a:latin typeface="Cambria" pitchFamily="18" charset="0"/>
              </a:rPr>
              <a:t> ng……….</a:t>
            </a:r>
            <a:r>
              <a:rPr lang="en-US" sz="3000" dirty="0" err="1">
                <a:latin typeface="Cambria" pitchFamily="18" charset="0"/>
              </a:rPr>
              <a:t>chặt</a:t>
            </a:r>
            <a:r>
              <a:rPr lang="en-US" sz="3000" dirty="0">
                <a:latin typeface="Cambria" pitchFamily="18" charset="0"/>
              </a:rPr>
              <a:t>  con </a:t>
            </a:r>
            <a:r>
              <a:rPr lang="en-US" sz="3000" dirty="0" err="1">
                <a:latin typeface="Cambria" pitchFamily="18" charset="0"/>
              </a:rPr>
              <a:t>cá</a:t>
            </a:r>
            <a:r>
              <a:rPr lang="en-US" sz="3000" dirty="0">
                <a:latin typeface="Cambria" pitchFamily="18" charset="0"/>
              </a:rPr>
              <a:t> .</a:t>
            </a:r>
          </a:p>
          <a:p>
            <a:pPr marL="457200" indent="-457200">
              <a:lnSpc>
                <a:spcPct val="150000"/>
              </a:lnSpc>
            </a:pPr>
            <a:endParaRPr lang="en-US" sz="3000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438400"/>
            <a:ext cx="8426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ướt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5804404" y="3136970"/>
            <a:ext cx="697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ao</a:t>
            </a:r>
            <a:r>
              <a:rPr lang="en-US" sz="3000" b="1" i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5486400" y="3822342"/>
            <a:ext cx="9460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C00000"/>
                </a:solidFill>
                <a:latin typeface="Cambria" pitchFamily="18" charset="0"/>
              </a:rPr>
              <a:t>oạm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12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312656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372100" y="0"/>
              <a:ext cx="6940556" cy="6858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29425" y="350483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3 :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thiện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0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endParaRPr lang="en-US" sz="3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930" y="1468408"/>
            <a:ext cx="6842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xào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xạc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bay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bổng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3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2393233"/>
            <a:ext cx="8317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nâng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……………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lay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………..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9115" y="2371634"/>
            <a:ext cx="2019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30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bổng</a:t>
            </a:r>
            <a:r>
              <a:rPr lang="en-US" sz="30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5715" y="2836995"/>
            <a:ext cx="1992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xào</a:t>
            </a:r>
            <a:r>
              <a:rPr lang="en-US" sz="30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xạc</a:t>
            </a:r>
            <a:r>
              <a:rPr lang="en-US" sz="30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.     </a:t>
            </a:r>
          </a:p>
        </p:txBody>
      </p:sp>
    </p:spTree>
    <p:extLst>
      <p:ext uri="{BB962C8B-B14F-4D97-AF65-F5344CB8AC3E}">
        <p14:creationId xmlns:p14="http://schemas.microsoft.com/office/powerpoint/2010/main" val="36931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263</Words>
  <Application>Microsoft Office PowerPoint</Application>
  <PresentationFormat>Widescreen</PresentationFormat>
  <Paragraphs>48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.VnAvantH</vt:lpstr>
      <vt:lpstr>Arial</vt:lpstr>
      <vt:lpstr>Arial-SGK-TV</vt:lpstr>
      <vt:lpstr>Calibri</vt:lpstr>
      <vt:lpstr>Cambria</vt:lpstr>
      <vt:lpstr>Candara</vt:lpstr>
      <vt:lpstr>HP001 4 hàng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Hong Nhung Nguyen Thi</cp:lastModifiedBy>
  <cp:revision>33</cp:revision>
  <dcterms:created xsi:type="dcterms:W3CDTF">2006-08-16T00:00:00Z</dcterms:created>
  <dcterms:modified xsi:type="dcterms:W3CDTF">2022-01-27T17:13:00Z</dcterms:modified>
</cp:coreProperties>
</file>