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4" r:id="rId3"/>
  </p:sldMasterIdLst>
  <p:notesMasterIdLst>
    <p:notesMasterId r:id="rId29"/>
  </p:notesMasterIdLst>
  <p:sldIdLst>
    <p:sldId id="321" r:id="rId4"/>
    <p:sldId id="2899" r:id="rId5"/>
    <p:sldId id="273" r:id="rId6"/>
    <p:sldId id="423" r:id="rId7"/>
    <p:sldId id="400" r:id="rId8"/>
    <p:sldId id="430" r:id="rId9"/>
    <p:sldId id="431" r:id="rId10"/>
    <p:sldId id="432" r:id="rId11"/>
    <p:sldId id="433" r:id="rId12"/>
    <p:sldId id="424" r:id="rId13"/>
    <p:sldId id="392" r:id="rId14"/>
    <p:sldId id="426" r:id="rId15"/>
    <p:sldId id="294" r:id="rId16"/>
    <p:sldId id="265" r:id="rId17"/>
    <p:sldId id="427" r:id="rId18"/>
    <p:sldId id="2900" r:id="rId19"/>
    <p:sldId id="428" r:id="rId20"/>
    <p:sldId id="274" r:id="rId21"/>
    <p:sldId id="437" r:id="rId22"/>
    <p:sldId id="438" r:id="rId23"/>
    <p:sldId id="439" r:id="rId24"/>
    <p:sldId id="440" r:id="rId25"/>
    <p:sldId id="2901" r:id="rId26"/>
    <p:sldId id="269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0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2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3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D050-8929-4E6F-A5CD-5B3BDBB62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91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CC81D-0CCE-45D6-9647-B0A2D1906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50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61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3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3" y="644694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8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572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071525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253252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120428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981290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81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1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5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98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8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7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5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8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1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34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22712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7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4" y="6264687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3" y="618147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5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6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3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4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3" y="5626809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6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2022/1/28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125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92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1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8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4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4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1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8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8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8" y="2015482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42972" y="2887685"/>
            <a:ext cx="6827688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20</a:t>
            </a:r>
          </a:p>
          <a:p>
            <a:pPr algn="ctr" defTabSz="1946002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6002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+ 4)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24125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738281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55" y="1340772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90" y="901522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2099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924912" y="778668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627857" y="2846338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–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2857750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42406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00" y="733336"/>
            <a:ext cx="9144000" cy="5236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6120" y="256490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3752" y="1916832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99616" y="1916832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00096" y="2364564"/>
            <a:ext cx="14198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925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734235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Nghe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3429000"/>
            <a:ext cx="609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75C5B-E755-495B-A84D-8D7B399E8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741" y="2617621"/>
            <a:ext cx="8748518" cy="214597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B449A-E56A-481C-9AE2-7A11278156EA}"/>
              </a:ext>
            </a:extLst>
          </p:cNvPr>
          <p:cNvCxnSpPr/>
          <p:nvPr/>
        </p:nvCxnSpPr>
        <p:spPr>
          <a:xfrm>
            <a:off x="1828800" y="34290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8E505D-7E47-4869-ACF4-6F2705883D9B}"/>
              </a:ext>
            </a:extLst>
          </p:cNvPr>
          <p:cNvSpPr txBox="1"/>
          <p:nvPr/>
        </p:nvSpPr>
        <p:spPr>
          <a:xfrm>
            <a:off x="1764792" y="2761701"/>
            <a:ext cx="648208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rgbClr val="FF0000"/>
                </a:solidFill>
                <a:latin typeface="Calibri"/>
              </a:rPr>
              <a:t>1 ô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AFB1A5-2BD2-467F-8A26-0CF93E754F68}"/>
              </a:ext>
            </a:extLst>
          </p:cNvPr>
          <p:cNvSpPr/>
          <p:nvPr/>
        </p:nvSpPr>
        <p:spPr>
          <a:xfrm>
            <a:off x="2238378" y="3086736"/>
            <a:ext cx="84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Nai và hƋng </a:t>
            </a:r>
            <a:r>
              <a:rPr lang="el-GR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ωϙ 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đí</a:t>
            </a:r>
            <a:r>
              <a:rPr lang="el-GR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ε 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cuĒ cùng. Nǖưng cả</a:t>
            </a:r>
            <a:endParaRPr lang="en-US" sz="3200" b="1" kern="0" dirty="0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AC2AB-5A43-4061-9F04-43309BDB47C0}"/>
              </a:ext>
            </a:extLst>
          </p:cNvPr>
          <p:cNvSpPr/>
          <p:nvPr/>
        </p:nvSpPr>
        <p:spPr>
          <a:xfrm>
            <a:off x="1524003" y="3754034"/>
            <a:ext cx="84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hai Αϛu đưϑ Ǉặng giải κưŋg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2038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828800" y="609600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98637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4654" y="2822990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9B711C6B-26E6-40A2-83E4-B62CB01D9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4717" y="4438254"/>
            <a:ext cx="2514601" cy="199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0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662134" y="857250"/>
            <a:ext cx="2310619" cy="3431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80686" y="2768290"/>
            <a:ext cx="3588163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endParaRPr lang="en-US" sz="45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5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24125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738281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55" y="1340772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90" y="901522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2099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924912" y="778668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1249" y="281382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2857750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1398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73" b="27693"/>
          <a:stretch/>
        </p:blipFill>
        <p:spPr>
          <a:xfrm>
            <a:off x="1524003" y="1148615"/>
            <a:ext cx="9306177" cy="2387555"/>
          </a:xfrm>
          <a:prstGeom prst="rect">
            <a:avLst/>
          </a:prstGeom>
        </p:spPr>
      </p:pic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5C48C6BA-29CF-482A-BF53-7BAB1A8713D5}"/>
              </a:ext>
            </a:extLst>
          </p:cNvPr>
          <p:cNvSpPr/>
          <p:nvPr/>
        </p:nvSpPr>
        <p:spPr>
          <a:xfrm>
            <a:off x="4191000" y="2667003"/>
            <a:ext cx="1701756" cy="6347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ước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endParaRPr lang="vi-VN" sz="3200" b="1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4">
            <a:extLst>
              <a:ext uri="{FF2B5EF4-FFF2-40B4-BE49-F238E27FC236}">
                <a16:creationId xmlns:a16="http://schemas.microsoft.com/office/drawing/2014/main" id="{299A6AD1-DFCD-491B-8C50-58B8DB9F5AA8}"/>
              </a:ext>
            </a:extLst>
          </p:cNvPr>
          <p:cNvSpPr/>
          <p:nvPr/>
        </p:nvSpPr>
        <p:spPr>
          <a:xfrm>
            <a:off x="6167989" y="2709334"/>
            <a:ext cx="2147342" cy="6347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ước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suối</a:t>
            </a:r>
            <a:endParaRPr lang="vi-VN" sz="3200" b="1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5">
            <a:extLst>
              <a:ext uri="{FF2B5EF4-FFF2-40B4-BE49-F238E27FC236}">
                <a16:creationId xmlns:a16="http://schemas.microsoft.com/office/drawing/2014/main" id="{CB80E144-8DAA-497D-B3B9-2094FFADCFEF}"/>
              </a:ext>
            </a:extLst>
          </p:cNvPr>
          <p:cNvSpPr/>
          <p:nvPr/>
        </p:nvSpPr>
        <p:spPr>
          <a:xfrm>
            <a:off x="8327844" y="2721810"/>
            <a:ext cx="1871831" cy="7071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ượt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đuổi</a:t>
            </a:r>
            <a:endParaRPr lang="vi-VN" sz="3200" b="1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2F4129-85EB-4E15-89B4-CC28CA7EC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3" t="67479" r="-1"/>
          <a:stretch/>
        </p:blipFill>
        <p:spPr>
          <a:xfrm>
            <a:off x="1066800" y="3581403"/>
            <a:ext cx="9601200" cy="1077213"/>
          </a:xfrm>
          <a:prstGeom prst="rect">
            <a:avLst/>
          </a:prstGeom>
        </p:spPr>
      </p:pic>
      <p:sp>
        <p:nvSpPr>
          <p:cNvPr id="13" name="Hình chữ nhật: Góc Tròn 7">
            <a:extLst>
              <a:ext uri="{FF2B5EF4-FFF2-40B4-BE49-F238E27FC236}">
                <a16:creationId xmlns:a16="http://schemas.microsoft.com/office/drawing/2014/main" id="{C4BC6F5C-E82F-4016-805D-E31CF13657FD}"/>
              </a:ext>
            </a:extLst>
          </p:cNvPr>
          <p:cNvSpPr/>
          <p:nvPr/>
        </p:nvSpPr>
        <p:spPr>
          <a:xfrm>
            <a:off x="6246580" y="3608699"/>
            <a:ext cx="1990165" cy="634701"/>
          </a:xfrm>
          <a:prstGeom prst="roundRect">
            <a:avLst>
              <a:gd name="adj" fmla="val 3386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đội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ình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ình chữ nhật: Góc Tròn 8">
            <a:extLst>
              <a:ext uri="{FF2B5EF4-FFF2-40B4-BE49-F238E27FC236}">
                <a16:creationId xmlns:a16="http://schemas.microsoft.com/office/drawing/2014/main" id="{D788F1F2-D17E-4DD7-81DF-1B376E1260FA}"/>
              </a:ext>
            </a:extLst>
          </p:cNvPr>
          <p:cNvSpPr/>
          <p:nvPr/>
        </p:nvSpPr>
        <p:spPr>
          <a:xfrm>
            <a:off x="3904869" y="3717153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tức</a:t>
            </a:r>
            <a:endParaRPr lang="vi-VN" sz="3200" b="1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ình chữ nhật: Góc Tròn 10">
            <a:extLst>
              <a:ext uri="{FF2B5EF4-FFF2-40B4-BE49-F238E27FC236}">
                <a16:creationId xmlns:a16="http://schemas.microsoft.com/office/drawing/2014/main" id="{4F6209DA-B4AB-4B70-8651-B701A2D49F44}"/>
              </a:ext>
            </a:extLst>
          </p:cNvPr>
          <p:cNvSpPr/>
          <p:nvPr/>
        </p:nvSpPr>
        <p:spPr>
          <a:xfrm>
            <a:off x="8236745" y="365393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dự</a:t>
            </a:r>
            <a:endParaRPr lang="vi-VN" sz="3200" b="1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89762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24125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738281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55" y="1340772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90" y="901522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2099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904832" y="808203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1249" y="281382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2857750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96547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 rot="21427812">
            <a:off x="4910600" y="1112162"/>
            <a:ext cx="2168813" cy="635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rot="254010">
            <a:off x="5039170" y="2438504"/>
            <a:ext cx="2028083" cy="551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21177" y="3648414"/>
            <a:ext cx="2197925" cy="5232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21215521">
            <a:off x="5008245" y="4748452"/>
            <a:ext cx="2030789" cy="590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52603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0811" y="109834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8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dùng từ ngữ để nói theo tranh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783366-5946-4B5E-AE63-5381C2D0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4615" r="57508" b="40941"/>
          <a:stretch/>
        </p:blipFill>
        <p:spPr>
          <a:xfrm>
            <a:off x="1499277" y="645935"/>
            <a:ext cx="3108198" cy="2119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F791FC-AD86-49EA-A0D6-8603F8FB1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3" t="12944" r="3545" b="41842"/>
          <a:stretch/>
        </p:blipFill>
        <p:spPr>
          <a:xfrm>
            <a:off x="7398332" y="621563"/>
            <a:ext cx="3109263" cy="2247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DCC9A5-F4E5-4A2B-86FE-A88BD7F1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56487" r="56664" b="-56487"/>
          <a:stretch/>
        </p:blipFill>
        <p:spPr>
          <a:xfrm>
            <a:off x="1524000" y="3465371"/>
            <a:ext cx="3247378" cy="49780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1AF9AA-2D47-4907-9D42-61CFC63A8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3" t="57821" r="2326" b="-243"/>
          <a:stretch/>
        </p:blipFill>
        <p:spPr>
          <a:xfrm>
            <a:off x="7398329" y="3465371"/>
            <a:ext cx="3331248" cy="2181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9166 0.24028 L -0.14982 0.28033 C -0.16215 0.28935 -0.18038 0.29421 -0.1993 0.29421 C -0.221 0.29421 -0.23819 0.28935 -0.25052 0.28033 L -0.3085 0.2402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1912 L 0.19948 -0.1912 C 0.26666 -0.1912 0.3493 -0.12222 0.3493 -0.0662 L 0.3493 0.058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9167 L -0.10174 0.33171 C -0.11771 0.34074 -0.14202 0.3456 -0.16684 0.3456 C -0.19532 0.3456 -0.21823 0.34074 -0.2342 0.33171 L -0.31077 0.2916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25 L 0.15851 -0.1125 C 0.21459 -0.1125 0.28351 -0.04352 0.28351 0.0125 L 0.28351 0.1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DF1832-1C09-4082-9F4A-0447A3F57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4615" r="57508" b="40941"/>
          <a:stretch/>
        </p:blipFill>
        <p:spPr>
          <a:xfrm>
            <a:off x="2209798" y="644274"/>
            <a:ext cx="7239000" cy="49367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3E9ACE5-A5B4-4F93-BE86-5198CB10138C}"/>
              </a:ext>
            </a:extLst>
          </p:cNvPr>
          <p:cNvSpPr/>
          <p:nvPr/>
        </p:nvSpPr>
        <p:spPr>
          <a:xfrm>
            <a:off x="4744895" y="5524049"/>
            <a:ext cx="2168813" cy="635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6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775520" y="3573016"/>
            <a:ext cx="9144000" cy="630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zh-CN" sz="3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học múa, em phải tập</a:t>
            </a:r>
            <a:r>
              <a:rPr lang="en-US" altLang="zh-CN" sz="3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vi-VN" altLang="zh-CN" sz="3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(...)  </a:t>
            </a:r>
            <a:r>
              <a:rPr lang="en-US" altLang="zh-CN" sz="3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vi-VN" altLang="zh-CN" sz="3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chân.</a:t>
            </a:r>
            <a:endParaRPr lang="zh-CN" altLang="en-US" sz="35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775524" y="1385070"/>
            <a:ext cx="879597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287688" y="2209142"/>
            <a:ext cx="13681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zh-CN" sz="3200" b="1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lại</a:t>
            </a:r>
            <a:r>
              <a:rPr lang="en-US" altLang="zh-CN" sz="3200" b="1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endParaRPr lang="zh-CN" altLang="en-US" sz="3200" b="1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960100" y="2224078"/>
            <a:ext cx="267353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 dậy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4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5303912" y="2224079"/>
            <a:ext cx="12241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vi-VN" altLang="zh-CN" sz="3200" b="1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b="1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12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0255 L 0.17135 0.1972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1B261-256F-4711-B017-89234F2A7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3" t="12944" r="3545" b="41842"/>
          <a:stretch/>
        </p:blipFill>
        <p:spPr>
          <a:xfrm>
            <a:off x="2819400" y="762000"/>
            <a:ext cx="6096000" cy="44060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8CB8BB6-B000-4FB5-A7F0-B5743D6A0960}"/>
              </a:ext>
            </a:extLst>
          </p:cNvPr>
          <p:cNvSpPr/>
          <p:nvPr/>
        </p:nvSpPr>
        <p:spPr>
          <a:xfrm>
            <a:off x="4589605" y="5470045"/>
            <a:ext cx="2028083" cy="551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7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92182-E141-4915-9F68-4AE252314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56487" r="56664" b="-56487"/>
          <a:stretch/>
        </p:blipFill>
        <p:spPr>
          <a:xfrm>
            <a:off x="2933700" y="914400"/>
            <a:ext cx="6324600" cy="8305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3619727-E75B-443A-8585-08A2B33CD946}"/>
              </a:ext>
            </a:extLst>
          </p:cNvPr>
          <p:cNvSpPr/>
          <p:nvPr/>
        </p:nvSpPr>
        <p:spPr>
          <a:xfrm>
            <a:off x="4997040" y="4805692"/>
            <a:ext cx="2197925" cy="5232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8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54FE35-F8DF-438E-AFF6-8F704EE2F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3" t="57821" r="2326" b="-243"/>
          <a:stretch/>
        </p:blipFill>
        <p:spPr>
          <a:xfrm>
            <a:off x="2933700" y="838203"/>
            <a:ext cx="6324600" cy="41426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E1F4D30-9FDA-463F-8A8A-EA52E4B4B5A8}"/>
              </a:ext>
            </a:extLst>
          </p:cNvPr>
          <p:cNvSpPr/>
          <p:nvPr/>
        </p:nvSpPr>
        <p:spPr>
          <a:xfrm>
            <a:off x="4189690" y="5246871"/>
            <a:ext cx="2980300" cy="9194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15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 rot="21427812">
            <a:off x="4910600" y="1112162"/>
            <a:ext cx="2168813" cy="635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rot="254010">
            <a:off x="5039170" y="2438504"/>
            <a:ext cx="2028083" cy="551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21177" y="3648414"/>
            <a:ext cx="2197925" cy="5232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21215521">
            <a:off x="5008245" y="4748452"/>
            <a:ext cx="2030789" cy="590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52603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0811" y="109834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8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dùng từ ngữ để nói theo tranh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783366-5946-4B5E-AE63-5381C2D0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4615" r="57508" b="40941"/>
          <a:stretch/>
        </p:blipFill>
        <p:spPr>
          <a:xfrm>
            <a:off x="1499277" y="645935"/>
            <a:ext cx="3108198" cy="2119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F791FC-AD86-49EA-A0D6-8603F8FB1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3" t="12944" r="3545" b="41842"/>
          <a:stretch/>
        </p:blipFill>
        <p:spPr>
          <a:xfrm>
            <a:off x="7398332" y="621563"/>
            <a:ext cx="3109263" cy="2247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DCC9A5-F4E5-4A2B-86FE-A88BD7F1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56487" r="56664" b="-56487"/>
          <a:stretch/>
        </p:blipFill>
        <p:spPr>
          <a:xfrm>
            <a:off x="1524000" y="3465371"/>
            <a:ext cx="3247378" cy="49780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1AF9AA-2D47-4907-9D42-61CFC63A8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3" t="57821" r="2326" b="-243"/>
          <a:stretch/>
        </p:blipFill>
        <p:spPr>
          <a:xfrm>
            <a:off x="7398329" y="3465371"/>
            <a:ext cx="3331248" cy="2181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8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9166 0.24028 L -0.14982 0.28033 C -0.16215 0.28935 -0.18038 0.29421 -0.1993 0.29421 C -0.221 0.29421 -0.23819 0.28935 -0.25052 0.28033 L -0.3085 0.2402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1912 L 0.19948 -0.1912 C 0.26666 -0.1912 0.3493 -0.12222 0.3493 -0.0662 L 0.3493 0.058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9167 L -0.10174 0.33171 C -0.11771 0.34074 -0.14202 0.3456 -0.16684 0.3456 C -0.19532 0.3456 -0.21823 0.34074 -0.2342 0.33171 L -0.31077 0.2916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25 L 0.15851 -0.1125 C 0.21459 -0.1125 0.28351 -0.04352 0.28351 0.0125 L 0.28351 0.1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02" y="646686"/>
            <a:ext cx="9574598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07" y="2004730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734235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 câu hoàn thiện ở mục 5 (SHS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3429000"/>
            <a:ext cx="609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75C5B-E755-495B-A84D-8D7B399E8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741" y="2617621"/>
            <a:ext cx="8748518" cy="214597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B449A-E56A-481C-9AE2-7A11278156EA}"/>
              </a:ext>
            </a:extLst>
          </p:cNvPr>
          <p:cNvCxnSpPr/>
          <p:nvPr/>
        </p:nvCxnSpPr>
        <p:spPr>
          <a:xfrm>
            <a:off x="1828800" y="34290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8E505D-7E47-4869-ACF4-6F2705883D9B}"/>
              </a:ext>
            </a:extLst>
          </p:cNvPr>
          <p:cNvSpPr txBox="1"/>
          <p:nvPr/>
        </p:nvSpPr>
        <p:spPr>
          <a:xfrm>
            <a:off x="1764792" y="2761701"/>
            <a:ext cx="648208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AFB1A5-2BD2-467F-8A26-0CF93E754F68}"/>
              </a:ext>
            </a:extLst>
          </p:cNvPr>
          <p:cNvSpPr/>
          <p:nvPr/>
        </p:nvSpPr>
        <p:spPr>
          <a:xfrm>
            <a:off x="2238378" y="3086736"/>
            <a:ext cx="84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Khi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hǌ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júa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em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l-GR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ι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ải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Ǉập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xĲc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l-GR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ε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ân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endParaRPr lang="en-US" sz="3200" b="1" kern="0" dirty="0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24125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738281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55" y="1340772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90" y="901522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2099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924912" y="778668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627857" y="2846334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2857750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5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596008" y="322335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00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4" y="1351552"/>
            <a:ext cx="4139951" cy="2149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351552"/>
            <a:ext cx="4499992" cy="214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4" y="3503361"/>
            <a:ext cx="4139951" cy="2581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9" y="3524494"/>
            <a:ext cx="4499992" cy="23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971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4F9E1F-F612-46E5-AC4B-1F404B75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9144000" cy="57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489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DD7F6A-04EE-4AE3-84FA-845408F2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90600"/>
            <a:ext cx="8686800" cy="54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4064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EEB9D-3137-4C49-BDA2-B922EC75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3"/>
            <a:ext cx="8153400" cy="5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4239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0496E-5CD4-48E5-A9A0-8F280FFC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71" y="1066800"/>
            <a:ext cx="83952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0309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234</Words>
  <Application>Microsoft Office PowerPoint</Application>
  <PresentationFormat>Widescreen</PresentationFormat>
  <Paragraphs>63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微软雅黑</vt:lpstr>
      <vt:lpstr>.VnAvant</vt:lpstr>
      <vt:lpstr>Arial</vt:lpstr>
      <vt:lpstr>Arial-Rounded</vt:lpstr>
      <vt:lpstr>Calibri</vt:lpstr>
      <vt:lpstr>Calibri Light</vt:lpstr>
      <vt:lpstr>HL Hoctro</vt:lpstr>
      <vt:lpstr>HP001 4 hàng</vt:lpstr>
      <vt:lpstr>inpin heiti</vt:lpstr>
      <vt:lpstr>Times New Roman</vt:lpstr>
      <vt:lpstr>Office Theme</vt:lpstr>
      <vt:lpstr>第一PPT，www.1ppt.com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Hong Nhung Nguyen Thi</cp:lastModifiedBy>
  <cp:revision>197</cp:revision>
  <dcterms:created xsi:type="dcterms:W3CDTF">2006-08-16T00:00:00Z</dcterms:created>
  <dcterms:modified xsi:type="dcterms:W3CDTF">2022-01-27T17:12:22Z</dcterms:modified>
</cp:coreProperties>
</file>