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21" r:id="rId2"/>
    <p:sldId id="494" r:id="rId3"/>
    <p:sldId id="471" r:id="rId4"/>
    <p:sldId id="480" r:id="rId5"/>
    <p:sldId id="487" r:id="rId6"/>
    <p:sldId id="488" r:id="rId7"/>
    <p:sldId id="478" r:id="rId8"/>
    <p:sldId id="495" r:id="rId9"/>
    <p:sldId id="492" r:id="rId10"/>
    <p:sldId id="479" r:id="rId11"/>
    <p:sldId id="482" r:id="rId12"/>
    <p:sldId id="481" r:id="rId13"/>
    <p:sldId id="489" r:id="rId14"/>
    <p:sldId id="496" r:id="rId15"/>
    <p:sldId id="483" r:id="rId16"/>
    <p:sldId id="490" r:id="rId17"/>
    <p:sldId id="269" r:id="rId18"/>
    <p:sldId id="271" r:id="rId19"/>
  </p:sldIdLst>
  <p:sldSz cx="12190413" cy="6859588"/>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hần Mặc định" id="{1957CAE6-B87D-4D3E-ACFA-0E384E7286DC}">
          <p14:sldIdLst/>
        </p14:section>
        <p14:section name="Tiết 1" id="{FBC02EA0-DF79-4F08-BB07-9058E4B5C966}">
          <p14:sldIdLst>
            <p14:sldId id="321"/>
            <p14:sldId id="494"/>
            <p14:sldId id="471"/>
            <p14:sldId id="480"/>
            <p14:sldId id="487"/>
            <p14:sldId id="488"/>
            <p14:sldId id="478"/>
            <p14:sldId id="495"/>
            <p14:sldId id="492"/>
            <p14:sldId id="479"/>
            <p14:sldId id="482"/>
            <p14:sldId id="481"/>
            <p14:sldId id="489"/>
            <p14:sldId id="496"/>
            <p14:sldId id="483"/>
            <p14:sldId id="490"/>
            <p14:sldId id="269"/>
            <p14:sldId id="271"/>
          </p14:sldIdLst>
        </p14:section>
        <p14:section name="Tiết 2" id="{AA08372D-51DF-4663-9A14-0BC2B43C8FF9}">
          <p14:sldIdLst/>
        </p14:section>
      </p14:sectionLst>
    </p:ext>
    <p:ext uri="{EFAFB233-063F-42B5-8137-9DF3F51BA10A}">
      <p15:sldGuideLst xmlns:p15="http://schemas.microsoft.com/office/powerpoint/2012/main">
        <p15:guide id="1" orient="horz" pos="216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E9E2"/>
    <a:srgbClr val="FFFF99"/>
    <a:srgbClr val="6DC1B5"/>
    <a:srgbClr val="64D2C2"/>
    <a:srgbClr val="EB9C52"/>
    <a:srgbClr val="65DDD2"/>
    <a:srgbClr val="F4D2A1"/>
    <a:srgbClr val="1A1A1A"/>
    <a:srgbClr val="41D3C2"/>
    <a:srgbClr val="63DB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88" autoAdjust="0"/>
    <p:restoredTop sz="97778" autoAdjust="0"/>
  </p:normalViewPr>
  <p:slideViewPr>
    <p:cSldViewPr snapToGrid="0" showGuides="1">
      <p:cViewPr varScale="1">
        <p:scale>
          <a:sx n="59" d="100"/>
          <a:sy n="59" d="100"/>
        </p:scale>
        <p:origin x="608" y="32"/>
      </p:cViewPr>
      <p:guideLst>
        <p:guide orient="horz" pos="2161"/>
        <p:guide pos="3864"/>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pPr/>
              <a:t>2022/1/28</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pPr/>
              <a:t>‹#›</a:t>
            </a:fld>
            <a:endParaRPr lang="zh-CN" altLang="en-US"/>
          </a:p>
        </p:txBody>
      </p:sp>
    </p:spTree>
    <p:extLst>
      <p:ext uri="{BB962C8B-B14F-4D97-AF65-F5344CB8AC3E}">
        <p14:creationId xmlns:p14="http://schemas.microsoft.com/office/powerpoint/2010/main" val="941777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5271AD9-BB67-40C7-8A36-6292A9008BE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09781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3</a:t>
            </a:fld>
            <a:endParaRPr lang="zh-CN" altLang="en-US"/>
          </a:p>
        </p:txBody>
      </p:sp>
    </p:spTree>
    <p:extLst>
      <p:ext uri="{BB962C8B-B14F-4D97-AF65-F5344CB8AC3E}">
        <p14:creationId xmlns:p14="http://schemas.microsoft.com/office/powerpoint/2010/main" val="1595030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4</a:t>
            </a:fld>
            <a:endParaRPr lang="zh-CN" altLang="en-US"/>
          </a:p>
        </p:txBody>
      </p:sp>
    </p:spTree>
    <p:extLst>
      <p:ext uri="{BB962C8B-B14F-4D97-AF65-F5344CB8AC3E}">
        <p14:creationId xmlns:p14="http://schemas.microsoft.com/office/powerpoint/2010/main" val="750883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7</a:t>
            </a:fld>
            <a:endParaRPr lang="zh-CN" altLang="en-US"/>
          </a:p>
        </p:txBody>
      </p:sp>
    </p:spTree>
    <p:extLst>
      <p:ext uri="{BB962C8B-B14F-4D97-AF65-F5344CB8AC3E}">
        <p14:creationId xmlns:p14="http://schemas.microsoft.com/office/powerpoint/2010/main" val="750883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10</a:t>
            </a:fld>
            <a:endParaRPr lang="zh-CN" altLang="en-US"/>
          </a:p>
        </p:txBody>
      </p:sp>
    </p:spTree>
    <p:extLst>
      <p:ext uri="{BB962C8B-B14F-4D97-AF65-F5344CB8AC3E}">
        <p14:creationId xmlns:p14="http://schemas.microsoft.com/office/powerpoint/2010/main" val="750883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11</a:t>
            </a:fld>
            <a:endParaRPr lang="zh-CN" altLang="en-US"/>
          </a:p>
        </p:txBody>
      </p:sp>
    </p:spTree>
    <p:extLst>
      <p:ext uri="{BB962C8B-B14F-4D97-AF65-F5344CB8AC3E}">
        <p14:creationId xmlns:p14="http://schemas.microsoft.com/office/powerpoint/2010/main" val="1595030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12</a:t>
            </a:fld>
            <a:endParaRPr lang="zh-CN" altLang="en-US"/>
          </a:p>
        </p:txBody>
      </p:sp>
    </p:spTree>
    <p:extLst>
      <p:ext uri="{BB962C8B-B14F-4D97-AF65-F5344CB8AC3E}">
        <p14:creationId xmlns:p14="http://schemas.microsoft.com/office/powerpoint/2010/main" val="2345993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15</a:t>
            </a:fld>
            <a:endParaRPr lang="zh-CN" altLang="en-US"/>
          </a:p>
        </p:txBody>
      </p:sp>
    </p:spTree>
    <p:extLst>
      <p:ext uri="{BB962C8B-B14F-4D97-AF65-F5344CB8AC3E}">
        <p14:creationId xmlns:p14="http://schemas.microsoft.com/office/powerpoint/2010/main" val="2345993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8655EC3-F944-4B5B-A403-913D1AB0F164}" type="slidenum">
              <a:rPr lang="en-US" altLang="en-US">
                <a:solidFill>
                  <a:srgbClr val="000000"/>
                </a:solidFill>
              </a:rPr>
              <a:pPr eaLnBrk="1" hangingPunct="1"/>
              <a:t>16</a:t>
            </a:fld>
            <a:endParaRPr lang="en-US" altLang="en-US">
              <a:solidFill>
                <a:srgbClr val="000000"/>
              </a:solidFill>
            </a:endParaRPr>
          </a:p>
        </p:txBody>
      </p:sp>
    </p:spTree>
    <p:extLst>
      <p:ext uri="{BB962C8B-B14F-4D97-AF65-F5344CB8AC3E}">
        <p14:creationId xmlns:p14="http://schemas.microsoft.com/office/powerpoint/2010/main" val="3670641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2022/1/28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10369155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2022/1/28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38737700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2022/1/28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12927235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3215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1259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2022/1/28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18756786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2022/1/28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35682619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pPr/>
              <a:t>2022/1/28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8289023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pPr/>
              <a:t>2022/1/28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pPr/>
              <a:t>‹#›</a:t>
            </a:fld>
            <a:endParaRPr lang="zh-CN" altLang="en-US"/>
          </a:p>
        </p:txBody>
      </p:sp>
      <p:sp>
        <p:nvSpPr>
          <p:cNvPr id="11" name="矩形 10"/>
          <p:cNvSpPr/>
          <p:nvPr userDrawn="1"/>
        </p:nvSpPr>
        <p:spPr>
          <a:xfrm>
            <a:off x="8712796" y="6430009"/>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38591911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pPr/>
              <a:t>2022/1/28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38687504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pPr/>
              <a:t>2022/1/28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32398581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pPr/>
              <a:t>2022/1/28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20884354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pPr/>
              <a:t>2022/1/28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22265051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pPr/>
              <a:t>2022/1/28</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93402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06" r:id="rId12"/>
    <p:sldLayoutId id="2147483705" r:id="rId13"/>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ideo" Target="NULL" TargetMode="Externa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6.xml"/><Relationship Id="rId7" Type="http://schemas.openxmlformats.org/officeDocument/2006/relationships/image" Target="../media/image14.png"/><Relationship Id="rId2" Type="http://schemas.openxmlformats.org/officeDocument/2006/relationships/slideLayout" Target="../slideLayouts/slideLayout12.xml"/><Relationship Id="rId1" Type="http://schemas.openxmlformats.org/officeDocument/2006/relationships/tags" Target="../tags/tag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ideo" Target="NULL" TargetMode="Externa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i181.photobucket.com/albums/x204/nguyenhuongthachthao/Blue%20beer%20wallpaper/1178508017.jpg" TargetMode="External"/><Relationship Id="rId1" Type="http://schemas.openxmlformats.org/officeDocument/2006/relationships/slideLayout" Target="../slideLayouts/slideLayout2.xml"/><Relationship Id="rId6" Type="http://schemas.openxmlformats.org/officeDocument/2006/relationships/image" Target="../media/image23.gif"/><Relationship Id="rId5" Type="http://schemas.openxmlformats.org/officeDocument/2006/relationships/image" Target="../media/image22.gif"/><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2.xml"/><Relationship Id="rId7" Type="http://schemas.openxmlformats.org/officeDocument/2006/relationships/image" Target="../media/image14.png"/><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ideo" Target="NULL" TargetMode="Externa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ideo" Target="NULL" TargetMode="Externa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i181.photobucket.com/albums/x204/nguyenhuongthachthao/Blue%20beer%20wallpaper/1178508017.jpg" TargetMode="External"/><Relationship Id="rId1" Type="http://schemas.openxmlformats.org/officeDocument/2006/relationships/slideLayout" Target="../slideLayouts/slideLayout2.xml"/><Relationship Id="rId6" Type="http://schemas.openxmlformats.org/officeDocument/2006/relationships/image" Target="../media/image23.gif"/><Relationship Id="rId5" Type="http://schemas.openxmlformats.org/officeDocument/2006/relationships/image" Target="../media/image22.gif"/><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E:\0000000我图PPT\03.20\亲子乐园\亲子乐园副本.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9759"/>
            <a:ext cx="12190413" cy="684555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E:\0000000我图PPT\03.20\亲子乐园\r6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084" y="-436243"/>
            <a:ext cx="12012709" cy="738371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E:\0000000我图PPT\03.20\亲子乐园\3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78" y="4445756"/>
            <a:ext cx="12190413" cy="292058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E:\0000000我图PPT\03.20\亲子乐园\56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9363" y="4704202"/>
            <a:ext cx="5955843" cy="218797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7" descr="E:\0000000我图PPT\03.20\亲子乐园\ty.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04100" y="2203504"/>
            <a:ext cx="3801140" cy="564815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E:\0000000我图PPT\03.20\亲子乐园\568io.png"/>
          <p:cNvPicPr>
            <a:picLocks noChangeAspect="1" noChangeArrowheads="1"/>
          </p:cNvPicPr>
          <p:nvPr/>
        </p:nvPicPr>
        <p:blipFill rotWithShape="1">
          <a:blip r:embed="rId8">
            <a:extLst>
              <a:ext uri="{28A0092B-C50C-407E-A947-70E740481C1C}">
                <a14:useLocalDpi xmlns:a14="http://schemas.microsoft.com/office/drawing/2010/main" val="0"/>
              </a:ext>
            </a:extLst>
          </a:blip>
          <a:srcRect l="67532" t="19027" r="11038" b="19634"/>
          <a:stretch>
            <a:fillRect/>
          </a:stretch>
        </p:blipFill>
        <p:spPr bwMode="auto">
          <a:xfrm>
            <a:off x="9878851" y="-111493"/>
            <a:ext cx="1925556" cy="217884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E:\0000000我图PPT\03.20\亲子乐园\568io.png"/>
          <p:cNvPicPr>
            <a:picLocks noChangeAspect="1" noChangeArrowheads="1"/>
          </p:cNvPicPr>
          <p:nvPr/>
        </p:nvPicPr>
        <p:blipFill rotWithShape="1">
          <a:blip r:embed="rId8">
            <a:extLst>
              <a:ext uri="{28A0092B-C50C-407E-A947-70E740481C1C}">
                <a14:useLocalDpi xmlns:a14="http://schemas.microsoft.com/office/drawing/2010/main" val="0"/>
              </a:ext>
            </a:extLst>
          </a:blip>
          <a:srcRect l="3846" t="10301" r="70716" b="10733"/>
          <a:stretch>
            <a:fillRect/>
          </a:stretch>
        </p:blipFill>
        <p:spPr bwMode="auto">
          <a:xfrm>
            <a:off x="-124511" y="2688199"/>
            <a:ext cx="2285702" cy="2804965"/>
          </a:xfrm>
          <a:prstGeom prst="rect">
            <a:avLst/>
          </a:prstGeom>
          <a:noFill/>
          <a:extLst>
            <a:ext uri="{909E8E84-426E-40DD-AFC4-6F175D3DCCD1}">
              <a14:hiddenFill xmlns:a14="http://schemas.microsoft.com/office/drawing/2010/main">
                <a:solidFill>
                  <a:srgbClr val="FFFFFF"/>
                </a:solidFill>
              </a14:hiddenFill>
            </a:ext>
          </a:extLst>
        </p:spPr>
      </p:pic>
      <p:sp>
        <p:nvSpPr>
          <p:cNvPr id="12" name="WordArt 6"/>
          <p:cNvSpPr>
            <a:spLocks noChangeArrowheads="1" noChangeShapeType="1" noTextEdit="1"/>
          </p:cNvSpPr>
          <p:nvPr/>
        </p:nvSpPr>
        <p:spPr bwMode="auto">
          <a:xfrm>
            <a:off x="1695937" y="2016460"/>
            <a:ext cx="8984269" cy="4314439"/>
          </a:xfrm>
          <a:prstGeom prst="rect">
            <a:avLst/>
          </a:prstGeom>
        </p:spPr>
        <p:txBody>
          <a:bodyPr spcFirstLastPara="1" wrap="none" lIns="109516" tIns="54829" rIns="109516" bIns="54829" numCol="1" fromWordArt="1">
            <a:prstTxWarp prst="textArchUp">
              <a:avLst>
                <a:gd name="adj" fmla="val 11020719"/>
              </a:avLst>
            </a:prstTxWarp>
          </a:bodyPr>
          <a:lstStyle/>
          <a:p>
            <a:pPr algn="ctr" defTabSz="1459203">
              <a:lnSpc>
                <a:spcPct val="150000"/>
              </a:lnSpc>
              <a:defRPr/>
            </a:pPr>
            <a:r>
              <a:rPr lang="en-US" sz="213093"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CHÀO MỪNG CÁC THẦY, CÔ GIÁO VÀ CÁC EM </a:t>
            </a:r>
          </a:p>
          <a:p>
            <a:pPr algn="ctr" defTabSz="1459203">
              <a:lnSpc>
                <a:spcPct val="150000"/>
              </a:lnSpc>
              <a:defRPr/>
            </a:pPr>
            <a:r>
              <a:rPr lang="en-US" sz="213093"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ĐẾN VỚI TIẾT HỌC</a:t>
            </a:r>
          </a:p>
        </p:txBody>
      </p:sp>
      <p:sp>
        <p:nvSpPr>
          <p:cNvPr id="13" name="圆角矩形 1"/>
          <p:cNvSpPr/>
          <p:nvPr/>
        </p:nvSpPr>
        <p:spPr>
          <a:xfrm>
            <a:off x="2842601" y="2888550"/>
            <a:ext cx="6505212" cy="1452142"/>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5962" tIns="72981" rIns="145962" bIns="72981" anchor="ctr"/>
          <a:lstStyle/>
          <a:p>
            <a:pPr algn="ctr" defTabSz="1945856">
              <a:defRPr/>
            </a:pPr>
            <a:r>
              <a:rPr lang="en-US" altLang="zh-CN" sz="3733" b="1" dirty="0">
                <a:solidFill>
                  <a:srgbClr val="FF0000"/>
                </a:solidFill>
                <a:latin typeface="Times New Roman" panose="02020603050405020304" pitchFamily="18" charset="0"/>
                <a:cs typeface="Times New Roman" panose="02020603050405020304" pitchFamily="18" charset="0"/>
              </a:rPr>
              <a:t>TIẾNG VIỆT</a:t>
            </a:r>
          </a:p>
          <a:p>
            <a:pPr algn="ctr" defTabSz="1945856">
              <a:defRPr/>
            </a:pPr>
            <a:r>
              <a:rPr lang="en-US" altLang="zh-CN" sz="3733" b="1" dirty="0">
                <a:solidFill>
                  <a:srgbClr val="FF0000"/>
                </a:solidFill>
                <a:latin typeface="Times New Roman" panose="02020603050405020304" pitchFamily="18" charset="0"/>
                <a:cs typeface="Times New Roman" panose="02020603050405020304" pitchFamily="18" charset="0"/>
              </a:rPr>
              <a:t>TUẦN: 20</a:t>
            </a:r>
          </a:p>
          <a:p>
            <a:pPr algn="ctr" defTabSz="1945856">
              <a:defRPr/>
            </a:pPr>
            <a:r>
              <a:rPr lang="en-US" altLang="zh-CN" sz="4266" b="1" dirty="0" err="1">
                <a:solidFill>
                  <a:srgbClr val="FF0000"/>
                </a:solidFill>
                <a:latin typeface="Times New Roman" panose="02020603050405020304" pitchFamily="18" charset="0"/>
                <a:cs typeface="Times New Roman" panose="02020603050405020304" pitchFamily="18" charset="0"/>
              </a:rPr>
              <a:t>Bài</a:t>
            </a:r>
            <a:r>
              <a:rPr lang="en-US" altLang="zh-CN" sz="4266" b="1" dirty="0">
                <a:solidFill>
                  <a:srgbClr val="FF0000"/>
                </a:solidFill>
                <a:latin typeface="Times New Roman" panose="02020603050405020304" pitchFamily="18" charset="0"/>
                <a:cs typeface="Times New Roman" panose="02020603050405020304" pitchFamily="18" charset="0"/>
              </a:rPr>
              <a:t>: </a:t>
            </a:r>
            <a:r>
              <a:rPr lang="en-US" altLang="zh-CN" sz="4266" b="1" dirty="0" err="1">
                <a:solidFill>
                  <a:srgbClr val="FF0000"/>
                </a:solidFill>
                <a:latin typeface="Times New Roman" panose="02020603050405020304" pitchFamily="18" charset="0"/>
                <a:cs typeface="Times New Roman" panose="02020603050405020304" pitchFamily="18" charset="0"/>
              </a:rPr>
              <a:t>Ôn</a:t>
            </a:r>
            <a:r>
              <a:rPr lang="en-US" altLang="zh-CN" sz="4266" b="1" dirty="0">
                <a:solidFill>
                  <a:srgbClr val="FF0000"/>
                </a:solidFill>
                <a:latin typeface="Times New Roman" panose="02020603050405020304" pitchFamily="18" charset="0"/>
                <a:cs typeface="Times New Roman" panose="02020603050405020304" pitchFamily="18" charset="0"/>
              </a:rPr>
              <a:t> </a:t>
            </a:r>
            <a:r>
              <a:rPr lang="en-US" altLang="zh-CN" sz="4266" b="1" dirty="0" err="1">
                <a:solidFill>
                  <a:srgbClr val="FF0000"/>
                </a:solidFill>
                <a:latin typeface="Times New Roman" panose="02020603050405020304" pitchFamily="18" charset="0"/>
                <a:cs typeface="Times New Roman" panose="02020603050405020304" pitchFamily="18" charset="0"/>
              </a:rPr>
              <a:t>tập</a:t>
            </a:r>
            <a:endParaRPr lang="zh-CN" altLang="en-US" sz="4266" b="1"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986652" y="-49828"/>
            <a:ext cx="6682748" cy="666593"/>
          </a:xfrm>
          <a:prstGeom prst="rect">
            <a:avLst/>
          </a:prstGeom>
          <a:noFill/>
        </p:spPr>
        <p:txBody>
          <a:bodyPr wrap="square" rtlCol="0">
            <a:spAutoFit/>
          </a:bodyPr>
          <a:lstStyle/>
          <a:p>
            <a:pPr algn="ctr" defTabSz="1096601">
              <a:defRPr/>
            </a:pPr>
            <a:r>
              <a:rPr lang="en-US" sz="1866" b="1" dirty="0">
                <a:solidFill>
                  <a:prstClr val="black"/>
                </a:solidFill>
                <a:latin typeface="Times New Roman" pitchFamily="18" charset="0"/>
                <a:cs typeface="Times New Roman" pitchFamily="18" charset="0"/>
              </a:rPr>
              <a:t>PHÒNG GD &amp; ĐT QUẬN LONG BIÊN</a:t>
            </a:r>
          </a:p>
          <a:p>
            <a:pPr algn="ctr" defTabSz="1096601">
              <a:defRPr/>
            </a:pPr>
            <a:r>
              <a:rPr lang="en-US" sz="1866" b="1" dirty="0">
                <a:solidFill>
                  <a:prstClr val="black"/>
                </a:solidFill>
                <a:latin typeface="Times New Roman" pitchFamily="18" charset="0"/>
                <a:cs typeface="Times New Roman" pitchFamily="18" charset="0"/>
              </a:rPr>
              <a:t>TRƯỜNG TIỂU HỌC PHÚC LỢI</a:t>
            </a:r>
            <a:endParaRPr lang="vi-VN" sz="2133" b="1" dirty="0">
              <a:solidFill>
                <a:prstClr val="black"/>
              </a:solidFill>
              <a:latin typeface="Times New Roman" pitchFamily="18" charset="0"/>
              <a:cs typeface="Times New Roman" pitchFamily="18" charset="0"/>
            </a:endParaRPr>
          </a:p>
        </p:txBody>
      </p:sp>
      <p:pic>
        <p:nvPicPr>
          <p:cNvPr id="14" name="Picture 13">
            <a:extLst>
              <a:ext uri="{FF2B5EF4-FFF2-40B4-BE49-F238E27FC236}">
                <a16:creationId xmlns:a16="http://schemas.microsoft.com/office/drawing/2014/main" id="{93D38B2B-FBF7-4B12-992B-0947FCAF78B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66625"/>
            <a:ext cx="1523802" cy="1523802"/>
          </a:xfrm>
          <a:prstGeom prst="rect">
            <a:avLst/>
          </a:prstGeom>
        </p:spPr>
      </p:pic>
    </p:spTree>
    <p:extLst>
      <p:ext uri="{BB962C8B-B14F-4D97-AF65-F5344CB8AC3E}">
        <p14:creationId xmlns:p14="http://schemas.microsoft.com/office/powerpoint/2010/main" val="42742027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par>
                                <p:cTn id="8" presetID="2" presetClass="entr" presetSubtype="8"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1250" fill="hold"/>
                                        <p:tgtEl>
                                          <p:spTgt spid="20"/>
                                        </p:tgtEl>
                                        <p:attrNameLst>
                                          <p:attrName>ppt_x</p:attrName>
                                        </p:attrNameLst>
                                      </p:cBhvr>
                                      <p:tavLst>
                                        <p:tav tm="0">
                                          <p:val>
                                            <p:strVal val="0-#ppt_w/2"/>
                                          </p:val>
                                        </p:tav>
                                        <p:tav tm="100000">
                                          <p:val>
                                            <p:strVal val="#ppt_x"/>
                                          </p:val>
                                        </p:tav>
                                      </p:tavLst>
                                    </p:anim>
                                    <p:anim calcmode="lin" valueType="num">
                                      <p:cBhvr additive="base">
                                        <p:cTn id="11" dur="1250" fill="hold"/>
                                        <p:tgtEl>
                                          <p:spTgt spid="20"/>
                                        </p:tgtEl>
                                        <p:attrNameLst>
                                          <p:attrName>ppt_y</p:attrName>
                                        </p:attrNameLst>
                                      </p:cBhvr>
                                      <p:tavLst>
                                        <p:tav tm="0">
                                          <p:val>
                                            <p:strVal val="#ppt_y"/>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1+#ppt_w/2"/>
                                          </p:val>
                                        </p:tav>
                                        <p:tav tm="100000">
                                          <p:val>
                                            <p:strVal val="#ppt_x"/>
                                          </p:val>
                                        </p:tav>
                                      </p:tavLst>
                                    </p:anim>
                                    <p:anim calcmode="lin" valueType="num">
                                      <p:cBhvr additive="base">
                                        <p:cTn id="20" dur="1000" fill="hold"/>
                                        <p:tgtEl>
                                          <p:spTgt spid="2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1000" fill="hold"/>
                                        <p:tgtEl>
                                          <p:spTgt spid="27"/>
                                        </p:tgtEl>
                                        <p:attrNameLst>
                                          <p:attrName>ppt_x</p:attrName>
                                        </p:attrNameLst>
                                      </p:cBhvr>
                                      <p:tavLst>
                                        <p:tav tm="0">
                                          <p:val>
                                            <p:strVal val="0-#ppt_w/2"/>
                                          </p:val>
                                        </p:tav>
                                        <p:tav tm="100000">
                                          <p:val>
                                            <p:strVal val="#ppt_x"/>
                                          </p:val>
                                        </p:tav>
                                      </p:tavLst>
                                    </p:anim>
                                    <p:anim calcmode="lin" valueType="num">
                                      <p:cBhvr additive="base">
                                        <p:cTn id="24" dur="1000" fill="hold"/>
                                        <p:tgtEl>
                                          <p:spTgt spid="27"/>
                                        </p:tgtEl>
                                        <p:attrNameLst>
                                          <p:attrName>ppt_y</p:attrName>
                                        </p:attrNameLst>
                                      </p:cBhvr>
                                      <p:tavLst>
                                        <p:tav tm="0">
                                          <p:val>
                                            <p:strVal val="#ppt_y"/>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16" presetClass="entr" presetSubtype="21"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 qua thong minh">
            <a:hlinkClick r:id="" action="ppaction://media"/>
            <a:extLst>
              <a:ext uri="{FF2B5EF4-FFF2-40B4-BE49-F238E27FC236}">
                <a16:creationId xmlns:a16="http://schemas.microsoft.com/office/drawing/2014/main" id="{02F9EAE4-D2E9-4A2C-8853-E61EE01E61E9}"/>
              </a:ext>
            </a:extLst>
          </p:cNvPr>
          <p:cNvPicPr>
            <a:picLocks noChangeAspect="1"/>
          </p:cNvPicPr>
          <p:nvPr>
            <a:videoFile r:link="rId1"/>
            <p:extLst>
              <p:ext uri="{DAA4B4D4-6D71-4841-9C94-3DE7FCFB9230}">
                <p14:media xmlns:p14="http://schemas.microsoft.com/office/powerpoint/2010/main"/>
              </p:ext>
            </p:extLst>
          </p:nvPr>
        </p:nvPicPr>
        <p:blipFill>
          <a:blip r:embed="rId4"/>
          <a:stretch>
            <a:fillRect/>
          </a:stretch>
        </p:blipFill>
        <p:spPr>
          <a:xfrm>
            <a:off x="280212" y="263648"/>
            <a:ext cx="11724481" cy="6332292"/>
          </a:xfrm>
          <a:prstGeom prst="rect">
            <a:avLst/>
          </a:prstGeom>
        </p:spPr>
      </p:pic>
      <p:pic>
        <p:nvPicPr>
          <p:cNvPr id="4" name="Picture 3" descr="cd1 bai on tap 1.png"/>
          <p:cNvPicPr>
            <a:picLocks noChangeAspect="1"/>
          </p:cNvPicPr>
          <p:nvPr/>
        </p:nvPicPr>
        <p:blipFill>
          <a:blip r:embed="rId5"/>
          <a:srcRect t="68156"/>
          <a:stretch>
            <a:fillRect/>
          </a:stretch>
        </p:blipFill>
        <p:spPr>
          <a:xfrm>
            <a:off x="421578" y="988126"/>
            <a:ext cx="11285776" cy="5043948"/>
          </a:xfrm>
          <a:prstGeom prst="rect">
            <a:avLst/>
          </a:prstGeom>
        </p:spPr>
      </p:pic>
      <p:sp>
        <p:nvSpPr>
          <p:cNvPr id="5" name="Hình Bầu dục 7">
            <a:extLst>
              <a:ext uri="{FF2B5EF4-FFF2-40B4-BE49-F238E27FC236}">
                <a16:creationId xmlns:a16="http://schemas.microsoft.com/office/drawing/2014/main" id="{FB75094A-EB88-4D9E-826D-7F96675417E4}"/>
              </a:ext>
            </a:extLst>
          </p:cNvPr>
          <p:cNvSpPr/>
          <p:nvPr/>
        </p:nvSpPr>
        <p:spPr>
          <a:xfrm>
            <a:off x="7349615" y="3102078"/>
            <a:ext cx="1528916" cy="1143000"/>
          </a:xfrm>
          <a:prstGeom prst="ellipse">
            <a:avLst/>
          </a:prstGeom>
          <a:noFill/>
          <a:ln w="762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vi-VN"/>
          </a:p>
        </p:txBody>
      </p:sp>
      <p:sp>
        <p:nvSpPr>
          <p:cNvPr id="7" name="Hình Bầu dục 7">
            <a:extLst>
              <a:ext uri="{FF2B5EF4-FFF2-40B4-BE49-F238E27FC236}">
                <a16:creationId xmlns:a16="http://schemas.microsoft.com/office/drawing/2014/main" id="{FB75094A-EB88-4D9E-826D-7F96675417E4}"/>
              </a:ext>
            </a:extLst>
          </p:cNvPr>
          <p:cNvSpPr/>
          <p:nvPr/>
        </p:nvSpPr>
        <p:spPr>
          <a:xfrm>
            <a:off x="707925" y="3077498"/>
            <a:ext cx="1528916" cy="1143000"/>
          </a:xfrm>
          <a:prstGeom prst="ellipse">
            <a:avLst/>
          </a:prstGeom>
          <a:noFill/>
          <a:ln w="762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vi-VN"/>
          </a:p>
        </p:txBody>
      </p:sp>
      <p:sp>
        <p:nvSpPr>
          <p:cNvPr id="8" name="Hình Bầu dục 7">
            <a:extLst>
              <a:ext uri="{FF2B5EF4-FFF2-40B4-BE49-F238E27FC236}">
                <a16:creationId xmlns:a16="http://schemas.microsoft.com/office/drawing/2014/main" id="{FB75094A-EB88-4D9E-826D-7F96675417E4}"/>
              </a:ext>
            </a:extLst>
          </p:cNvPr>
          <p:cNvSpPr/>
          <p:nvPr/>
        </p:nvSpPr>
        <p:spPr>
          <a:xfrm>
            <a:off x="4028770" y="3102078"/>
            <a:ext cx="1528916" cy="1143000"/>
          </a:xfrm>
          <a:prstGeom prst="ellipse">
            <a:avLst/>
          </a:prstGeom>
          <a:noFill/>
          <a:ln w="762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vi-VN"/>
          </a:p>
        </p:txBody>
      </p:sp>
      <p:pic>
        <p:nvPicPr>
          <p:cNvPr id="9" name="图片 14">
            <a:extLst>
              <a:ext uri="{FF2B5EF4-FFF2-40B4-BE49-F238E27FC236}">
                <a16:creationId xmlns:a16="http://schemas.microsoft.com/office/drawing/2014/main" id="{4B91D39C-EC93-4870-AC18-09E70B2E7B2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020458" y="57377"/>
            <a:ext cx="1169955" cy="1014900"/>
          </a:xfrm>
          <a:prstGeom prst="rect">
            <a:avLst/>
          </a:prstGeom>
        </p:spPr>
      </p:pic>
    </p:spTree>
    <p:extLst>
      <p:ext uri="{BB962C8B-B14F-4D97-AF65-F5344CB8AC3E}">
        <p14:creationId xmlns:p14="http://schemas.microsoft.com/office/powerpoint/2010/main" val="20132909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25602E-6 4.07407E-6 L -0.79682 0.38449 " pathEditMode="relative" rAng="0" ptsTypes="AA">
                                      <p:cBhvr>
                                        <p:cTn id="6" dur="1000" fill="hold"/>
                                        <p:tgtEl>
                                          <p:spTgt spid="9"/>
                                        </p:tgtEl>
                                        <p:attrNameLst>
                                          <p:attrName>ppt_x</p:attrName>
                                          <p:attrName>ppt_y</p:attrName>
                                        </p:attrNameLst>
                                      </p:cBhvr>
                                      <p:rCtr x="-39800" y="19200"/>
                                    </p:animMotion>
                                  </p:childTnLst>
                                </p:cTn>
                              </p:par>
                              <p:par>
                                <p:cTn id="7" presetID="16" presetClass="entr" presetSubtype="21"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barn(inVertical)">
                                      <p:cBhvr>
                                        <p:cTn id="9" dur="2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1.25602E-6 4.07407E-6 L -0.52479 0.35879 " pathEditMode="relative" rAng="0" ptsTypes="AA">
                                      <p:cBhvr>
                                        <p:cTn id="13" dur="1000" fill="hold"/>
                                        <p:tgtEl>
                                          <p:spTgt spid="9"/>
                                        </p:tgtEl>
                                        <p:attrNameLst>
                                          <p:attrName>ppt_x</p:attrName>
                                          <p:attrName>ppt_y</p:attrName>
                                        </p:attrNameLst>
                                      </p:cBhvr>
                                      <p:rCtr x="-26200" y="17900"/>
                                    </p:animMotion>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3.13192E-6 3.09188E-6 L -0.25186 0.33048 " pathEditMode="relative" rAng="0" ptsTypes="AA">
                                      <p:cBhvr>
                                        <p:cTn id="20" dur="1000" fill="hold"/>
                                        <p:tgtEl>
                                          <p:spTgt spid="9"/>
                                        </p:tgtEl>
                                        <p:attrNameLst>
                                          <p:attrName>ppt_x</p:attrName>
                                          <p:attrName>ppt_y</p:attrName>
                                        </p:attrNameLst>
                                      </p:cBhvr>
                                      <p:rCtr x="-12593" y="16524"/>
                                    </p:animMotion>
                                  </p:childTnLst>
                                </p:cTn>
                              </p:par>
                              <p:par>
                                <p:cTn id="21" presetID="16" presetClass="entr" presetSubtype="21"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4" fill="hold" display="0">
                  <p:stCondLst>
                    <p:cond delay="indefinite"/>
                  </p:stCondLst>
                </p:cTn>
                <p:tgtEl>
                  <p:spTgt spid="3"/>
                </p:tgtEl>
              </p:cMediaNode>
            </p:video>
          </p:childTnLst>
        </p:cTn>
      </p:par>
    </p:tnLst>
    <p:bldLst>
      <p:bldP spid="5"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91920B4-238B-485A-8232-33FDF5A04BF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1240"/>
            <a:ext cx="12190413" cy="6857107"/>
          </a:xfrm>
          <a:prstGeom prst="rect">
            <a:avLst/>
          </a:prstGeom>
        </p:spPr>
      </p:pic>
      <p:pic>
        <p:nvPicPr>
          <p:cNvPr id="12" name="图片 11">
            <a:extLst>
              <a:ext uri="{FF2B5EF4-FFF2-40B4-BE49-F238E27FC236}">
                <a16:creationId xmlns:a16="http://schemas.microsoft.com/office/drawing/2014/main" id="{B80E7CE0-B765-437A-A2E9-9C4B8CDE0A9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flipH="1">
            <a:off x="9020195" y="4511820"/>
            <a:ext cx="3170218" cy="2435398"/>
          </a:xfrm>
          <a:prstGeom prst="rect">
            <a:avLst/>
          </a:prstGeom>
        </p:spPr>
      </p:pic>
      <p:pic>
        <p:nvPicPr>
          <p:cNvPr id="13" name="图片 12">
            <a:extLst>
              <a:ext uri="{FF2B5EF4-FFF2-40B4-BE49-F238E27FC236}">
                <a16:creationId xmlns:a16="http://schemas.microsoft.com/office/drawing/2014/main" id="{746DBA0C-2699-4B9A-9341-CBD7A34F261F}"/>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020195" y="-176501"/>
            <a:ext cx="3255929" cy="2656152"/>
          </a:xfrm>
          <a:prstGeom prst="rect">
            <a:avLst/>
          </a:prstGeom>
        </p:spPr>
      </p:pic>
      <p:pic>
        <p:nvPicPr>
          <p:cNvPr id="14" name="图片 13">
            <a:extLst>
              <a:ext uri="{FF2B5EF4-FFF2-40B4-BE49-F238E27FC236}">
                <a16:creationId xmlns:a16="http://schemas.microsoft.com/office/drawing/2014/main" id="{2DE79D2B-2D3E-464B-9B58-06B840E58B94}"/>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flipH="1">
            <a:off x="246093" y="3732431"/>
            <a:ext cx="2605158" cy="3236926"/>
          </a:xfrm>
          <a:prstGeom prst="rect">
            <a:avLst/>
          </a:prstGeom>
        </p:spPr>
      </p:pic>
      <p:pic>
        <p:nvPicPr>
          <p:cNvPr id="15" name="图片 14">
            <a:extLst>
              <a:ext uri="{FF2B5EF4-FFF2-40B4-BE49-F238E27FC236}">
                <a16:creationId xmlns:a16="http://schemas.microsoft.com/office/drawing/2014/main" id="{7945A691-C125-4C19-B668-FC1D51D1490B}"/>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rot="582822">
            <a:off x="-249407" y="-14213"/>
            <a:ext cx="3596158" cy="2331575"/>
          </a:xfrm>
          <a:prstGeom prst="rect">
            <a:avLst/>
          </a:prstGeom>
        </p:spPr>
      </p:pic>
      <p:sp>
        <p:nvSpPr>
          <p:cNvPr id="16" name="MH_Number_1">
            <a:extLst>
              <a:ext uri="{FF2B5EF4-FFF2-40B4-BE49-F238E27FC236}">
                <a16:creationId xmlns:a16="http://schemas.microsoft.com/office/drawing/2014/main" id="{7D500CB4-F45F-415F-A44D-A636FB126A65}"/>
              </a:ext>
            </a:extLst>
          </p:cNvPr>
          <p:cNvSpPr/>
          <p:nvPr>
            <p:custDataLst>
              <p:tags r:id="rId1"/>
            </p:custDataLst>
          </p:nvPr>
        </p:nvSpPr>
        <p:spPr>
          <a:xfrm>
            <a:off x="2797933" y="2365351"/>
            <a:ext cx="2025542" cy="2034018"/>
          </a:xfrm>
          <a:prstGeom prst="ellipse">
            <a:avLst/>
          </a:prstGeom>
          <a:solidFill>
            <a:srgbClr val="6DC1B5"/>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altLang="zh-CN" sz="4400" b="1" noProof="1">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Arial" panose="020B0604020202020204" pitchFamily="34" charset="0"/>
              </a:rPr>
              <a:t>Ôn tập</a:t>
            </a:r>
            <a:endParaRPr lang="en-US" altLang="zh-CN" sz="1400" b="1" noProof="1">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Arial" panose="020B0604020202020204" pitchFamily="34" charset="0"/>
            </a:endParaRPr>
          </a:p>
        </p:txBody>
      </p:sp>
      <p:pic>
        <p:nvPicPr>
          <p:cNvPr id="18" name="图片 17">
            <a:extLst>
              <a:ext uri="{FF2B5EF4-FFF2-40B4-BE49-F238E27FC236}">
                <a16:creationId xmlns:a16="http://schemas.microsoft.com/office/drawing/2014/main" id="{7FB76703-A69C-4217-82AE-C3C5A6AE32D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008215" y="1459750"/>
            <a:ext cx="1667222" cy="1446264"/>
          </a:xfrm>
          <a:prstGeom prst="rect">
            <a:avLst/>
          </a:prstGeom>
        </p:spPr>
      </p:pic>
      <p:sp>
        <p:nvSpPr>
          <p:cNvPr id="19" name="矩形 18">
            <a:extLst>
              <a:ext uri="{FF2B5EF4-FFF2-40B4-BE49-F238E27FC236}">
                <a16:creationId xmlns:a16="http://schemas.microsoft.com/office/drawing/2014/main" id="{1FAF570B-F619-4A69-AE6D-945E148F86B5}"/>
              </a:ext>
            </a:extLst>
          </p:cNvPr>
          <p:cNvSpPr/>
          <p:nvPr/>
        </p:nvSpPr>
        <p:spPr>
          <a:xfrm>
            <a:off x="5209141" y="2731629"/>
            <a:ext cx="3865562" cy="1107996"/>
          </a:xfrm>
          <a:prstGeom prst="rect">
            <a:avLst/>
          </a:prstGeom>
        </p:spPr>
        <p:txBody>
          <a:bodyPr lIns="0" tIns="0" rIns="0" bIns="0">
            <a:spAutoFit/>
          </a:bodyPr>
          <a:lstStyle/>
          <a:p>
            <a:pPr algn="ctr" eaLnBrk="1" hangingPunct="1">
              <a:defRPr/>
            </a:pPr>
            <a:r>
              <a:rPr lang="en-US" altLang="zh-CN" sz="7200" b="1" noProof="1">
                <a:solidFill>
                  <a:srgbClr val="6DC1B5"/>
                </a:solidFill>
                <a:latin typeface="Arial-Rounded" panose="020B0500000000000000" pitchFamily="34" charset="-93"/>
                <a:ea typeface="Arial-Rounded" panose="020B0500000000000000" pitchFamily="34" charset="-93"/>
                <a:cs typeface="Arial-Rounded" panose="020B0500000000000000" pitchFamily="34" charset="-93"/>
                <a:sym typeface="Arial" panose="020B0604020202020204" pitchFamily="34" charset="0"/>
              </a:rPr>
              <a:t>Tiết 2</a:t>
            </a:r>
            <a:endParaRPr lang="zh-CN" altLang="en-US" sz="7200" b="1" noProof="1">
              <a:solidFill>
                <a:srgbClr val="6DC1B5"/>
              </a:solidFill>
              <a:latin typeface="Arial-Rounded" panose="020B0500000000000000" pitchFamily="34" charset="-93"/>
              <a:ea typeface="Arial-Rounded" panose="020B0500000000000000" pitchFamily="34" charset="-93"/>
              <a:cs typeface="Arial-Rounded" panose="020B0500000000000000" pitchFamily="34" charset="-93"/>
              <a:sym typeface="Arial" panose="020B0604020202020204" pitchFamily="34" charset="0"/>
            </a:endParaRPr>
          </a:p>
        </p:txBody>
      </p:sp>
      <p:grpSp>
        <p:nvGrpSpPr>
          <p:cNvPr id="2" name="组合 20">
            <a:extLst>
              <a:ext uri="{FF2B5EF4-FFF2-40B4-BE49-F238E27FC236}">
                <a16:creationId xmlns:a16="http://schemas.microsoft.com/office/drawing/2014/main" id="{386D35B2-30E6-4813-B3A9-7868074A11D5}"/>
              </a:ext>
            </a:extLst>
          </p:cNvPr>
          <p:cNvGrpSpPr/>
          <p:nvPr/>
        </p:nvGrpSpPr>
        <p:grpSpPr>
          <a:xfrm>
            <a:off x="4979521" y="2460601"/>
            <a:ext cx="4288638" cy="1629526"/>
            <a:chOff x="2802618" y="3136900"/>
            <a:chExt cx="6578600" cy="1018073"/>
          </a:xfrm>
        </p:grpSpPr>
        <p:cxnSp>
          <p:nvCxnSpPr>
            <p:cNvPr id="22" name="直接连接符 21">
              <a:extLst>
                <a:ext uri="{FF2B5EF4-FFF2-40B4-BE49-F238E27FC236}">
                  <a16:creationId xmlns:a16="http://schemas.microsoft.com/office/drawing/2014/main" id="{733672C6-74C4-42B9-9F23-6D29C224ED59}"/>
                </a:ext>
              </a:extLst>
            </p:cNvPr>
            <p:cNvCxnSpPr/>
            <p:nvPr/>
          </p:nvCxnSpPr>
          <p:spPr>
            <a:xfrm>
              <a:off x="2802618" y="3136900"/>
              <a:ext cx="6578600" cy="0"/>
            </a:xfrm>
            <a:prstGeom prst="line">
              <a:avLst/>
            </a:prstGeom>
            <a:ln>
              <a:solidFill>
                <a:srgbClr val="6DC1B5"/>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844239F3-6613-42A2-9C8F-37BB9CBF1175}"/>
                </a:ext>
              </a:extLst>
            </p:cNvPr>
            <p:cNvCxnSpPr/>
            <p:nvPr/>
          </p:nvCxnSpPr>
          <p:spPr>
            <a:xfrm>
              <a:off x="2802618" y="4154973"/>
              <a:ext cx="6578600" cy="0"/>
            </a:xfrm>
            <a:prstGeom prst="line">
              <a:avLst/>
            </a:prstGeom>
            <a:ln>
              <a:solidFill>
                <a:srgbClr val="6DC1B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048040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4B91D39C-EC93-4870-AC18-09E70B2E7B2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20458" y="57377"/>
            <a:ext cx="1169955" cy="1014900"/>
          </a:xfrm>
          <a:prstGeom prst="rect">
            <a:avLst/>
          </a:prstGeom>
        </p:spPr>
      </p:pic>
      <p:pic>
        <p:nvPicPr>
          <p:cNvPr id="2" name="1. doc 1">
            <a:hlinkClick r:id="" action="ppaction://media"/>
            <a:extLst>
              <a:ext uri="{FF2B5EF4-FFF2-40B4-BE49-F238E27FC236}">
                <a16:creationId xmlns:a16="http://schemas.microsoft.com/office/drawing/2014/main" id="{4E6962BD-5D05-4AA3-A1C5-9F8C1E238E15}"/>
              </a:ext>
            </a:extLst>
          </p:cNvPr>
          <p:cNvPicPr>
            <a:picLocks noChangeAspect="1"/>
          </p:cNvPicPr>
          <p:nvPr>
            <a:videoFile r:link="rId1"/>
            <p:extLst>
              <p:ext uri="{DAA4B4D4-6D71-4841-9C94-3DE7FCFB9230}">
                <p14:media xmlns:p14="http://schemas.microsoft.com/office/powerpoint/2010/main"/>
              </p:ext>
            </p:extLst>
          </p:nvPr>
        </p:nvPicPr>
        <p:blipFill>
          <a:blip r:embed="rId5" cstate="print"/>
          <a:stretch>
            <a:fillRect/>
          </a:stretch>
        </p:blipFill>
        <p:spPr>
          <a:xfrm>
            <a:off x="2035473" y="-987992"/>
            <a:ext cx="609600" cy="609600"/>
          </a:xfrm>
          <a:prstGeom prst="rect">
            <a:avLst/>
          </a:prstGeom>
        </p:spPr>
      </p:pic>
      <p:pic>
        <p:nvPicPr>
          <p:cNvPr id="5" name="1. doc 2">
            <a:hlinkClick r:id="" action="ppaction://media"/>
            <a:extLst>
              <a:ext uri="{FF2B5EF4-FFF2-40B4-BE49-F238E27FC236}">
                <a16:creationId xmlns:a16="http://schemas.microsoft.com/office/drawing/2014/main" id="{22B7DAFE-A68F-44A5-B804-894357A3338F}"/>
              </a:ext>
            </a:extLst>
          </p:cNvPr>
          <p:cNvPicPr>
            <a:picLocks noChangeAspect="1"/>
          </p:cNvPicPr>
          <p:nvPr>
            <a:videoFile r:link="rId1"/>
            <p:extLst>
              <p:ext uri="{DAA4B4D4-6D71-4841-9C94-3DE7FCFB9230}">
                <p14:media xmlns:p14="http://schemas.microsoft.com/office/powerpoint/2010/main"/>
              </p:ext>
            </p:extLst>
          </p:nvPr>
        </p:nvPicPr>
        <p:blipFill>
          <a:blip r:embed="rId5" cstate="print"/>
          <a:stretch>
            <a:fillRect/>
          </a:stretch>
        </p:blipFill>
        <p:spPr>
          <a:xfrm>
            <a:off x="7499880" y="7255933"/>
            <a:ext cx="609600" cy="609600"/>
          </a:xfrm>
          <a:prstGeom prst="rect">
            <a:avLst/>
          </a:prstGeom>
        </p:spPr>
      </p:pic>
      <p:pic>
        <p:nvPicPr>
          <p:cNvPr id="12" name="Picture 11" descr="cd1 bai on tap 2.png"/>
          <p:cNvPicPr>
            <a:picLocks noChangeAspect="1"/>
          </p:cNvPicPr>
          <p:nvPr/>
        </p:nvPicPr>
        <p:blipFill>
          <a:blip r:embed="rId6"/>
          <a:srcRect b="59364"/>
          <a:stretch>
            <a:fillRect/>
          </a:stretch>
        </p:blipFill>
        <p:spPr>
          <a:xfrm>
            <a:off x="595745" y="57377"/>
            <a:ext cx="10254598" cy="6643751"/>
          </a:xfrm>
          <a:prstGeom prst="rect">
            <a:avLst/>
          </a:prstGeom>
        </p:spPr>
      </p:pic>
    </p:spTree>
    <p:extLst>
      <p:ext uri="{BB962C8B-B14F-4D97-AF65-F5344CB8AC3E}">
        <p14:creationId xmlns:p14="http://schemas.microsoft.com/office/powerpoint/2010/main" val="9847584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52"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422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11" fill="hold" display="0">
                  <p:stCondLst>
                    <p:cond delay="indefinite"/>
                  </p:stCondLst>
                  <p:endCondLst>
                    <p:cond evt="onStopAudio" delay="0">
                      <p:tgtEl>
                        <p:sldTgt/>
                      </p:tgtEl>
                    </p:cond>
                  </p:endCondLst>
                </p:cTn>
                <p:tgtEl>
                  <p:spTgt spid="2"/>
                </p:tgtEl>
              </p:cMediaNode>
            </p:video>
            <p:video>
              <p:cMediaNode vol="80000" showWhenStopped="0">
                <p:cTn id="12" fill="hold" display="0">
                  <p:stCondLst>
                    <p:cond delay="indefinite"/>
                  </p:stCondLst>
                  <p:endCondLst>
                    <p:cond evt="onStopAudio" delay="0">
                      <p:tgtEl>
                        <p:sldTgt/>
                      </p:tgtEl>
                    </p:cond>
                  </p:endCondLst>
                </p:cTn>
                <p:tgtEl>
                  <p:spTgt spid="5"/>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799" y="210088"/>
            <a:ext cx="9031706" cy="655564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buFontTx/>
              <a:buChar char="-"/>
            </a:pP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Bạn</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ấy</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tên</a:t>
            </a:r>
            <a:r>
              <a:rPr lang="en-US" sz="4000" dirty="0">
                <a:latin typeface="Arial-Rounded" pitchFamily="34" charset="0"/>
                <a:ea typeface="Arial-Rounded" pitchFamily="34" charset="0"/>
                <a:cs typeface="Arial-Rounded" pitchFamily="34" charset="0"/>
              </a:rPr>
              <a:t> là </a:t>
            </a:r>
            <a:r>
              <a:rPr lang="en-US" sz="4000" dirty="0" err="1">
                <a:latin typeface="Arial-Rounded" pitchFamily="34" charset="0"/>
                <a:ea typeface="Arial-Rounded" pitchFamily="34" charset="0"/>
                <a:cs typeface="Arial-Rounded" pitchFamily="34" charset="0"/>
              </a:rPr>
              <a:t>gi</a:t>
            </a:r>
            <a:r>
              <a:rPr lang="en-US" sz="4000" dirty="0">
                <a:latin typeface="Arial-Rounded" pitchFamily="34" charset="0"/>
                <a:ea typeface="Arial-Rounded" pitchFamily="34" charset="0"/>
                <a:cs typeface="Arial-Rounded" pitchFamily="34" charset="0"/>
              </a:rPr>
              <a:t>̀?</a:t>
            </a:r>
          </a:p>
          <a:p>
            <a:pPr>
              <a:lnSpc>
                <a:spcPct val="150000"/>
              </a:lnSpc>
              <a:buFontTx/>
              <a:buChar char="-"/>
            </a:pP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Học</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lớp</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mấy</a:t>
            </a:r>
            <a:r>
              <a:rPr lang="en-US" sz="4000" dirty="0">
                <a:latin typeface="Arial-Rounded" pitchFamily="34" charset="0"/>
                <a:ea typeface="Arial-Rounded" pitchFamily="34" charset="0"/>
                <a:cs typeface="Arial-Rounded" pitchFamily="34" charset="0"/>
              </a:rPr>
              <a:t>?</a:t>
            </a:r>
          </a:p>
          <a:p>
            <a:pPr>
              <a:lnSpc>
                <a:spcPct val="150000"/>
              </a:lnSpc>
              <a:buFontTx/>
              <a:buChar char="-"/>
            </a:pPr>
            <a:r>
              <a:rPr lang="en-US" sz="4000" dirty="0">
                <a:latin typeface="Arial-Rounded" pitchFamily="34" charset="0"/>
                <a:ea typeface="Arial-Rounded" pitchFamily="34" charset="0"/>
                <a:cs typeface="Arial-Rounded" pitchFamily="34" charset="0"/>
              </a:rPr>
              <a:t> Ở </a:t>
            </a:r>
            <a:r>
              <a:rPr lang="en-US" sz="4000" dirty="0" err="1">
                <a:latin typeface="Arial-Rounded" pitchFamily="34" charset="0"/>
                <a:ea typeface="Arial-Rounded" pitchFamily="34" charset="0"/>
                <a:cs typeface="Arial-Rounded" pitchFamily="34" charset="0"/>
              </a:rPr>
              <a:t>trường</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nào</a:t>
            </a:r>
            <a:r>
              <a:rPr lang="en-US" sz="4000" dirty="0">
                <a:latin typeface="Arial-Rounded" pitchFamily="34" charset="0"/>
                <a:ea typeface="Arial-Rounded" pitchFamily="34" charset="0"/>
                <a:cs typeface="Arial-Rounded" pitchFamily="34" charset="0"/>
              </a:rPr>
              <a:t>?</a:t>
            </a:r>
          </a:p>
          <a:p>
            <a:pPr>
              <a:lnSpc>
                <a:spcPct val="150000"/>
              </a:lnSpc>
              <a:buFontTx/>
              <a:buChar char="-"/>
            </a:pP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Bạn</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ấy</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thích</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chơi</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tro</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chơi</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gi</a:t>
            </a:r>
            <a:r>
              <a:rPr lang="en-US" sz="4000" dirty="0">
                <a:latin typeface="Arial-Rounded" pitchFamily="34" charset="0"/>
                <a:ea typeface="Arial-Rounded" pitchFamily="34" charset="0"/>
                <a:cs typeface="Arial-Rounded" pitchFamily="34" charset="0"/>
              </a:rPr>
              <a:t>̀?</a:t>
            </a:r>
          </a:p>
          <a:p>
            <a:pPr>
              <a:lnSpc>
                <a:spcPct val="150000"/>
              </a:lnSpc>
              <a:buFontTx/>
              <a:buChar char="-"/>
            </a:pP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Em</a:t>
            </a:r>
            <a:r>
              <a:rPr lang="en-US" sz="4000" dirty="0">
                <a:latin typeface="Arial-Rounded" pitchFamily="34" charset="0"/>
                <a:ea typeface="Arial-Rounded" pitchFamily="34" charset="0"/>
                <a:cs typeface="Arial-Rounded" pitchFamily="34" charset="0"/>
              </a:rPr>
              <a:t> hay </a:t>
            </a:r>
            <a:r>
              <a:rPr lang="en-US" sz="4000" dirty="0" err="1">
                <a:latin typeface="Arial-Rounded" pitchFamily="34" charset="0"/>
                <a:ea typeface="Arial-Rounded" pitchFamily="34" charset="0"/>
                <a:cs typeface="Arial-Rounded" pitchFamily="34" charset="0"/>
              </a:rPr>
              <a:t>chơi</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tro</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chơi</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gi</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với</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bạn</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ấy</a:t>
            </a:r>
            <a:r>
              <a:rPr lang="en-US" sz="4000" dirty="0">
                <a:latin typeface="Arial-Rounded" pitchFamily="34" charset="0"/>
                <a:ea typeface="Arial-Rounded" pitchFamily="34" charset="0"/>
                <a:cs typeface="Arial-Rounded" pitchFamily="34" charset="0"/>
              </a:rPr>
              <a:t>?</a:t>
            </a:r>
          </a:p>
          <a:p>
            <a:pPr>
              <a:lnSpc>
                <a:spcPct val="150000"/>
              </a:lnSpc>
              <a:buFontTx/>
              <a:buChar char="-"/>
            </a:pP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Tình</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cảm</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của</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em</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đối</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với</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bạn</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ấy</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như</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thê</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nào</a:t>
            </a:r>
            <a:r>
              <a:rPr lang="en-US" sz="4000" dirty="0">
                <a:latin typeface="Arial-Rounded" pitchFamily="34" charset="0"/>
                <a:ea typeface="Arial-Rounded" pitchFamily="34" charset="0"/>
                <a:cs typeface="Arial-Rounded" pitchFamily="34" charset="0"/>
              </a:rPr>
              <a:t>?</a:t>
            </a:r>
          </a:p>
        </p:txBody>
      </p:sp>
      <p:pic>
        <p:nvPicPr>
          <p:cNvPr id="3" name="Picture 2" descr="cd1 bai on tap 2.png"/>
          <p:cNvPicPr>
            <a:picLocks noChangeAspect="1"/>
          </p:cNvPicPr>
          <p:nvPr/>
        </p:nvPicPr>
        <p:blipFill rotWithShape="1">
          <a:blip r:embed="rId2"/>
          <a:srcRect l="7800" t="2780" b="59364"/>
          <a:stretch/>
        </p:blipFill>
        <p:spPr>
          <a:xfrm>
            <a:off x="7171088" y="60079"/>
            <a:ext cx="4870746" cy="31884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p:txBody>
          <a:bodyPr/>
          <a:lstStyle/>
          <a:p>
            <a:pPr eaLnBrk="1" hangingPunct="1"/>
            <a:endParaRPr lang="en-US"/>
          </a:p>
        </p:txBody>
      </p:sp>
      <p:sp>
        <p:nvSpPr>
          <p:cNvPr id="6146" name="Rectangle 2"/>
          <p:cNvSpPr>
            <a:spLocks noGrp="1" noChangeArrowheads="1"/>
          </p:cNvSpPr>
          <p:nvPr>
            <p:ph type="title"/>
          </p:nvPr>
        </p:nvSpPr>
        <p:spPr/>
        <p:txBody>
          <a:bodyPr/>
          <a:lstStyle/>
          <a:p>
            <a:pPr eaLnBrk="1" hangingPunct="1"/>
            <a:endParaRPr lang="en-US"/>
          </a:p>
        </p:txBody>
      </p:sp>
      <p:pic>
        <p:nvPicPr>
          <p:cNvPr id="6148" name="Picture 4" descr="1178508017">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042" y="-228653"/>
            <a:ext cx="9752330" cy="7316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Pla019"/>
          <p:cNvPicPr>
            <a:picLocks noChangeAspect="1" noChangeArrowheads="1"/>
          </p:cNvPicPr>
          <p:nvPr/>
        </p:nvPicPr>
        <p:blipFill>
          <a:blip r:embed="rId4">
            <a:lum bright="-6000" contrast="12000"/>
            <a:extLst>
              <a:ext uri="{28A0092B-C50C-407E-A947-70E740481C1C}">
                <a14:useLocalDpi xmlns:a14="http://schemas.microsoft.com/office/drawing/2010/main" val="0"/>
              </a:ext>
            </a:extLst>
          </a:blip>
          <a:srcRect/>
          <a:stretch>
            <a:fillRect/>
          </a:stretch>
        </p:blipFill>
        <p:spPr bwMode="auto">
          <a:xfrm>
            <a:off x="0" y="-228653"/>
            <a:ext cx="12190413" cy="731689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150" name="WordArt 6"/>
          <p:cNvSpPr>
            <a:spLocks noChangeArrowheads="1" noChangeShapeType="1" noTextEdit="1"/>
          </p:cNvSpPr>
          <p:nvPr/>
        </p:nvSpPr>
        <p:spPr bwMode="auto">
          <a:xfrm>
            <a:off x="1904752" y="1753006"/>
            <a:ext cx="8457099" cy="2286529"/>
          </a:xfrm>
          <a:prstGeom prst="rect">
            <a:avLst/>
          </a:prstGeom>
        </p:spPr>
        <p:txBody>
          <a:bodyPr wrap="none" fromWordArt="1">
            <a:prstTxWarp prst="textWave2">
              <a:avLst>
                <a:gd name="adj1" fmla="val 13005"/>
                <a:gd name="adj2" fmla="val 0"/>
              </a:avLst>
            </a:prstTxWarp>
          </a:bodyPr>
          <a:lstStyle/>
          <a:p>
            <a:pPr algn="ctr"/>
            <a:r>
              <a:rPr lang="en-US" sz="4800" b="1" kern="10" spc="640">
                <a:ln w="28575">
                  <a:solidFill>
                    <a:schemeClr val="accent2"/>
                  </a:solidFill>
                  <a:round/>
                  <a:headEnd/>
                  <a:tailEnd/>
                </a:ln>
                <a:solidFill>
                  <a:srgbClr val="FF0000"/>
                </a:solidFill>
                <a:effectLst>
                  <a:outerShdw dist="45791" dir="3378596" algn="ctr" rotWithShape="0">
                    <a:srgbClr val="4D4D4D">
                      <a:alpha val="79999"/>
                    </a:srgbClr>
                  </a:outerShdw>
                </a:effectLst>
                <a:latin typeface="HP001 4 hàng"/>
              </a:rPr>
              <a:t>Nghỉ giữa tiết</a:t>
            </a:r>
          </a:p>
        </p:txBody>
      </p:sp>
      <p:pic>
        <p:nvPicPr>
          <p:cNvPr id="73735" name="Picture 7" descr="Picture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647595" y="1371917"/>
            <a:ext cx="952376" cy="95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Picture 8" descr="Picture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742843" y="3201141"/>
            <a:ext cx="952376" cy="95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7" name="Picture 9" descr="Picture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257116" y="4191970"/>
            <a:ext cx="952376" cy="95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8" name="Picture 10" descr="Picture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933297" y="3353576"/>
            <a:ext cx="952376" cy="95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9" name="Picture 11" descr="Picture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019016" y="1448135"/>
            <a:ext cx="952376" cy="95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0" name="Picture 12" descr="Picture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199983" y="1219482"/>
            <a:ext cx="952376" cy="95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1" name="Picture 13" descr="Picture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657124" y="4039535"/>
            <a:ext cx="952376" cy="95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2" name="Picture 14" descr="Picture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771388" y="990829"/>
            <a:ext cx="952376" cy="95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3" name="Picture 15" descr="Picture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904752" y="2515182"/>
            <a:ext cx="952376" cy="95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4" name="Picture 16" descr="Picture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485686" y="304870"/>
            <a:ext cx="952376" cy="95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5" name="Picture 17" descr="Picture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914240" y="2057876"/>
            <a:ext cx="952376" cy="95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7" descr="Bellcoll"/>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314237" y="-244532"/>
            <a:ext cx="1523802" cy="1600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7" descr="Bellcoll"/>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19041" y="-168314"/>
            <a:ext cx="1523802" cy="1524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902925"/>
      </p:ext>
    </p:extLst>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73735"/>
                                        </p:tgtEl>
                                        <p:attrNameLst>
                                          <p:attrName>style.visibility</p:attrName>
                                        </p:attrNameLst>
                                      </p:cBhvr>
                                      <p:to>
                                        <p:strVal val="visible"/>
                                      </p:to>
                                    </p:set>
                                    <p:animEffect transition="in" filter="wipe(down)">
                                      <p:cBhvr>
                                        <p:cTn id="7" dur="500"/>
                                        <p:tgtEl>
                                          <p:spTgt spid="73735"/>
                                        </p:tgtEl>
                                      </p:cBhvr>
                                    </p:animEffect>
                                  </p:childTnLst>
                                </p:cTn>
                              </p:par>
                              <p:par>
                                <p:cTn id="8" presetID="22" presetClass="entr" presetSubtype="4" fill="hold" nodeType="withEffect">
                                  <p:stCondLst>
                                    <p:cond delay="0"/>
                                  </p:stCondLst>
                                  <p:childTnLst>
                                    <p:set>
                                      <p:cBhvr>
                                        <p:cTn id="9" dur="1" fill="hold">
                                          <p:stCondLst>
                                            <p:cond delay="0"/>
                                          </p:stCondLst>
                                        </p:cTn>
                                        <p:tgtEl>
                                          <p:spTgt spid="73736"/>
                                        </p:tgtEl>
                                        <p:attrNameLst>
                                          <p:attrName>style.visibility</p:attrName>
                                        </p:attrNameLst>
                                      </p:cBhvr>
                                      <p:to>
                                        <p:strVal val="visible"/>
                                      </p:to>
                                    </p:set>
                                    <p:animEffect transition="in" filter="wipe(down)">
                                      <p:cBhvr>
                                        <p:cTn id="10" dur="500"/>
                                        <p:tgtEl>
                                          <p:spTgt spid="73736"/>
                                        </p:tgtEl>
                                      </p:cBhvr>
                                    </p:animEffect>
                                  </p:childTnLst>
                                </p:cTn>
                              </p:par>
                              <p:par>
                                <p:cTn id="11" presetID="22" presetClass="entr" presetSubtype="4" fill="hold" nodeType="withEffect">
                                  <p:stCondLst>
                                    <p:cond delay="0"/>
                                  </p:stCondLst>
                                  <p:childTnLst>
                                    <p:set>
                                      <p:cBhvr>
                                        <p:cTn id="12" dur="1" fill="hold">
                                          <p:stCondLst>
                                            <p:cond delay="0"/>
                                          </p:stCondLst>
                                        </p:cTn>
                                        <p:tgtEl>
                                          <p:spTgt spid="73737"/>
                                        </p:tgtEl>
                                        <p:attrNameLst>
                                          <p:attrName>style.visibility</p:attrName>
                                        </p:attrNameLst>
                                      </p:cBhvr>
                                      <p:to>
                                        <p:strVal val="visible"/>
                                      </p:to>
                                    </p:set>
                                    <p:animEffect transition="in" filter="wipe(down)">
                                      <p:cBhvr>
                                        <p:cTn id="13" dur="500"/>
                                        <p:tgtEl>
                                          <p:spTgt spid="73737"/>
                                        </p:tgtEl>
                                      </p:cBhvr>
                                    </p:animEffect>
                                  </p:childTnLst>
                                </p:cTn>
                              </p:par>
                              <p:par>
                                <p:cTn id="14" presetID="22" presetClass="entr" presetSubtype="4" fill="hold" nodeType="withEffect">
                                  <p:stCondLst>
                                    <p:cond delay="0"/>
                                  </p:stCondLst>
                                  <p:childTnLst>
                                    <p:set>
                                      <p:cBhvr>
                                        <p:cTn id="15" dur="1" fill="hold">
                                          <p:stCondLst>
                                            <p:cond delay="0"/>
                                          </p:stCondLst>
                                        </p:cTn>
                                        <p:tgtEl>
                                          <p:spTgt spid="73738"/>
                                        </p:tgtEl>
                                        <p:attrNameLst>
                                          <p:attrName>style.visibility</p:attrName>
                                        </p:attrNameLst>
                                      </p:cBhvr>
                                      <p:to>
                                        <p:strVal val="visible"/>
                                      </p:to>
                                    </p:set>
                                    <p:animEffect transition="in" filter="wipe(down)">
                                      <p:cBhvr>
                                        <p:cTn id="16" dur="500"/>
                                        <p:tgtEl>
                                          <p:spTgt spid="73738"/>
                                        </p:tgtEl>
                                      </p:cBhvr>
                                    </p:animEffect>
                                  </p:childTnLst>
                                </p:cTn>
                              </p:par>
                              <p:par>
                                <p:cTn id="17" presetID="22" presetClass="entr" presetSubtype="4" fill="hold" nodeType="withEffect">
                                  <p:stCondLst>
                                    <p:cond delay="0"/>
                                  </p:stCondLst>
                                  <p:childTnLst>
                                    <p:set>
                                      <p:cBhvr>
                                        <p:cTn id="18" dur="1" fill="hold">
                                          <p:stCondLst>
                                            <p:cond delay="0"/>
                                          </p:stCondLst>
                                        </p:cTn>
                                        <p:tgtEl>
                                          <p:spTgt spid="73739"/>
                                        </p:tgtEl>
                                        <p:attrNameLst>
                                          <p:attrName>style.visibility</p:attrName>
                                        </p:attrNameLst>
                                      </p:cBhvr>
                                      <p:to>
                                        <p:strVal val="visible"/>
                                      </p:to>
                                    </p:set>
                                    <p:animEffect transition="in" filter="wipe(down)">
                                      <p:cBhvr>
                                        <p:cTn id="19" dur="500"/>
                                        <p:tgtEl>
                                          <p:spTgt spid="73739"/>
                                        </p:tgtEl>
                                      </p:cBhvr>
                                    </p:animEffect>
                                  </p:childTnLst>
                                </p:cTn>
                              </p:par>
                              <p:par>
                                <p:cTn id="20" presetID="22" presetClass="entr" presetSubtype="4" fill="hold" nodeType="withEffect">
                                  <p:stCondLst>
                                    <p:cond delay="0"/>
                                  </p:stCondLst>
                                  <p:childTnLst>
                                    <p:set>
                                      <p:cBhvr>
                                        <p:cTn id="21" dur="1" fill="hold">
                                          <p:stCondLst>
                                            <p:cond delay="0"/>
                                          </p:stCondLst>
                                        </p:cTn>
                                        <p:tgtEl>
                                          <p:spTgt spid="73740"/>
                                        </p:tgtEl>
                                        <p:attrNameLst>
                                          <p:attrName>style.visibility</p:attrName>
                                        </p:attrNameLst>
                                      </p:cBhvr>
                                      <p:to>
                                        <p:strVal val="visible"/>
                                      </p:to>
                                    </p:set>
                                    <p:animEffect transition="in" filter="wipe(down)">
                                      <p:cBhvr>
                                        <p:cTn id="22" dur="500"/>
                                        <p:tgtEl>
                                          <p:spTgt spid="73740"/>
                                        </p:tgtEl>
                                      </p:cBhvr>
                                    </p:animEffect>
                                  </p:childTnLst>
                                </p:cTn>
                              </p:par>
                              <p:par>
                                <p:cTn id="23" presetID="22" presetClass="entr" presetSubtype="4" fill="hold" nodeType="withEffect">
                                  <p:stCondLst>
                                    <p:cond delay="0"/>
                                  </p:stCondLst>
                                  <p:childTnLst>
                                    <p:set>
                                      <p:cBhvr>
                                        <p:cTn id="24" dur="1" fill="hold">
                                          <p:stCondLst>
                                            <p:cond delay="0"/>
                                          </p:stCondLst>
                                        </p:cTn>
                                        <p:tgtEl>
                                          <p:spTgt spid="73741"/>
                                        </p:tgtEl>
                                        <p:attrNameLst>
                                          <p:attrName>style.visibility</p:attrName>
                                        </p:attrNameLst>
                                      </p:cBhvr>
                                      <p:to>
                                        <p:strVal val="visible"/>
                                      </p:to>
                                    </p:set>
                                    <p:animEffect transition="in" filter="wipe(down)">
                                      <p:cBhvr>
                                        <p:cTn id="25" dur="500"/>
                                        <p:tgtEl>
                                          <p:spTgt spid="73741"/>
                                        </p:tgtEl>
                                      </p:cBhvr>
                                    </p:animEffect>
                                  </p:childTnLst>
                                </p:cTn>
                              </p:par>
                              <p:par>
                                <p:cTn id="26" presetID="22" presetClass="entr" presetSubtype="4" fill="hold" nodeType="withEffect">
                                  <p:stCondLst>
                                    <p:cond delay="0"/>
                                  </p:stCondLst>
                                  <p:childTnLst>
                                    <p:set>
                                      <p:cBhvr>
                                        <p:cTn id="27" dur="1" fill="hold">
                                          <p:stCondLst>
                                            <p:cond delay="0"/>
                                          </p:stCondLst>
                                        </p:cTn>
                                        <p:tgtEl>
                                          <p:spTgt spid="73742"/>
                                        </p:tgtEl>
                                        <p:attrNameLst>
                                          <p:attrName>style.visibility</p:attrName>
                                        </p:attrNameLst>
                                      </p:cBhvr>
                                      <p:to>
                                        <p:strVal val="visible"/>
                                      </p:to>
                                    </p:set>
                                    <p:animEffect transition="in" filter="wipe(down)">
                                      <p:cBhvr>
                                        <p:cTn id="28" dur="500"/>
                                        <p:tgtEl>
                                          <p:spTgt spid="73742"/>
                                        </p:tgtEl>
                                      </p:cBhvr>
                                    </p:animEffect>
                                  </p:childTnLst>
                                </p:cTn>
                              </p:par>
                              <p:par>
                                <p:cTn id="29" presetID="22" presetClass="entr" presetSubtype="4" fill="hold" nodeType="withEffect">
                                  <p:stCondLst>
                                    <p:cond delay="0"/>
                                  </p:stCondLst>
                                  <p:childTnLst>
                                    <p:set>
                                      <p:cBhvr>
                                        <p:cTn id="30" dur="1" fill="hold">
                                          <p:stCondLst>
                                            <p:cond delay="0"/>
                                          </p:stCondLst>
                                        </p:cTn>
                                        <p:tgtEl>
                                          <p:spTgt spid="73743"/>
                                        </p:tgtEl>
                                        <p:attrNameLst>
                                          <p:attrName>style.visibility</p:attrName>
                                        </p:attrNameLst>
                                      </p:cBhvr>
                                      <p:to>
                                        <p:strVal val="visible"/>
                                      </p:to>
                                    </p:set>
                                    <p:animEffect transition="in" filter="wipe(down)">
                                      <p:cBhvr>
                                        <p:cTn id="31" dur="500"/>
                                        <p:tgtEl>
                                          <p:spTgt spid="73743"/>
                                        </p:tgtEl>
                                      </p:cBhvr>
                                    </p:animEffect>
                                  </p:childTnLst>
                                </p:cTn>
                              </p:par>
                              <p:par>
                                <p:cTn id="32" presetID="22" presetClass="entr" presetSubtype="4" fill="hold" nodeType="withEffect">
                                  <p:stCondLst>
                                    <p:cond delay="0"/>
                                  </p:stCondLst>
                                  <p:childTnLst>
                                    <p:set>
                                      <p:cBhvr>
                                        <p:cTn id="33" dur="1" fill="hold">
                                          <p:stCondLst>
                                            <p:cond delay="0"/>
                                          </p:stCondLst>
                                        </p:cTn>
                                        <p:tgtEl>
                                          <p:spTgt spid="73744"/>
                                        </p:tgtEl>
                                        <p:attrNameLst>
                                          <p:attrName>style.visibility</p:attrName>
                                        </p:attrNameLst>
                                      </p:cBhvr>
                                      <p:to>
                                        <p:strVal val="visible"/>
                                      </p:to>
                                    </p:set>
                                    <p:animEffect transition="in" filter="wipe(down)">
                                      <p:cBhvr>
                                        <p:cTn id="34" dur="500"/>
                                        <p:tgtEl>
                                          <p:spTgt spid="73744"/>
                                        </p:tgtEl>
                                      </p:cBhvr>
                                    </p:animEffect>
                                  </p:childTnLst>
                                </p:cTn>
                              </p:par>
                              <p:par>
                                <p:cTn id="35" presetID="22" presetClass="entr" presetSubtype="4" fill="hold" nodeType="withEffect">
                                  <p:stCondLst>
                                    <p:cond delay="0"/>
                                  </p:stCondLst>
                                  <p:childTnLst>
                                    <p:set>
                                      <p:cBhvr>
                                        <p:cTn id="36" dur="1" fill="hold">
                                          <p:stCondLst>
                                            <p:cond delay="0"/>
                                          </p:stCondLst>
                                        </p:cTn>
                                        <p:tgtEl>
                                          <p:spTgt spid="73745"/>
                                        </p:tgtEl>
                                        <p:attrNameLst>
                                          <p:attrName>style.visibility</p:attrName>
                                        </p:attrNameLst>
                                      </p:cBhvr>
                                      <p:to>
                                        <p:strVal val="visible"/>
                                      </p:to>
                                    </p:set>
                                    <p:animEffect transition="in" filter="wipe(down)">
                                      <p:cBhvr>
                                        <p:cTn id="37" dur="500"/>
                                        <p:tgtEl>
                                          <p:spTgt spid="73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d1 bai on tap 2.png"/>
          <p:cNvPicPr>
            <a:picLocks noChangeAspect="1"/>
          </p:cNvPicPr>
          <p:nvPr/>
        </p:nvPicPr>
        <p:blipFill>
          <a:blip r:embed="rId3"/>
          <a:srcRect l="9529" t="39776" r="13995" b="8838"/>
          <a:stretch>
            <a:fillRect/>
          </a:stretch>
        </p:blipFill>
        <p:spPr>
          <a:xfrm>
            <a:off x="471948" y="0"/>
            <a:ext cx="11223523" cy="6859587"/>
          </a:xfrm>
          <a:prstGeom prst="rect">
            <a:avLst/>
          </a:prstGeom>
        </p:spPr>
      </p:pic>
      <p:pic>
        <p:nvPicPr>
          <p:cNvPr id="7" name="图片 14">
            <a:extLst>
              <a:ext uri="{FF2B5EF4-FFF2-40B4-BE49-F238E27FC236}">
                <a16:creationId xmlns:a16="http://schemas.microsoft.com/office/drawing/2014/main" id="{4B91D39C-EC93-4870-AC18-09E70B2E7B2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20458" y="0"/>
            <a:ext cx="1169955" cy="1014900"/>
          </a:xfrm>
          <a:prstGeom prst="rect">
            <a:avLst/>
          </a:prstGeom>
        </p:spPr>
      </p:pic>
    </p:spTree>
    <p:extLst>
      <p:ext uri="{BB962C8B-B14F-4D97-AF65-F5344CB8AC3E}">
        <p14:creationId xmlns:p14="http://schemas.microsoft.com/office/powerpoint/2010/main" val="9847584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5942714" y="1781368"/>
            <a:ext cx="415688" cy="2594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prstClr val="white"/>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75234227"/>
              </p:ext>
            </p:extLst>
          </p:nvPr>
        </p:nvGraphicFramePr>
        <p:xfrm>
          <a:off x="3012482" y="1785922"/>
          <a:ext cx="7314246" cy="2645490"/>
        </p:xfrm>
        <a:graphic>
          <a:graphicData uri="http://schemas.openxmlformats.org/drawingml/2006/table">
            <a:tbl>
              <a:tblPr firstRow="1" bandRow="1">
                <a:tableStyleId>{5C22544A-7EE6-4342-B048-85BDC9FD1C3A}</a:tableStyleId>
              </a:tblPr>
              <a:tblGrid>
                <a:gridCol w="482537">
                  <a:extLst>
                    <a:ext uri="{9D8B030D-6E8A-4147-A177-3AD203B41FA5}">
                      <a16:colId xmlns:a16="http://schemas.microsoft.com/office/drawing/2014/main" val="20000"/>
                    </a:ext>
                  </a:extLst>
                </a:gridCol>
                <a:gridCol w="482537">
                  <a:extLst>
                    <a:ext uri="{9D8B030D-6E8A-4147-A177-3AD203B41FA5}">
                      <a16:colId xmlns:a16="http://schemas.microsoft.com/office/drawing/2014/main" val="20001"/>
                    </a:ext>
                  </a:extLst>
                </a:gridCol>
                <a:gridCol w="482537">
                  <a:extLst>
                    <a:ext uri="{9D8B030D-6E8A-4147-A177-3AD203B41FA5}">
                      <a16:colId xmlns:a16="http://schemas.microsoft.com/office/drawing/2014/main" val="20002"/>
                    </a:ext>
                  </a:extLst>
                </a:gridCol>
                <a:gridCol w="482537">
                  <a:extLst>
                    <a:ext uri="{9D8B030D-6E8A-4147-A177-3AD203B41FA5}">
                      <a16:colId xmlns:a16="http://schemas.microsoft.com/office/drawing/2014/main" val="20003"/>
                    </a:ext>
                  </a:extLst>
                </a:gridCol>
                <a:gridCol w="431744">
                  <a:extLst>
                    <a:ext uri="{9D8B030D-6E8A-4147-A177-3AD203B41FA5}">
                      <a16:colId xmlns:a16="http://schemas.microsoft.com/office/drawing/2014/main" val="20004"/>
                    </a:ext>
                  </a:extLst>
                </a:gridCol>
                <a:gridCol w="533331">
                  <a:extLst>
                    <a:ext uri="{9D8B030D-6E8A-4147-A177-3AD203B41FA5}">
                      <a16:colId xmlns:a16="http://schemas.microsoft.com/office/drawing/2014/main" val="20005"/>
                    </a:ext>
                  </a:extLst>
                </a:gridCol>
                <a:gridCol w="482537">
                  <a:extLst>
                    <a:ext uri="{9D8B030D-6E8A-4147-A177-3AD203B41FA5}">
                      <a16:colId xmlns:a16="http://schemas.microsoft.com/office/drawing/2014/main" val="20006"/>
                    </a:ext>
                  </a:extLst>
                </a:gridCol>
                <a:gridCol w="482537">
                  <a:extLst>
                    <a:ext uri="{9D8B030D-6E8A-4147-A177-3AD203B41FA5}">
                      <a16:colId xmlns:a16="http://schemas.microsoft.com/office/drawing/2014/main" val="20007"/>
                    </a:ext>
                  </a:extLst>
                </a:gridCol>
                <a:gridCol w="482537">
                  <a:extLst>
                    <a:ext uri="{9D8B030D-6E8A-4147-A177-3AD203B41FA5}">
                      <a16:colId xmlns:a16="http://schemas.microsoft.com/office/drawing/2014/main" val="20008"/>
                    </a:ext>
                  </a:extLst>
                </a:gridCol>
                <a:gridCol w="482537">
                  <a:extLst>
                    <a:ext uri="{9D8B030D-6E8A-4147-A177-3AD203B41FA5}">
                      <a16:colId xmlns:a16="http://schemas.microsoft.com/office/drawing/2014/main" val="20009"/>
                    </a:ext>
                  </a:extLst>
                </a:gridCol>
                <a:gridCol w="482537">
                  <a:extLst>
                    <a:ext uri="{9D8B030D-6E8A-4147-A177-3AD203B41FA5}">
                      <a16:colId xmlns:a16="http://schemas.microsoft.com/office/drawing/2014/main" val="20010"/>
                    </a:ext>
                  </a:extLst>
                </a:gridCol>
                <a:gridCol w="482537">
                  <a:extLst>
                    <a:ext uri="{9D8B030D-6E8A-4147-A177-3AD203B41FA5}">
                      <a16:colId xmlns:a16="http://schemas.microsoft.com/office/drawing/2014/main" val="20011"/>
                    </a:ext>
                  </a:extLst>
                </a:gridCol>
                <a:gridCol w="482537">
                  <a:extLst>
                    <a:ext uri="{9D8B030D-6E8A-4147-A177-3AD203B41FA5}">
                      <a16:colId xmlns:a16="http://schemas.microsoft.com/office/drawing/2014/main" val="20012"/>
                    </a:ext>
                  </a:extLst>
                </a:gridCol>
                <a:gridCol w="482537">
                  <a:extLst>
                    <a:ext uri="{9D8B030D-6E8A-4147-A177-3AD203B41FA5}">
                      <a16:colId xmlns:a16="http://schemas.microsoft.com/office/drawing/2014/main" val="20013"/>
                    </a:ext>
                  </a:extLst>
                </a:gridCol>
                <a:gridCol w="558727">
                  <a:extLst>
                    <a:ext uri="{9D8B030D-6E8A-4147-A177-3AD203B41FA5}">
                      <a16:colId xmlns:a16="http://schemas.microsoft.com/office/drawing/2014/main" val="20014"/>
                    </a:ext>
                  </a:extLst>
                </a:gridCol>
              </a:tblGrid>
              <a:tr h="529098">
                <a:tc>
                  <a:txBody>
                    <a:bodyPr/>
                    <a:lstStyle/>
                    <a:p>
                      <a:endParaRPr lang="en-US" sz="1800" dirty="0"/>
                    </a:p>
                  </a:txBody>
                  <a:tcPr marL="91428" marR="91428" marT="45714" marB="45714">
                    <a:solidFill>
                      <a:schemeClr val="bg1"/>
                    </a:solidFill>
                  </a:tcPr>
                </a:tc>
                <a:tc>
                  <a:txBody>
                    <a:bodyPr/>
                    <a:lstStyle/>
                    <a:p>
                      <a:endParaRPr lang="en-US" sz="1800" dirty="0"/>
                    </a:p>
                  </a:txBody>
                  <a:tcPr marL="91428" marR="91428" marT="45714" marB="45714">
                    <a:solidFill>
                      <a:schemeClr val="bg1"/>
                    </a:solidFill>
                  </a:tcPr>
                </a:tc>
                <a:tc>
                  <a:txBody>
                    <a:bodyPr/>
                    <a:lstStyle/>
                    <a:p>
                      <a:endParaRPr lang="en-US" sz="1800" dirty="0"/>
                    </a:p>
                  </a:txBody>
                  <a:tcPr marL="91428" marR="91428" marT="45714" marB="45714">
                    <a:solidFill>
                      <a:schemeClr val="accent1">
                        <a:lumMod val="20000"/>
                        <a:lumOff val="80000"/>
                      </a:schemeClr>
                    </a:solidFill>
                  </a:tcPr>
                </a:tc>
                <a:tc>
                  <a:txBody>
                    <a:bodyPr/>
                    <a:lstStyle/>
                    <a:p>
                      <a:endParaRPr lang="en-US" sz="1800" dirty="0"/>
                    </a:p>
                  </a:txBody>
                  <a:tcPr marL="91428" marR="91428" marT="45714" marB="45714">
                    <a:solidFill>
                      <a:schemeClr val="accent1">
                        <a:lumMod val="20000"/>
                        <a:lumOff val="80000"/>
                      </a:schemeClr>
                    </a:solidFill>
                  </a:tcPr>
                </a:tc>
                <a:tc>
                  <a:txBody>
                    <a:bodyPr/>
                    <a:lstStyle/>
                    <a:p>
                      <a:endParaRPr lang="en-US" sz="1800" dirty="0"/>
                    </a:p>
                  </a:txBody>
                  <a:tcPr marL="91428" marR="91428" marT="45714" marB="45714">
                    <a:solidFill>
                      <a:schemeClr val="accent1">
                        <a:lumMod val="20000"/>
                        <a:lumOff val="80000"/>
                      </a:schemeClr>
                    </a:solidFill>
                  </a:tcPr>
                </a:tc>
                <a:tc>
                  <a:txBody>
                    <a:bodyPr/>
                    <a:lstStyle/>
                    <a:p>
                      <a:endParaRPr lang="en-US" sz="1800" dirty="0"/>
                    </a:p>
                  </a:txBody>
                  <a:tcPr marL="91428" marR="91428" marT="45714" marB="45714">
                    <a:solidFill>
                      <a:schemeClr val="accent1">
                        <a:lumMod val="20000"/>
                        <a:lumOff val="80000"/>
                      </a:schemeClr>
                    </a:solidFill>
                  </a:tcPr>
                </a:tc>
                <a:tc>
                  <a:txBody>
                    <a:bodyPr/>
                    <a:lstStyle/>
                    <a:p>
                      <a:endParaRPr lang="en-US" sz="1800" dirty="0"/>
                    </a:p>
                  </a:txBody>
                  <a:tcPr marL="91428" marR="91428" marT="45714" marB="45714">
                    <a:solidFill>
                      <a:srgbClr val="FF0000"/>
                    </a:solidFill>
                  </a:tcPr>
                </a:tc>
                <a:tc>
                  <a:txBody>
                    <a:bodyPr/>
                    <a:lstStyle/>
                    <a:p>
                      <a:endParaRPr lang="en-US" sz="1800" dirty="0"/>
                    </a:p>
                  </a:txBody>
                  <a:tcPr marL="91428" marR="91428" marT="45714" marB="45714">
                    <a:solidFill>
                      <a:schemeClr val="accent1">
                        <a:lumMod val="20000"/>
                        <a:lumOff val="80000"/>
                      </a:schemeClr>
                    </a:solidFill>
                  </a:tcPr>
                </a:tc>
                <a:tc>
                  <a:txBody>
                    <a:bodyPr/>
                    <a:lstStyle/>
                    <a:p>
                      <a:endParaRPr lang="en-US" sz="1800" dirty="0"/>
                    </a:p>
                  </a:txBody>
                  <a:tcPr marL="91428" marR="91428" marT="45714" marB="45714">
                    <a:solidFill>
                      <a:schemeClr val="accent1">
                        <a:lumMod val="20000"/>
                        <a:lumOff val="80000"/>
                      </a:schemeClr>
                    </a:solidFill>
                  </a:tcPr>
                </a:tc>
                <a:tc>
                  <a:txBody>
                    <a:bodyPr/>
                    <a:lstStyle/>
                    <a:p>
                      <a:endParaRPr lang="en-US" sz="1800" dirty="0"/>
                    </a:p>
                  </a:txBody>
                  <a:tcPr marL="91428" marR="91428" marT="45714" marB="45714">
                    <a:solidFill>
                      <a:schemeClr val="accent1">
                        <a:lumMod val="20000"/>
                        <a:lumOff val="80000"/>
                      </a:schemeClr>
                    </a:solidFill>
                  </a:tcPr>
                </a:tc>
                <a:tc>
                  <a:txBody>
                    <a:bodyPr/>
                    <a:lstStyle/>
                    <a:p>
                      <a:endParaRPr lang="en-US" sz="1800" dirty="0"/>
                    </a:p>
                  </a:txBody>
                  <a:tcPr marL="91428" marR="91428" marT="45714" marB="45714">
                    <a:solidFill>
                      <a:schemeClr val="accent1">
                        <a:lumMod val="20000"/>
                        <a:lumOff val="80000"/>
                      </a:schemeClr>
                    </a:solidFill>
                  </a:tcPr>
                </a:tc>
                <a:tc>
                  <a:txBody>
                    <a:bodyPr/>
                    <a:lstStyle/>
                    <a:p>
                      <a:endParaRPr lang="en-US" sz="1800" dirty="0"/>
                    </a:p>
                  </a:txBody>
                  <a:tcPr marL="91428" marR="91428" marT="45714" marB="45714">
                    <a:solidFill>
                      <a:schemeClr val="accent1">
                        <a:lumMod val="20000"/>
                        <a:lumOff val="80000"/>
                      </a:schemeClr>
                    </a:solidFill>
                  </a:tcPr>
                </a:tc>
                <a:tc>
                  <a:txBody>
                    <a:bodyPr/>
                    <a:lstStyle/>
                    <a:p>
                      <a:endParaRPr lang="en-US" sz="1800"/>
                    </a:p>
                  </a:txBody>
                  <a:tcPr marL="91428" marR="91428" marT="45714" marB="45714">
                    <a:solidFill>
                      <a:schemeClr val="bg1"/>
                    </a:solidFill>
                  </a:tcPr>
                </a:tc>
                <a:tc>
                  <a:txBody>
                    <a:bodyPr/>
                    <a:lstStyle/>
                    <a:p>
                      <a:endParaRPr lang="en-US" sz="1800" dirty="0"/>
                    </a:p>
                  </a:txBody>
                  <a:tcPr marL="91428" marR="91428" marT="45714" marB="45714">
                    <a:solidFill>
                      <a:schemeClr val="bg1"/>
                    </a:solidFill>
                  </a:tcPr>
                </a:tc>
                <a:tc>
                  <a:txBody>
                    <a:bodyPr/>
                    <a:lstStyle/>
                    <a:p>
                      <a:endParaRPr lang="en-US" sz="1800" dirty="0"/>
                    </a:p>
                  </a:txBody>
                  <a:tcPr marL="91428" marR="91428" marT="45714" marB="45714">
                    <a:solidFill>
                      <a:schemeClr val="bg1"/>
                    </a:solidFill>
                  </a:tcPr>
                </a:tc>
                <a:extLst>
                  <a:ext uri="{0D108BD9-81ED-4DB2-BD59-A6C34878D82A}">
                    <a16:rowId xmlns:a16="http://schemas.microsoft.com/office/drawing/2014/main" val="10000"/>
                  </a:ext>
                </a:extLst>
              </a:tr>
              <a:tr h="529098">
                <a:tc>
                  <a:txBody>
                    <a:bodyPr/>
                    <a:lstStyle/>
                    <a:p>
                      <a:endParaRPr lang="en-US" sz="1800" dirty="0"/>
                    </a:p>
                  </a:txBody>
                  <a:tcPr marL="91428" marR="91428" marT="45714" marB="45714">
                    <a:solidFill>
                      <a:schemeClr val="bg1"/>
                    </a:solidFill>
                  </a:tcPr>
                </a:tc>
                <a:tc>
                  <a:txBody>
                    <a:bodyPr/>
                    <a:lstStyle/>
                    <a:p>
                      <a:endParaRPr lang="en-US" sz="1800" dirty="0"/>
                    </a:p>
                  </a:txBody>
                  <a:tcPr marL="91428" marR="91428" marT="45714" marB="45714">
                    <a:solidFill>
                      <a:schemeClr val="accent1">
                        <a:lumMod val="20000"/>
                        <a:lumOff val="80000"/>
                      </a:schemeClr>
                    </a:solidFill>
                  </a:tcPr>
                </a:tc>
                <a:tc>
                  <a:txBody>
                    <a:bodyPr/>
                    <a:lstStyle/>
                    <a:p>
                      <a:endParaRPr lang="en-US" sz="1800" dirty="0"/>
                    </a:p>
                  </a:txBody>
                  <a:tcPr marL="91428" marR="91428" marT="45714" marB="45714">
                    <a:solidFill>
                      <a:schemeClr val="accent1">
                        <a:lumMod val="20000"/>
                        <a:lumOff val="80000"/>
                      </a:schemeClr>
                    </a:solidFill>
                  </a:tcPr>
                </a:tc>
                <a:tc>
                  <a:txBody>
                    <a:bodyPr/>
                    <a:lstStyle/>
                    <a:p>
                      <a:endParaRPr lang="en-US" sz="1800" dirty="0"/>
                    </a:p>
                  </a:txBody>
                  <a:tcPr marL="91428" marR="91428" marT="45714" marB="45714">
                    <a:solidFill>
                      <a:schemeClr val="accent1">
                        <a:lumMod val="20000"/>
                        <a:lumOff val="80000"/>
                      </a:schemeClr>
                    </a:solidFill>
                  </a:tcPr>
                </a:tc>
                <a:tc>
                  <a:txBody>
                    <a:bodyPr/>
                    <a:lstStyle/>
                    <a:p>
                      <a:endParaRPr lang="en-US" sz="1800" dirty="0"/>
                    </a:p>
                  </a:txBody>
                  <a:tcPr marL="91428" marR="91428" marT="45714" marB="45714">
                    <a:solidFill>
                      <a:schemeClr val="accent1">
                        <a:lumMod val="20000"/>
                        <a:lumOff val="80000"/>
                      </a:schemeClr>
                    </a:solidFill>
                  </a:tcPr>
                </a:tc>
                <a:tc>
                  <a:txBody>
                    <a:bodyPr/>
                    <a:lstStyle/>
                    <a:p>
                      <a:endParaRPr lang="en-US" sz="1800" dirty="0"/>
                    </a:p>
                  </a:txBody>
                  <a:tcPr marL="91428" marR="91428" marT="45714" marB="45714">
                    <a:solidFill>
                      <a:schemeClr val="accent1">
                        <a:lumMod val="20000"/>
                        <a:lumOff val="80000"/>
                      </a:schemeClr>
                    </a:solidFill>
                  </a:tcPr>
                </a:tc>
                <a:tc>
                  <a:txBody>
                    <a:bodyPr/>
                    <a:lstStyle/>
                    <a:p>
                      <a:endParaRPr lang="en-US" sz="1800" dirty="0"/>
                    </a:p>
                  </a:txBody>
                  <a:tcPr marL="91428" marR="91428" marT="45714" marB="45714">
                    <a:solidFill>
                      <a:srgbClr val="FF0000"/>
                    </a:solidFill>
                  </a:tcPr>
                </a:tc>
                <a:tc>
                  <a:txBody>
                    <a:bodyPr/>
                    <a:lstStyle/>
                    <a:p>
                      <a:endParaRPr lang="en-US" sz="1800" dirty="0"/>
                    </a:p>
                  </a:txBody>
                  <a:tcPr marL="91428" marR="91428" marT="45714" marB="45714">
                    <a:solidFill>
                      <a:schemeClr val="accent1">
                        <a:lumMod val="20000"/>
                        <a:lumOff val="80000"/>
                      </a:schemeClr>
                    </a:solidFill>
                  </a:tcPr>
                </a:tc>
                <a:tc>
                  <a:txBody>
                    <a:bodyPr/>
                    <a:lstStyle/>
                    <a:p>
                      <a:endParaRPr lang="en-US" sz="1800" dirty="0"/>
                    </a:p>
                  </a:txBody>
                  <a:tcPr marL="91428" marR="91428" marT="45714" marB="45714">
                    <a:solidFill>
                      <a:schemeClr val="accent1">
                        <a:lumMod val="20000"/>
                        <a:lumOff val="80000"/>
                      </a:schemeClr>
                    </a:solidFill>
                  </a:tcPr>
                </a:tc>
                <a:tc>
                  <a:txBody>
                    <a:bodyPr/>
                    <a:lstStyle/>
                    <a:p>
                      <a:endParaRPr lang="en-US" sz="1800" dirty="0"/>
                    </a:p>
                  </a:txBody>
                  <a:tcPr marL="91428" marR="91428" marT="45714" marB="45714">
                    <a:solidFill>
                      <a:schemeClr val="bg1"/>
                    </a:solidFill>
                  </a:tcPr>
                </a:tc>
                <a:tc>
                  <a:txBody>
                    <a:bodyPr/>
                    <a:lstStyle/>
                    <a:p>
                      <a:endParaRPr lang="en-US" sz="1800" dirty="0"/>
                    </a:p>
                  </a:txBody>
                  <a:tcPr marL="91428" marR="91428" marT="45714" marB="45714">
                    <a:solidFill>
                      <a:schemeClr val="bg1"/>
                    </a:solidFill>
                  </a:tcPr>
                </a:tc>
                <a:tc>
                  <a:txBody>
                    <a:bodyPr/>
                    <a:lstStyle/>
                    <a:p>
                      <a:endParaRPr lang="en-US" sz="1800" dirty="0"/>
                    </a:p>
                  </a:txBody>
                  <a:tcPr marL="91428" marR="91428" marT="45714" marB="45714">
                    <a:solidFill>
                      <a:schemeClr val="bg1"/>
                    </a:solidFill>
                  </a:tcPr>
                </a:tc>
                <a:tc>
                  <a:txBody>
                    <a:bodyPr/>
                    <a:lstStyle/>
                    <a:p>
                      <a:endParaRPr lang="en-US" sz="1800" dirty="0"/>
                    </a:p>
                  </a:txBody>
                  <a:tcPr marL="91428" marR="91428" marT="45714" marB="45714">
                    <a:solidFill>
                      <a:schemeClr val="bg1"/>
                    </a:solidFill>
                  </a:tcPr>
                </a:tc>
                <a:tc>
                  <a:txBody>
                    <a:bodyPr/>
                    <a:lstStyle/>
                    <a:p>
                      <a:endParaRPr lang="en-US" sz="1800" dirty="0"/>
                    </a:p>
                  </a:txBody>
                  <a:tcPr marL="91428" marR="91428" marT="45714" marB="45714">
                    <a:solidFill>
                      <a:schemeClr val="bg1"/>
                    </a:solidFill>
                  </a:tcPr>
                </a:tc>
                <a:tc>
                  <a:txBody>
                    <a:bodyPr/>
                    <a:lstStyle/>
                    <a:p>
                      <a:endParaRPr lang="en-US" sz="1800" dirty="0"/>
                    </a:p>
                  </a:txBody>
                  <a:tcPr marL="91428" marR="91428" marT="45714" marB="45714">
                    <a:solidFill>
                      <a:schemeClr val="bg1"/>
                    </a:solidFill>
                  </a:tcPr>
                </a:tc>
                <a:extLst>
                  <a:ext uri="{0D108BD9-81ED-4DB2-BD59-A6C34878D82A}">
                    <a16:rowId xmlns:a16="http://schemas.microsoft.com/office/drawing/2014/main" val="10001"/>
                  </a:ext>
                </a:extLst>
              </a:tr>
              <a:tr h="529098">
                <a:tc>
                  <a:txBody>
                    <a:bodyPr/>
                    <a:lstStyle/>
                    <a:p>
                      <a:endParaRPr lang="en-US" sz="1800"/>
                    </a:p>
                  </a:txBody>
                  <a:tcPr marL="91428" marR="91428" marT="45714" marB="45714">
                    <a:solidFill>
                      <a:schemeClr val="bg1"/>
                    </a:solidFill>
                  </a:tcPr>
                </a:tc>
                <a:tc>
                  <a:txBody>
                    <a:bodyPr/>
                    <a:lstStyle/>
                    <a:p>
                      <a:endParaRPr lang="en-US" sz="1800" dirty="0"/>
                    </a:p>
                  </a:txBody>
                  <a:tcPr marL="91428" marR="91428" marT="45714" marB="45714">
                    <a:solidFill>
                      <a:schemeClr val="bg1"/>
                    </a:solidFill>
                  </a:tcPr>
                </a:tc>
                <a:tc>
                  <a:txBody>
                    <a:bodyPr/>
                    <a:lstStyle/>
                    <a:p>
                      <a:endParaRPr lang="en-US" sz="1800"/>
                    </a:p>
                  </a:txBody>
                  <a:tcPr marL="91428" marR="91428" marT="45714" marB="45714">
                    <a:solidFill>
                      <a:schemeClr val="accent1">
                        <a:lumMod val="20000"/>
                        <a:lumOff val="80000"/>
                      </a:schemeClr>
                    </a:solidFill>
                  </a:tcPr>
                </a:tc>
                <a:tc>
                  <a:txBody>
                    <a:bodyPr/>
                    <a:lstStyle/>
                    <a:p>
                      <a:endParaRPr lang="en-US" sz="1800"/>
                    </a:p>
                  </a:txBody>
                  <a:tcPr marL="91428" marR="91428" marT="45714" marB="45714">
                    <a:solidFill>
                      <a:schemeClr val="accent1">
                        <a:lumMod val="20000"/>
                        <a:lumOff val="80000"/>
                      </a:schemeClr>
                    </a:solidFill>
                  </a:tcPr>
                </a:tc>
                <a:tc>
                  <a:txBody>
                    <a:bodyPr/>
                    <a:lstStyle/>
                    <a:p>
                      <a:endParaRPr lang="en-US" sz="1800"/>
                    </a:p>
                  </a:txBody>
                  <a:tcPr marL="91428" marR="91428" marT="45714" marB="45714">
                    <a:solidFill>
                      <a:schemeClr val="accent1">
                        <a:lumMod val="20000"/>
                        <a:lumOff val="80000"/>
                      </a:schemeClr>
                    </a:solidFill>
                  </a:tcPr>
                </a:tc>
                <a:tc>
                  <a:txBody>
                    <a:bodyPr/>
                    <a:lstStyle/>
                    <a:p>
                      <a:endParaRPr lang="en-US" sz="1800"/>
                    </a:p>
                  </a:txBody>
                  <a:tcPr marL="91428" marR="91428" marT="45714" marB="45714">
                    <a:solidFill>
                      <a:schemeClr val="accent1">
                        <a:lumMod val="20000"/>
                        <a:lumOff val="80000"/>
                      </a:schemeClr>
                    </a:solidFill>
                  </a:tcPr>
                </a:tc>
                <a:tc>
                  <a:txBody>
                    <a:bodyPr/>
                    <a:lstStyle/>
                    <a:p>
                      <a:endParaRPr lang="en-US" sz="1800" dirty="0"/>
                    </a:p>
                  </a:txBody>
                  <a:tcPr marL="91428" marR="91428" marT="45714" marB="45714">
                    <a:solidFill>
                      <a:srgbClr val="FF0000"/>
                    </a:solidFill>
                  </a:tcPr>
                </a:tc>
                <a:tc>
                  <a:txBody>
                    <a:bodyPr/>
                    <a:lstStyle/>
                    <a:p>
                      <a:endParaRPr lang="en-US" sz="1800" dirty="0"/>
                    </a:p>
                  </a:txBody>
                  <a:tcPr marL="91428" marR="91428" marT="45714" marB="45714">
                    <a:solidFill>
                      <a:schemeClr val="accent1">
                        <a:lumMod val="20000"/>
                        <a:lumOff val="80000"/>
                      </a:schemeClr>
                    </a:solidFill>
                  </a:tcPr>
                </a:tc>
                <a:tc>
                  <a:txBody>
                    <a:bodyPr/>
                    <a:lstStyle/>
                    <a:p>
                      <a:endParaRPr lang="en-US" sz="1800" dirty="0"/>
                    </a:p>
                  </a:txBody>
                  <a:tcPr marL="91428" marR="91428" marT="45714" marB="45714">
                    <a:solidFill>
                      <a:schemeClr val="bg1"/>
                    </a:solidFill>
                  </a:tcPr>
                </a:tc>
                <a:tc>
                  <a:txBody>
                    <a:bodyPr/>
                    <a:lstStyle/>
                    <a:p>
                      <a:endParaRPr lang="en-US" sz="1800" dirty="0"/>
                    </a:p>
                  </a:txBody>
                  <a:tcPr marL="91428" marR="91428" marT="45714" marB="45714">
                    <a:solidFill>
                      <a:schemeClr val="bg1"/>
                    </a:solidFill>
                  </a:tcPr>
                </a:tc>
                <a:tc>
                  <a:txBody>
                    <a:bodyPr/>
                    <a:lstStyle/>
                    <a:p>
                      <a:endParaRPr lang="en-US" sz="1800" dirty="0"/>
                    </a:p>
                  </a:txBody>
                  <a:tcPr marL="91428" marR="91428" marT="45714" marB="45714">
                    <a:solidFill>
                      <a:schemeClr val="bg1"/>
                    </a:solidFill>
                  </a:tcPr>
                </a:tc>
                <a:tc>
                  <a:txBody>
                    <a:bodyPr/>
                    <a:lstStyle/>
                    <a:p>
                      <a:endParaRPr lang="en-US" sz="1800" dirty="0"/>
                    </a:p>
                  </a:txBody>
                  <a:tcPr marL="91428" marR="91428" marT="45714" marB="45714">
                    <a:solidFill>
                      <a:schemeClr val="bg1"/>
                    </a:solidFill>
                  </a:tcPr>
                </a:tc>
                <a:tc>
                  <a:txBody>
                    <a:bodyPr/>
                    <a:lstStyle/>
                    <a:p>
                      <a:endParaRPr lang="en-US" sz="1800" dirty="0"/>
                    </a:p>
                  </a:txBody>
                  <a:tcPr marL="91428" marR="91428" marT="45714" marB="45714">
                    <a:solidFill>
                      <a:schemeClr val="bg1"/>
                    </a:solidFill>
                  </a:tcPr>
                </a:tc>
                <a:tc>
                  <a:txBody>
                    <a:bodyPr/>
                    <a:lstStyle/>
                    <a:p>
                      <a:endParaRPr lang="en-US" sz="1800" dirty="0"/>
                    </a:p>
                  </a:txBody>
                  <a:tcPr marL="91428" marR="91428" marT="45714" marB="45714">
                    <a:solidFill>
                      <a:schemeClr val="bg1"/>
                    </a:solidFill>
                  </a:tcPr>
                </a:tc>
                <a:tc>
                  <a:txBody>
                    <a:bodyPr/>
                    <a:lstStyle/>
                    <a:p>
                      <a:endParaRPr lang="en-US" sz="1800" dirty="0"/>
                    </a:p>
                  </a:txBody>
                  <a:tcPr marL="91428" marR="91428" marT="45714" marB="45714">
                    <a:solidFill>
                      <a:schemeClr val="bg1"/>
                    </a:solidFill>
                  </a:tcPr>
                </a:tc>
                <a:extLst>
                  <a:ext uri="{0D108BD9-81ED-4DB2-BD59-A6C34878D82A}">
                    <a16:rowId xmlns:a16="http://schemas.microsoft.com/office/drawing/2014/main" val="10002"/>
                  </a:ext>
                </a:extLst>
              </a:tr>
              <a:tr h="529098">
                <a:tc>
                  <a:txBody>
                    <a:bodyPr/>
                    <a:lstStyle/>
                    <a:p>
                      <a:endParaRPr lang="en-US" sz="1800" dirty="0"/>
                    </a:p>
                  </a:txBody>
                  <a:tcPr marL="91428" marR="91428" marT="45714" marB="45714">
                    <a:solidFill>
                      <a:schemeClr val="bg1"/>
                    </a:solidFill>
                  </a:tcPr>
                </a:tc>
                <a:tc>
                  <a:txBody>
                    <a:bodyPr/>
                    <a:lstStyle/>
                    <a:p>
                      <a:endParaRPr lang="en-US" sz="1800" dirty="0"/>
                    </a:p>
                  </a:txBody>
                  <a:tcPr marL="91428" marR="91428" marT="45714" marB="45714">
                    <a:solidFill>
                      <a:schemeClr val="bg1"/>
                    </a:solidFill>
                  </a:tcPr>
                </a:tc>
                <a:tc>
                  <a:txBody>
                    <a:bodyPr/>
                    <a:lstStyle/>
                    <a:p>
                      <a:endParaRPr lang="en-US" sz="1800" dirty="0"/>
                    </a:p>
                  </a:txBody>
                  <a:tcPr marL="91428" marR="91428" marT="45714" marB="45714">
                    <a:solidFill>
                      <a:schemeClr val="bg1"/>
                    </a:solidFill>
                  </a:tcPr>
                </a:tc>
                <a:tc>
                  <a:txBody>
                    <a:bodyPr/>
                    <a:lstStyle/>
                    <a:p>
                      <a:endParaRPr lang="en-US" sz="1800" dirty="0"/>
                    </a:p>
                  </a:txBody>
                  <a:tcPr marL="91428" marR="91428" marT="45714" marB="45714">
                    <a:solidFill>
                      <a:schemeClr val="bg1"/>
                    </a:solidFill>
                  </a:tcPr>
                </a:tc>
                <a:tc>
                  <a:txBody>
                    <a:bodyPr/>
                    <a:lstStyle/>
                    <a:p>
                      <a:endParaRPr lang="en-US" sz="1800" dirty="0"/>
                    </a:p>
                  </a:txBody>
                  <a:tcPr marL="91428" marR="91428" marT="45714" marB="45714">
                    <a:solidFill>
                      <a:schemeClr val="accent1">
                        <a:lumMod val="20000"/>
                        <a:lumOff val="80000"/>
                      </a:schemeClr>
                    </a:solidFill>
                  </a:tcPr>
                </a:tc>
                <a:tc>
                  <a:txBody>
                    <a:bodyPr/>
                    <a:lstStyle/>
                    <a:p>
                      <a:endParaRPr lang="en-US" sz="1800" dirty="0"/>
                    </a:p>
                  </a:txBody>
                  <a:tcPr marL="91428" marR="91428" marT="45714" marB="45714">
                    <a:solidFill>
                      <a:schemeClr val="accent1">
                        <a:lumMod val="20000"/>
                        <a:lumOff val="80000"/>
                      </a:schemeClr>
                    </a:solidFill>
                  </a:tcPr>
                </a:tc>
                <a:tc>
                  <a:txBody>
                    <a:bodyPr/>
                    <a:lstStyle/>
                    <a:p>
                      <a:endParaRPr lang="en-US" sz="1800" dirty="0"/>
                    </a:p>
                  </a:txBody>
                  <a:tcPr marL="91428" marR="91428" marT="45714" marB="45714">
                    <a:solidFill>
                      <a:srgbClr val="FF0000"/>
                    </a:solidFill>
                  </a:tcPr>
                </a:tc>
                <a:tc>
                  <a:txBody>
                    <a:bodyPr/>
                    <a:lstStyle/>
                    <a:p>
                      <a:endParaRPr lang="en-US" sz="1800" dirty="0"/>
                    </a:p>
                  </a:txBody>
                  <a:tcPr marL="91428" marR="91428" marT="45714" marB="45714">
                    <a:solidFill>
                      <a:schemeClr val="bg1"/>
                    </a:solidFill>
                  </a:tcPr>
                </a:tc>
                <a:tc>
                  <a:txBody>
                    <a:bodyPr/>
                    <a:lstStyle/>
                    <a:p>
                      <a:endParaRPr lang="en-US" sz="1800" dirty="0"/>
                    </a:p>
                  </a:txBody>
                  <a:tcPr marL="91428" marR="91428" marT="45714" marB="45714">
                    <a:solidFill>
                      <a:schemeClr val="bg1"/>
                    </a:solidFill>
                  </a:tcPr>
                </a:tc>
                <a:tc>
                  <a:txBody>
                    <a:bodyPr/>
                    <a:lstStyle/>
                    <a:p>
                      <a:endParaRPr lang="en-US" sz="1800" dirty="0"/>
                    </a:p>
                  </a:txBody>
                  <a:tcPr marL="91428" marR="91428" marT="45714" marB="45714">
                    <a:solidFill>
                      <a:schemeClr val="bg1"/>
                    </a:solidFill>
                  </a:tcPr>
                </a:tc>
                <a:tc>
                  <a:txBody>
                    <a:bodyPr/>
                    <a:lstStyle/>
                    <a:p>
                      <a:endParaRPr lang="en-US" sz="1800" dirty="0"/>
                    </a:p>
                  </a:txBody>
                  <a:tcPr marL="91428" marR="91428" marT="45714" marB="45714">
                    <a:solidFill>
                      <a:schemeClr val="bg1"/>
                    </a:solidFill>
                  </a:tcPr>
                </a:tc>
                <a:tc>
                  <a:txBody>
                    <a:bodyPr/>
                    <a:lstStyle/>
                    <a:p>
                      <a:endParaRPr lang="en-US" sz="1800" dirty="0"/>
                    </a:p>
                  </a:txBody>
                  <a:tcPr marL="91428" marR="91428" marT="45714" marB="45714">
                    <a:solidFill>
                      <a:schemeClr val="bg1"/>
                    </a:solidFill>
                  </a:tcPr>
                </a:tc>
                <a:tc>
                  <a:txBody>
                    <a:bodyPr/>
                    <a:lstStyle/>
                    <a:p>
                      <a:endParaRPr lang="en-US" sz="1800" dirty="0"/>
                    </a:p>
                  </a:txBody>
                  <a:tcPr marL="91428" marR="91428" marT="45714" marB="45714">
                    <a:solidFill>
                      <a:schemeClr val="bg1"/>
                    </a:solidFill>
                  </a:tcPr>
                </a:tc>
                <a:tc>
                  <a:txBody>
                    <a:bodyPr/>
                    <a:lstStyle/>
                    <a:p>
                      <a:endParaRPr lang="en-US" sz="1800" dirty="0"/>
                    </a:p>
                  </a:txBody>
                  <a:tcPr marL="91428" marR="91428" marT="45714" marB="45714">
                    <a:solidFill>
                      <a:schemeClr val="bg1"/>
                    </a:solidFill>
                  </a:tcPr>
                </a:tc>
                <a:tc>
                  <a:txBody>
                    <a:bodyPr/>
                    <a:lstStyle/>
                    <a:p>
                      <a:endParaRPr lang="en-US" sz="1800" dirty="0"/>
                    </a:p>
                  </a:txBody>
                  <a:tcPr marL="91428" marR="91428" marT="45714" marB="45714">
                    <a:solidFill>
                      <a:schemeClr val="bg1"/>
                    </a:solidFill>
                  </a:tcPr>
                </a:tc>
                <a:extLst>
                  <a:ext uri="{0D108BD9-81ED-4DB2-BD59-A6C34878D82A}">
                    <a16:rowId xmlns:a16="http://schemas.microsoft.com/office/drawing/2014/main" val="10003"/>
                  </a:ext>
                </a:extLst>
              </a:tr>
              <a:tr h="529098">
                <a:tc>
                  <a:txBody>
                    <a:bodyPr/>
                    <a:lstStyle/>
                    <a:p>
                      <a:endParaRPr lang="en-US" sz="1800" dirty="0"/>
                    </a:p>
                  </a:txBody>
                  <a:tcPr marL="91428" marR="91428" marT="45714" marB="45714">
                    <a:solidFill>
                      <a:schemeClr val="bg1"/>
                    </a:solidFill>
                  </a:tcPr>
                </a:tc>
                <a:tc>
                  <a:txBody>
                    <a:bodyPr/>
                    <a:lstStyle/>
                    <a:p>
                      <a:endParaRPr lang="en-US" sz="1800" dirty="0"/>
                    </a:p>
                  </a:txBody>
                  <a:tcPr marL="91428" marR="91428" marT="45714" marB="45714">
                    <a:solidFill>
                      <a:schemeClr val="bg1"/>
                    </a:solidFill>
                  </a:tcPr>
                </a:tc>
                <a:tc>
                  <a:txBody>
                    <a:bodyPr/>
                    <a:lstStyle/>
                    <a:p>
                      <a:endParaRPr lang="en-US" sz="1800" dirty="0"/>
                    </a:p>
                  </a:txBody>
                  <a:tcPr marL="91428" marR="91428" marT="45714" marB="45714">
                    <a:solidFill>
                      <a:schemeClr val="bg1"/>
                    </a:solidFill>
                  </a:tcPr>
                </a:tc>
                <a:tc>
                  <a:txBody>
                    <a:bodyPr/>
                    <a:lstStyle/>
                    <a:p>
                      <a:endParaRPr lang="en-US" sz="1800" dirty="0"/>
                    </a:p>
                  </a:txBody>
                  <a:tcPr marL="91428" marR="91428" marT="45714" marB="45714">
                    <a:solidFill>
                      <a:schemeClr val="bg1"/>
                    </a:solidFill>
                  </a:tcPr>
                </a:tc>
                <a:tc>
                  <a:txBody>
                    <a:bodyPr/>
                    <a:lstStyle/>
                    <a:p>
                      <a:endParaRPr lang="en-US" sz="1800" dirty="0"/>
                    </a:p>
                  </a:txBody>
                  <a:tcPr marL="91428" marR="91428" marT="45714" marB="45714">
                    <a:solidFill>
                      <a:schemeClr val="bg1"/>
                    </a:solidFill>
                  </a:tcPr>
                </a:tc>
                <a:tc>
                  <a:txBody>
                    <a:bodyPr/>
                    <a:lstStyle/>
                    <a:p>
                      <a:endParaRPr lang="en-US" sz="1800" dirty="0"/>
                    </a:p>
                  </a:txBody>
                  <a:tcPr marL="91428" marR="91428" marT="45714" marB="45714">
                    <a:noFill/>
                  </a:tcPr>
                </a:tc>
                <a:tc>
                  <a:txBody>
                    <a:bodyPr/>
                    <a:lstStyle/>
                    <a:p>
                      <a:endParaRPr lang="en-US" sz="1800" dirty="0"/>
                    </a:p>
                  </a:txBody>
                  <a:tcPr marL="91428" marR="91428" marT="45714" marB="45714">
                    <a:solidFill>
                      <a:srgbClr val="FF0000"/>
                    </a:solidFill>
                  </a:tcPr>
                </a:tc>
                <a:tc>
                  <a:txBody>
                    <a:bodyPr/>
                    <a:lstStyle/>
                    <a:p>
                      <a:endParaRPr lang="en-US" sz="1800" dirty="0"/>
                    </a:p>
                  </a:txBody>
                  <a:tcPr marL="91428" marR="91428" marT="45714" marB="45714"/>
                </a:tc>
                <a:tc>
                  <a:txBody>
                    <a:bodyPr/>
                    <a:lstStyle/>
                    <a:p>
                      <a:endParaRPr lang="en-US" sz="1800" dirty="0"/>
                    </a:p>
                  </a:txBody>
                  <a:tcPr marL="91428" marR="91428" marT="45714" marB="45714"/>
                </a:tc>
                <a:tc>
                  <a:txBody>
                    <a:bodyPr/>
                    <a:lstStyle/>
                    <a:p>
                      <a:endParaRPr lang="en-US" sz="1800" dirty="0"/>
                    </a:p>
                  </a:txBody>
                  <a:tcPr marL="91428" marR="91428" marT="45714" marB="45714"/>
                </a:tc>
                <a:tc>
                  <a:txBody>
                    <a:bodyPr/>
                    <a:lstStyle/>
                    <a:p>
                      <a:endParaRPr lang="en-US" sz="1800"/>
                    </a:p>
                  </a:txBody>
                  <a:tcPr marL="91428" marR="91428" marT="45714" marB="45714"/>
                </a:tc>
                <a:tc>
                  <a:txBody>
                    <a:bodyPr/>
                    <a:lstStyle/>
                    <a:p>
                      <a:endParaRPr lang="en-US" sz="1800"/>
                    </a:p>
                  </a:txBody>
                  <a:tcPr marL="91428" marR="91428" marT="45714" marB="45714"/>
                </a:tc>
                <a:tc>
                  <a:txBody>
                    <a:bodyPr/>
                    <a:lstStyle/>
                    <a:p>
                      <a:endParaRPr lang="en-US" sz="1800"/>
                    </a:p>
                  </a:txBody>
                  <a:tcPr marL="91428" marR="91428" marT="45714" marB="45714"/>
                </a:tc>
                <a:tc>
                  <a:txBody>
                    <a:bodyPr/>
                    <a:lstStyle/>
                    <a:p>
                      <a:endParaRPr lang="en-US" sz="1800" dirty="0"/>
                    </a:p>
                  </a:txBody>
                  <a:tcPr marL="91428" marR="91428" marT="45714" marB="45714">
                    <a:noFill/>
                  </a:tcPr>
                </a:tc>
                <a:tc>
                  <a:txBody>
                    <a:bodyPr/>
                    <a:lstStyle/>
                    <a:p>
                      <a:endParaRPr lang="en-US" sz="1800" dirty="0"/>
                    </a:p>
                  </a:txBody>
                  <a:tcPr marL="91428" marR="91428" marT="45714" marB="45714">
                    <a:noFill/>
                  </a:tcPr>
                </a:tc>
                <a:extLst>
                  <a:ext uri="{0D108BD9-81ED-4DB2-BD59-A6C34878D82A}">
                    <a16:rowId xmlns:a16="http://schemas.microsoft.com/office/drawing/2014/main" val="10004"/>
                  </a:ext>
                </a:extLst>
              </a:tr>
            </a:tbl>
          </a:graphicData>
        </a:graphic>
      </p:graphicFrame>
      <p:sp>
        <p:nvSpPr>
          <p:cNvPr id="18548" name="TextBox 2"/>
          <p:cNvSpPr txBox="1">
            <a:spLocks noChangeArrowheads="1"/>
          </p:cNvSpPr>
          <p:nvPr/>
        </p:nvSpPr>
        <p:spPr bwMode="auto">
          <a:xfrm>
            <a:off x="3963997" y="1825656"/>
            <a:ext cx="4855839" cy="46166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a:latin typeface="Times New Roman" panose="02020603050405020304" pitchFamily="18" charset="0"/>
                <a:cs typeface="Times New Roman" panose="02020603050405020304" pitchFamily="18" charset="0"/>
              </a:rPr>
              <a:t>G    I     Ả    I    T    H    Ư   Ở   N   G</a:t>
            </a:r>
          </a:p>
        </p:txBody>
      </p:sp>
      <p:sp>
        <p:nvSpPr>
          <p:cNvPr id="5" name="Oval 4"/>
          <p:cNvSpPr/>
          <p:nvPr/>
        </p:nvSpPr>
        <p:spPr>
          <a:xfrm>
            <a:off x="2133322" y="1781367"/>
            <a:ext cx="609521" cy="304760"/>
          </a:xfrm>
          <a:prstGeom prst="ellips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66"/>
                </a:solidFill>
                <a:latin typeface="Times New Roman" panose="02020603050405020304" pitchFamily="18" charset="0"/>
                <a:cs typeface="Times New Roman" panose="02020603050405020304" pitchFamily="18" charset="0"/>
              </a:rPr>
              <a:t>1</a:t>
            </a:r>
          </a:p>
        </p:txBody>
      </p:sp>
      <p:sp>
        <p:nvSpPr>
          <p:cNvPr id="6" name="Oval 5"/>
          <p:cNvSpPr/>
          <p:nvPr/>
        </p:nvSpPr>
        <p:spPr>
          <a:xfrm>
            <a:off x="2133322" y="2314698"/>
            <a:ext cx="609521" cy="304760"/>
          </a:xfrm>
          <a:prstGeom prst="ellips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66"/>
                </a:solidFill>
                <a:latin typeface="Times New Roman" panose="02020603050405020304" pitchFamily="18" charset="0"/>
                <a:cs typeface="Times New Roman" panose="02020603050405020304" pitchFamily="18" charset="0"/>
              </a:rPr>
              <a:t>2</a:t>
            </a:r>
          </a:p>
        </p:txBody>
      </p:sp>
      <p:sp>
        <p:nvSpPr>
          <p:cNvPr id="7" name="Oval 6"/>
          <p:cNvSpPr/>
          <p:nvPr/>
        </p:nvSpPr>
        <p:spPr>
          <a:xfrm>
            <a:off x="2133322" y="2924218"/>
            <a:ext cx="609521" cy="304760"/>
          </a:xfrm>
          <a:prstGeom prst="ellips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66"/>
                </a:solidFill>
                <a:latin typeface="Times New Roman" panose="02020603050405020304" pitchFamily="18" charset="0"/>
                <a:cs typeface="Times New Roman" panose="02020603050405020304" pitchFamily="18" charset="0"/>
              </a:rPr>
              <a:t>3</a:t>
            </a:r>
          </a:p>
        </p:txBody>
      </p:sp>
      <p:sp>
        <p:nvSpPr>
          <p:cNvPr id="8" name="Oval 7"/>
          <p:cNvSpPr/>
          <p:nvPr/>
        </p:nvSpPr>
        <p:spPr>
          <a:xfrm>
            <a:off x="2133322" y="3457549"/>
            <a:ext cx="609521" cy="304760"/>
          </a:xfrm>
          <a:prstGeom prst="ellips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66"/>
                </a:solidFill>
                <a:latin typeface="Times New Roman" panose="02020603050405020304" pitchFamily="18" charset="0"/>
                <a:cs typeface="Times New Roman" panose="02020603050405020304" pitchFamily="18" charset="0"/>
              </a:rPr>
              <a:t>4</a:t>
            </a:r>
          </a:p>
        </p:txBody>
      </p:sp>
      <p:sp>
        <p:nvSpPr>
          <p:cNvPr id="9" name="Oval 8"/>
          <p:cNvSpPr/>
          <p:nvPr/>
        </p:nvSpPr>
        <p:spPr>
          <a:xfrm>
            <a:off x="2133322" y="3914689"/>
            <a:ext cx="609521" cy="304760"/>
          </a:xfrm>
          <a:prstGeom prst="ellips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66"/>
                </a:solidFill>
                <a:latin typeface="Times New Roman" panose="02020603050405020304" pitchFamily="18" charset="0"/>
                <a:cs typeface="Times New Roman" panose="02020603050405020304" pitchFamily="18" charset="0"/>
              </a:rPr>
              <a:t>5</a:t>
            </a:r>
          </a:p>
        </p:txBody>
      </p:sp>
      <p:sp>
        <p:nvSpPr>
          <p:cNvPr id="18556" name="TextBox 10"/>
          <p:cNvSpPr txBox="1">
            <a:spLocks noChangeArrowheads="1"/>
          </p:cNvSpPr>
          <p:nvPr/>
        </p:nvSpPr>
        <p:spPr bwMode="auto">
          <a:xfrm>
            <a:off x="1814892" y="5101082"/>
            <a:ext cx="86856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400" b="1" dirty="0">
                <a:latin typeface="Arial-Rounded" pitchFamily="34" charset="0"/>
                <a:ea typeface="Arial-Rounded" pitchFamily="34" charset="0"/>
                <a:cs typeface="Arial-Rounded" pitchFamily="34" charset="0"/>
              </a:rPr>
              <a:t>(1) </a:t>
            </a:r>
            <a:r>
              <a:rPr lang="en-US" sz="2400" b="1" dirty="0" err="1">
                <a:latin typeface="Arial-Rounded" pitchFamily="34" charset="0"/>
                <a:ea typeface="Arial-Rounded" pitchFamily="34" charset="0"/>
                <a:cs typeface="Arial-Rounded" pitchFamily="34" charset="0"/>
              </a:rPr>
              <a:t>Vê</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đích</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cuối</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cùng</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nhưng</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nai</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va</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hoẵng</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đều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được</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nhận</a:t>
            </a:r>
            <a:r>
              <a:rPr lang="en-US" sz="2400" b="1" dirty="0">
                <a:latin typeface="Arial-Rounded" pitchFamily="34" charset="0"/>
                <a:ea typeface="Arial-Rounded" pitchFamily="34" charset="0"/>
                <a:cs typeface="Arial-Rounded" pitchFamily="34" charset="0"/>
              </a:rPr>
              <a:t> (…) </a:t>
            </a:r>
            <a:r>
              <a:rPr lang="en-US" sz="2400" b="1" dirty="0" err="1">
                <a:latin typeface="Arial-Rounded" pitchFamily="34" charset="0"/>
                <a:ea typeface="Arial-Rounded" pitchFamily="34" charset="0"/>
                <a:cs typeface="Arial-Rounded" pitchFamily="34" charset="0"/>
              </a:rPr>
              <a:t>tình</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bạn</a:t>
            </a:r>
            <a:r>
              <a:rPr lang="en-US" sz="2400" b="1" dirty="0">
                <a:latin typeface="Arial-Rounded" pitchFamily="34" charset="0"/>
                <a:ea typeface="Arial-Rounded" pitchFamily="34" charset="0"/>
                <a:cs typeface="Arial-Rounded" pitchFamily="34" charset="0"/>
              </a:rPr>
              <a:t>.</a:t>
            </a:r>
          </a:p>
        </p:txBody>
      </p:sp>
      <p:sp>
        <p:nvSpPr>
          <p:cNvPr id="12" name="TextBox 11"/>
          <p:cNvSpPr txBox="1">
            <a:spLocks noChangeArrowheads="1"/>
          </p:cNvSpPr>
          <p:nvPr/>
        </p:nvSpPr>
        <p:spPr bwMode="auto">
          <a:xfrm>
            <a:off x="1894590" y="5285747"/>
            <a:ext cx="70094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400" b="1" dirty="0">
                <a:latin typeface="Arial-Rounded" pitchFamily="34" charset="0"/>
                <a:ea typeface="Arial-Rounded" pitchFamily="34" charset="0"/>
                <a:cs typeface="Arial-Rounded" pitchFamily="34" charset="0"/>
              </a:rPr>
              <a:t>(2) </a:t>
            </a:r>
            <a:r>
              <a:rPr lang="en-US" sz="2400" b="1" dirty="0" err="1">
                <a:latin typeface="Arial-Rounded" pitchFamily="34" charset="0"/>
                <a:ea typeface="Arial-Rounded" pitchFamily="34" charset="0"/>
                <a:cs typeface="Arial-Rounded" pitchFamily="34" charset="0"/>
              </a:rPr>
              <a:t>Voi</a:t>
            </a:r>
            <a:r>
              <a:rPr lang="en-US" sz="2400" b="1" dirty="0">
                <a:latin typeface="Arial-Rounded" pitchFamily="34" charset="0"/>
                <a:ea typeface="Arial-Rounded" pitchFamily="34" charset="0"/>
                <a:cs typeface="Arial-Rounded" pitchFamily="34" charset="0"/>
              </a:rPr>
              <a:t> con bị </a:t>
            </a:r>
            <a:r>
              <a:rPr lang="en-US" sz="2400" b="1" dirty="0" err="1">
                <a:latin typeface="Arial-Rounded" pitchFamily="34" charset="0"/>
                <a:ea typeface="Arial-Rounded" pitchFamily="34" charset="0"/>
                <a:cs typeface="Arial-Rounded" pitchFamily="34" charset="0"/>
              </a:rPr>
              <a:t>ốm</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va</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đúng</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dịp</a:t>
            </a:r>
            <a:r>
              <a:rPr lang="en-US" sz="2400" b="1" dirty="0">
                <a:latin typeface="Arial-Rounded" pitchFamily="34" charset="0"/>
                <a:ea typeface="Arial-Rounded" pitchFamily="34" charset="0"/>
                <a:cs typeface="Arial-Rounded" pitchFamily="34" charset="0"/>
              </a:rPr>
              <a:t> (…) </a:t>
            </a:r>
            <a:r>
              <a:rPr lang="en-US" sz="2400" b="1" dirty="0" err="1">
                <a:latin typeface="Arial-Rounded" pitchFamily="34" charset="0"/>
                <a:ea typeface="Arial-Rounded" pitchFamily="34" charset="0"/>
                <a:cs typeface="Arial-Rounded" pitchFamily="34" charset="0"/>
              </a:rPr>
              <a:t>của</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mình</a:t>
            </a:r>
            <a:r>
              <a:rPr lang="en-US" sz="2400" b="1" dirty="0">
                <a:latin typeface="Arial-Rounded" pitchFamily="34" charset="0"/>
                <a:ea typeface="Arial-Rounded" pitchFamily="34" charset="0"/>
                <a:cs typeface="Arial-Rounded" pitchFamily="34" charset="0"/>
              </a:rPr>
              <a:t>.</a:t>
            </a:r>
          </a:p>
        </p:txBody>
      </p:sp>
      <p:sp>
        <p:nvSpPr>
          <p:cNvPr id="13" name="TextBox 12"/>
          <p:cNvSpPr txBox="1">
            <a:spLocks noChangeArrowheads="1"/>
          </p:cNvSpPr>
          <p:nvPr/>
        </p:nvSpPr>
        <p:spPr bwMode="auto">
          <a:xfrm>
            <a:off x="3679360" y="2288406"/>
            <a:ext cx="38856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a:solidFill>
                  <a:srgbClr val="000000"/>
                </a:solidFill>
                <a:latin typeface="Times New Roman" panose="02020603050405020304" pitchFamily="18" charset="0"/>
                <a:cs typeface="Times New Roman" panose="02020603050405020304" pitchFamily="18" charset="0"/>
              </a:rPr>
              <a:t>S    I    N   H   N   H    Ậ   T</a:t>
            </a:r>
          </a:p>
        </p:txBody>
      </p:sp>
      <p:sp>
        <p:nvSpPr>
          <p:cNvPr id="14" name="TextBox 13"/>
          <p:cNvSpPr txBox="1">
            <a:spLocks noChangeArrowheads="1"/>
          </p:cNvSpPr>
          <p:nvPr/>
        </p:nvSpPr>
        <p:spPr bwMode="auto">
          <a:xfrm>
            <a:off x="1832962" y="5469389"/>
            <a:ext cx="59428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400" b="1" dirty="0">
                <a:latin typeface="Arial-Rounded" pitchFamily="34" charset="0"/>
                <a:ea typeface="Arial-Rounded" pitchFamily="34" charset="0"/>
                <a:cs typeface="Arial-Rounded" pitchFamily="34" charset="0"/>
              </a:rPr>
              <a:t>(3) </a:t>
            </a:r>
            <a:r>
              <a:rPr lang="en-US" sz="2400" b="1" dirty="0" err="1">
                <a:latin typeface="Arial-Rounded" pitchFamily="34" charset="0"/>
                <a:ea typeface="Arial-Rounded" pitchFamily="34" charset="0"/>
                <a:cs typeface="Arial-Rounded" pitchFamily="34" charset="0"/>
              </a:rPr>
              <a:t>Tho</a:t>
            </a:r>
            <a:r>
              <a:rPr lang="en-US" sz="2400" b="1" dirty="0">
                <a:latin typeface="Arial-Rounded" pitchFamily="34" charset="0"/>
                <a:ea typeface="Arial-Rounded" pitchFamily="34" charset="0"/>
                <a:cs typeface="Arial-Rounded" pitchFamily="34" charset="0"/>
              </a:rPr>
              <a:t>̉ có (…) </a:t>
            </a:r>
            <a:r>
              <a:rPr lang="en-US" sz="2400" b="1" dirty="0" err="1">
                <a:latin typeface="Arial-Rounded" pitchFamily="34" charset="0"/>
                <a:ea typeface="Arial-Rounded" pitchFamily="34" charset="0"/>
                <a:cs typeface="Arial-Rounded" pitchFamily="34" charset="0"/>
              </a:rPr>
              <a:t>vừa</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dài</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vừa</a:t>
            </a:r>
            <a:r>
              <a:rPr lang="en-US" sz="2400" b="1" dirty="0">
                <a:latin typeface="Arial-Rounded" pitchFamily="34" charset="0"/>
                <a:ea typeface="Arial-Rounded" pitchFamily="34" charset="0"/>
                <a:cs typeface="Arial-Rounded" pitchFamily="34" charset="0"/>
              </a:rPr>
              <a:t> to.</a:t>
            </a:r>
          </a:p>
        </p:txBody>
      </p:sp>
      <p:sp>
        <p:nvSpPr>
          <p:cNvPr id="15" name="TextBox 14"/>
          <p:cNvSpPr txBox="1">
            <a:spLocks noChangeArrowheads="1"/>
          </p:cNvSpPr>
          <p:nvPr/>
        </p:nvSpPr>
        <p:spPr bwMode="auto">
          <a:xfrm>
            <a:off x="3991096" y="2831270"/>
            <a:ext cx="3504744" cy="461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a:solidFill>
                  <a:srgbClr val="000000"/>
                </a:solidFill>
                <a:latin typeface="Times New Roman" panose="02020603050405020304" pitchFamily="18" charset="0"/>
                <a:cs typeface="Times New Roman" panose="02020603050405020304" pitchFamily="18" charset="0"/>
              </a:rPr>
              <a:t> Đ   Ô    I    T    A     I</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18" name="TextBox 17"/>
          <p:cNvSpPr txBox="1">
            <a:spLocks noChangeArrowheads="1"/>
          </p:cNvSpPr>
          <p:nvPr/>
        </p:nvSpPr>
        <p:spPr bwMode="auto">
          <a:xfrm>
            <a:off x="1970779" y="4988015"/>
            <a:ext cx="685710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400" b="1" dirty="0">
                <a:latin typeface="Arial-Rounded" pitchFamily="34" charset="0"/>
                <a:ea typeface="Arial-Rounded" pitchFamily="34" charset="0"/>
                <a:cs typeface="Arial-Rounded" pitchFamily="34" charset="0"/>
              </a:rPr>
              <a:t>(4) Ai là (…) </a:t>
            </a:r>
            <a:r>
              <a:rPr lang="en-US" sz="2400" b="1" dirty="0" err="1">
                <a:latin typeface="Arial-Rounded" pitchFamily="34" charset="0"/>
                <a:ea typeface="Arial-Rounded" pitchFamily="34" charset="0"/>
                <a:cs typeface="Arial-Rounded" pitchFamily="34" charset="0"/>
              </a:rPr>
              <a:t>gio</a:t>
            </a:r>
            <a:r>
              <a:rPr lang="en-US" sz="2400" b="1" dirty="0">
                <a:latin typeface="Arial-Rounded" pitchFamily="34" charset="0"/>
                <a:ea typeface="Arial-Rounded" pitchFamily="34" charset="0"/>
                <a:cs typeface="Arial-Rounded" pitchFamily="34" charset="0"/>
              </a:rPr>
              <a:t>́?</a:t>
            </a:r>
          </a:p>
          <a:p>
            <a:r>
              <a:rPr lang="en-US" sz="2400" b="1" dirty="0">
                <a:latin typeface="Arial-Rounded" pitchFamily="34" charset="0"/>
                <a:ea typeface="Arial-Rounded" pitchFamily="34" charset="0"/>
                <a:cs typeface="Arial-Rounded" pitchFamily="34" charset="0"/>
              </a:rPr>
              <a:t>Mà </a:t>
            </a:r>
            <a:r>
              <a:rPr lang="en-US" sz="2400" b="1" dirty="0" err="1">
                <a:latin typeface="Arial-Rounded" pitchFamily="34" charset="0"/>
                <a:ea typeface="Arial-Rounded" pitchFamily="34" charset="0"/>
                <a:cs typeface="Arial-Rounded" pitchFamily="34" charset="0"/>
              </a:rPr>
              <a:t>gio</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đi</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tìm</a:t>
            </a:r>
            <a:r>
              <a:rPr lang="en-US" sz="2400" b="1" dirty="0">
                <a:latin typeface="Arial-Rounded" pitchFamily="34" charset="0"/>
                <a:ea typeface="Arial-Rounded" pitchFamily="34" charset="0"/>
                <a:cs typeface="Arial-Rounded" pitchFamily="34" charset="0"/>
              </a:rPr>
              <a:t>.</a:t>
            </a:r>
          </a:p>
        </p:txBody>
      </p:sp>
      <p:sp>
        <p:nvSpPr>
          <p:cNvPr id="19" name="TextBox 18"/>
          <p:cNvSpPr txBox="1">
            <a:spLocks noChangeArrowheads="1"/>
          </p:cNvSpPr>
          <p:nvPr/>
        </p:nvSpPr>
        <p:spPr bwMode="auto">
          <a:xfrm>
            <a:off x="4932093" y="3376728"/>
            <a:ext cx="1539618" cy="46166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a:latin typeface="Times New Roman" panose="02020603050405020304" pitchFamily="18" charset="0"/>
                <a:cs typeface="Times New Roman" panose="02020603050405020304" pitchFamily="18" charset="0"/>
              </a:rPr>
              <a:t>B    Ạ    N</a:t>
            </a:r>
          </a:p>
        </p:txBody>
      </p:sp>
      <p:sp>
        <p:nvSpPr>
          <p:cNvPr id="20" name="TextBox 19"/>
          <p:cNvSpPr txBox="1">
            <a:spLocks noChangeArrowheads="1"/>
          </p:cNvSpPr>
          <p:nvPr/>
        </p:nvSpPr>
        <p:spPr bwMode="auto">
          <a:xfrm>
            <a:off x="1967272" y="5400153"/>
            <a:ext cx="579044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400" b="1" dirty="0">
                <a:latin typeface="Arial-Rounded" pitchFamily="34" charset="0"/>
                <a:ea typeface="Arial-Rounded" pitchFamily="34" charset="0"/>
                <a:cs typeface="Arial-Rounded" pitchFamily="34" charset="0"/>
              </a:rPr>
              <a:t>(5). Nam là (…) </a:t>
            </a:r>
            <a:r>
              <a:rPr lang="en-US" sz="2400" b="1" dirty="0" err="1">
                <a:latin typeface="Arial-Rounded" pitchFamily="34" charset="0"/>
                <a:ea typeface="Arial-Rounded" pitchFamily="34" charset="0"/>
                <a:cs typeface="Arial-Rounded" pitchFamily="34" charset="0"/>
              </a:rPr>
              <a:t>lớp</a:t>
            </a:r>
            <a:r>
              <a:rPr lang="en-US" sz="2400" b="1" dirty="0">
                <a:latin typeface="Arial-Rounded" pitchFamily="34" charset="0"/>
                <a:ea typeface="Arial-Rounded" pitchFamily="34" charset="0"/>
                <a:cs typeface="Arial-Rounded" pitchFamily="34" charset="0"/>
              </a:rPr>
              <a:t> 1A, </a:t>
            </a:r>
            <a:r>
              <a:rPr lang="en-US" sz="2400" b="1" dirty="0" err="1">
                <a:latin typeface="Arial-Rounded" pitchFamily="34" charset="0"/>
                <a:ea typeface="Arial-Rounded" pitchFamily="34" charset="0"/>
                <a:cs typeface="Arial-Rounded" pitchFamily="34" charset="0"/>
              </a:rPr>
              <a:t>trường</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Tiểu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học</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Lê</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Quy</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Đôn</a:t>
            </a:r>
            <a:r>
              <a:rPr lang="en-US" sz="2400" b="1" dirty="0">
                <a:latin typeface="Arial-Rounded" pitchFamily="34" charset="0"/>
                <a:ea typeface="Arial-Rounded" pitchFamily="34" charset="0"/>
                <a:cs typeface="Arial-Rounded" pitchFamily="34" charset="0"/>
              </a:rPr>
              <a:t>.</a:t>
            </a:r>
          </a:p>
        </p:txBody>
      </p:sp>
      <p:sp>
        <p:nvSpPr>
          <p:cNvPr id="21" name="TextBox 20"/>
          <p:cNvSpPr txBox="1">
            <a:spLocks noChangeArrowheads="1"/>
          </p:cNvSpPr>
          <p:nvPr/>
        </p:nvSpPr>
        <p:spPr bwMode="auto">
          <a:xfrm>
            <a:off x="5981181" y="3905039"/>
            <a:ext cx="35892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a:solidFill>
                  <a:srgbClr val="000000"/>
                </a:solidFill>
                <a:latin typeface="Times New Roman" panose="02020603050405020304" pitchFamily="18" charset="0"/>
                <a:cs typeface="Times New Roman" panose="02020603050405020304" pitchFamily="18" charset="0"/>
              </a:rPr>
              <a:t>H   Ọ   C    S    I    N   H</a:t>
            </a:r>
          </a:p>
        </p:txBody>
      </p:sp>
      <p:grpSp>
        <p:nvGrpSpPr>
          <p:cNvPr id="11" name="Group 10"/>
          <p:cNvGrpSpPr>
            <a:grpSpLocks/>
          </p:cNvGrpSpPr>
          <p:nvPr/>
        </p:nvGrpSpPr>
        <p:grpSpPr bwMode="auto">
          <a:xfrm>
            <a:off x="5909909" y="1784898"/>
            <a:ext cx="561809" cy="2630901"/>
            <a:chOff x="4426826" y="1395736"/>
            <a:chExt cx="561314" cy="2631725"/>
          </a:xfrm>
          <a:solidFill>
            <a:srgbClr val="FFFF00"/>
          </a:solidFill>
        </p:grpSpPr>
        <p:sp>
          <p:nvSpPr>
            <p:cNvPr id="3" name="Rectangle 2"/>
            <p:cNvSpPr/>
            <p:nvPr/>
          </p:nvSpPr>
          <p:spPr>
            <a:xfrm>
              <a:off x="4427428" y="1395736"/>
              <a:ext cx="560712" cy="52755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latin typeface="Times New Roman" panose="02020603050405020304" pitchFamily="18" charset="0"/>
                  <a:cs typeface="Times New Roman" pitchFamily="18" charset="0"/>
                </a:rPr>
                <a:t>T</a:t>
              </a:r>
            </a:p>
          </p:txBody>
        </p:sp>
        <p:sp>
          <p:nvSpPr>
            <p:cNvPr id="26" name="Rectangle 25"/>
            <p:cNvSpPr/>
            <p:nvPr/>
          </p:nvSpPr>
          <p:spPr>
            <a:xfrm>
              <a:off x="4426827" y="1914700"/>
              <a:ext cx="560711" cy="55443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latin typeface="Times New Roman" panose="02020603050405020304" pitchFamily="18" charset="0"/>
                  <a:cs typeface="Times New Roman" pitchFamily="18" charset="0"/>
                </a:rPr>
                <a:t>H</a:t>
              </a:r>
            </a:p>
          </p:txBody>
        </p:sp>
        <p:sp>
          <p:nvSpPr>
            <p:cNvPr id="27" name="Rectangle 26"/>
            <p:cNvSpPr/>
            <p:nvPr/>
          </p:nvSpPr>
          <p:spPr>
            <a:xfrm>
              <a:off x="4426827" y="2452961"/>
              <a:ext cx="560712" cy="51884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latin typeface="Times New Roman" panose="02020603050405020304" pitchFamily="18" charset="0"/>
                  <a:cs typeface="Times New Roman" pitchFamily="18" charset="0"/>
                </a:rPr>
                <a:t>A</a:t>
              </a:r>
            </a:p>
          </p:txBody>
        </p:sp>
        <p:sp>
          <p:nvSpPr>
            <p:cNvPr id="28" name="Rectangle 27"/>
            <p:cNvSpPr/>
            <p:nvPr/>
          </p:nvSpPr>
          <p:spPr>
            <a:xfrm>
              <a:off x="4426826" y="2980038"/>
              <a:ext cx="560713" cy="51884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latin typeface="Times New Roman" panose="02020603050405020304" pitchFamily="18" charset="0"/>
                  <a:cs typeface="Times New Roman" pitchFamily="18" charset="0"/>
                </a:rPr>
                <a:t>N</a:t>
              </a:r>
            </a:p>
          </p:txBody>
        </p:sp>
        <p:sp>
          <p:nvSpPr>
            <p:cNvPr id="29" name="Rectangle 28"/>
            <p:cNvSpPr/>
            <p:nvPr/>
          </p:nvSpPr>
          <p:spPr>
            <a:xfrm>
              <a:off x="4427425" y="3490945"/>
              <a:ext cx="560712" cy="53651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latin typeface="Times New Roman" panose="02020603050405020304" pitchFamily="18" charset="0"/>
                  <a:cs typeface="Times New Roman" pitchFamily="18" charset="0"/>
                </a:rPr>
                <a:t>H</a:t>
              </a:r>
            </a:p>
          </p:txBody>
        </p:sp>
      </p:grpSp>
      <p:sp>
        <p:nvSpPr>
          <p:cNvPr id="16" name="5-Point Star 15"/>
          <p:cNvSpPr/>
          <p:nvPr/>
        </p:nvSpPr>
        <p:spPr>
          <a:xfrm>
            <a:off x="5858586" y="4768069"/>
            <a:ext cx="533331" cy="30476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latin typeface="Times New Roman" panose="02020603050405020304" pitchFamily="18" charset="0"/>
              <a:cs typeface="Times New Roman" panose="02020603050405020304" pitchFamily="18" charset="0"/>
            </a:endParaRPr>
          </a:p>
        </p:txBody>
      </p:sp>
      <p:sp>
        <p:nvSpPr>
          <p:cNvPr id="32" name="WordArt 138"/>
          <p:cNvSpPr>
            <a:spLocks noChangeArrowheads="1" noChangeShapeType="1" noTextEdit="1"/>
          </p:cNvSpPr>
          <p:nvPr/>
        </p:nvSpPr>
        <p:spPr bwMode="auto">
          <a:xfrm>
            <a:off x="2894581" y="727163"/>
            <a:ext cx="7010546" cy="1676788"/>
          </a:xfrm>
          <a:prstGeom prst="rect">
            <a:avLst/>
          </a:prstGeom>
        </p:spPr>
        <p:txBody>
          <a:bodyPr spcFirstLastPara="1" wrap="none" lIns="97685" tIns="48843" rIns="97685" bIns="48843" fromWordArt="1">
            <a:prstTxWarp prst="textArchUp">
              <a:avLst>
                <a:gd name="adj" fmla="val 10800004"/>
              </a:avLst>
            </a:prstTxWarp>
          </a:bodyPr>
          <a:lstStyle/>
          <a:p>
            <a:pPr algn="ctr"/>
            <a:r>
              <a:rPr lang="vi-VN" sz="3800" b="1" kern="10" dirty="0">
                <a:ln w="9525">
                  <a:solidFill>
                    <a:srgbClr val="000000"/>
                  </a:solidFill>
                  <a:round/>
                  <a:headEnd/>
                  <a:tailEnd/>
                </a:ln>
                <a:solidFill>
                  <a:srgbClr val="FFFF00"/>
                </a:solidFill>
                <a:latin typeface="Times New Roman"/>
                <a:cs typeface="Times New Roman"/>
              </a:rPr>
              <a:t>TRÒ CHƠI Ô CHỮ</a:t>
            </a:r>
            <a:endParaRPr lang="en-US" sz="3800" b="1" kern="10" dirty="0">
              <a:ln w="9525">
                <a:solidFill>
                  <a:srgbClr val="000000"/>
                </a:solidFill>
                <a:round/>
                <a:headEnd/>
                <a:tailEnd/>
              </a:ln>
              <a:solidFill>
                <a:srgbClr val="FFFF00"/>
              </a:solidFill>
              <a:latin typeface="Times New Roman"/>
              <a:cs typeface="Times New Roman"/>
            </a:endParaRPr>
          </a:p>
        </p:txBody>
      </p:sp>
    </p:spTree>
    <p:extLst>
      <p:ext uri="{BB962C8B-B14F-4D97-AF65-F5344CB8AC3E}">
        <p14:creationId xmlns:p14="http://schemas.microsoft.com/office/powerpoint/2010/main" val="6945255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556"/>
                                        </p:tgtEl>
                                        <p:attrNameLst>
                                          <p:attrName>style.visibility</p:attrName>
                                        </p:attrNameLst>
                                      </p:cBhvr>
                                      <p:to>
                                        <p:strVal val="visible"/>
                                      </p:to>
                                    </p:set>
                                    <p:animEffect transition="in" filter="blinds(horizontal)">
                                      <p:cBhvr>
                                        <p:cTn id="7" dur="500"/>
                                        <p:tgtEl>
                                          <p:spTgt spid="185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8556"/>
                                        </p:tgtEl>
                                      </p:cBhvr>
                                    </p:animEffect>
                                    <p:set>
                                      <p:cBhvr>
                                        <p:cTn id="12" dur="1" fill="hold">
                                          <p:stCondLst>
                                            <p:cond delay="499"/>
                                          </p:stCondLst>
                                        </p:cTn>
                                        <p:tgtEl>
                                          <p:spTgt spid="18556"/>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548"/>
                                        </p:tgtEl>
                                        <p:attrNameLst>
                                          <p:attrName>style.visibility</p:attrName>
                                        </p:attrNameLst>
                                      </p:cBhvr>
                                      <p:to>
                                        <p:strVal val="visible"/>
                                      </p:to>
                                    </p:set>
                                    <p:animEffect transition="in" filter="blinds(horizontal)">
                                      <p:cBhvr>
                                        <p:cTn id="17" dur="500"/>
                                        <p:tgtEl>
                                          <p:spTgt spid="18548"/>
                                        </p:tgtEl>
                                      </p:cBhvr>
                                    </p:animEffect>
                                  </p:childTnLst>
                                </p:cTn>
                              </p:par>
                            </p:childTnLst>
                          </p:cTn>
                        </p:par>
                        <p:par>
                          <p:cTn id="18" fill="hold" nodeType="afterGroup">
                            <p:stCondLst>
                              <p:cond delay="500"/>
                            </p:stCondLst>
                            <p:childTnLst>
                              <p:par>
                                <p:cTn id="19" presetID="3" presetClass="exit" presetSubtype="10" fill="hold" grpId="0" nodeType="afterEffect">
                                  <p:stCondLst>
                                    <p:cond delay="0"/>
                                  </p:stCondLst>
                                  <p:childTnLst>
                                    <p:animEffect transition="out" filter="blinds(horizontal)">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5"/>
                  </p:tgtEl>
                </p:cond>
              </p:nextCondLst>
            </p:seq>
            <p:seq concurrent="1" nextAc="seek">
              <p:cTn id="22" restart="whenNotActive" fill="hold" evtFilter="cancelBubble" nodeType="interactiveSeq">
                <p:stCondLst>
                  <p:cond evt="onClick" delay="0">
                    <p:tgtEl>
                      <p:spTgt spid="6"/>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ox(in)">
                                      <p:cBhvr>
                                        <p:cTn id="27" dur="500"/>
                                        <p:tgtEl>
                                          <p:spTgt spid="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xit" presetSubtype="16" fill="hold" grpId="1" nodeType="clickEffect">
                                  <p:stCondLst>
                                    <p:cond delay="0"/>
                                  </p:stCondLst>
                                  <p:childTnLst>
                                    <p:animEffect transition="out" filter="box(in)">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par>
                          <p:cTn id="33" fill="hold" nodeType="afterGroup">
                            <p:stCondLst>
                              <p:cond delay="500"/>
                            </p:stCondLst>
                            <p:childTnLst>
                              <p:par>
                                <p:cTn id="34" presetID="4" presetClass="entr" presetSubtype="16" fill="hold" nodeType="afterEffect">
                                  <p:stCondLst>
                                    <p:cond delay="0"/>
                                  </p:stCondLst>
                                  <p:childTnLst>
                                    <p:set>
                                      <p:cBhvr>
                                        <p:cTn id="35" dur="1" fill="hold">
                                          <p:stCondLst>
                                            <p:cond delay="0"/>
                                          </p:stCondLst>
                                        </p:cTn>
                                        <p:tgtEl>
                                          <p:spTgt spid="13">
                                            <p:txEl>
                                              <p:pRg st="0" end="0"/>
                                            </p:txEl>
                                          </p:spTgt>
                                        </p:tgtEl>
                                        <p:attrNameLst>
                                          <p:attrName>style.visibility</p:attrName>
                                        </p:attrNameLst>
                                      </p:cBhvr>
                                      <p:to>
                                        <p:strVal val="visible"/>
                                      </p:to>
                                    </p:set>
                                    <p:animEffect transition="in" filter="box(in)">
                                      <p:cBhvr>
                                        <p:cTn id="36" dur="500"/>
                                        <p:tgtEl>
                                          <p:spTgt spid="13">
                                            <p:txEl>
                                              <p:pRg st="0" end="0"/>
                                            </p:txEl>
                                          </p:spTgt>
                                        </p:tgtEl>
                                      </p:cBhvr>
                                    </p:animEffect>
                                  </p:childTnLst>
                                </p:cTn>
                              </p:par>
                            </p:childTnLst>
                          </p:cTn>
                        </p:par>
                        <p:par>
                          <p:cTn id="37" fill="hold" nodeType="afterGroup">
                            <p:stCondLst>
                              <p:cond delay="1000"/>
                            </p:stCondLst>
                            <p:childTnLst>
                              <p:par>
                                <p:cTn id="38" presetID="4" presetClass="exit" presetSubtype="16" fill="hold" grpId="0" nodeType="afterEffect">
                                  <p:stCondLst>
                                    <p:cond delay="0"/>
                                  </p:stCondLst>
                                  <p:childTnLst>
                                    <p:animEffect transition="out" filter="box(in)">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7"/>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checkerboard(across)">
                                      <p:cBhvr>
                                        <p:cTn id="46" dur="500"/>
                                        <p:tgtEl>
                                          <p:spTgt spid="1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 presetClass="exit" presetSubtype="10" fill="hold" grpId="1" nodeType="clickEffect">
                                  <p:stCondLst>
                                    <p:cond delay="0"/>
                                  </p:stCondLst>
                                  <p:childTnLst>
                                    <p:animEffect transition="out" filter="checkerboard(across)">
                                      <p:cBhvr>
                                        <p:cTn id="50" dur="500"/>
                                        <p:tgtEl>
                                          <p:spTgt spid="14"/>
                                        </p:tgtEl>
                                      </p:cBhvr>
                                    </p:animEffect>
                                    <p:set>
                                      <p:cBhvr>
                                        <p:cTn id="51" dur="1" fill="hold">
                                          <p:stCondLst>
                                            <p:cond delay="499"/>
                                          </p:stCondLst>
                                        </p:cTn>
                                        <p:tgtEl>
                                          <p:spTgt spid="14"/>
                                        </p:tgtEl>
                                        <p:attrNameLst>
                                          <p:attrName>style.visibility</p:attrName>
                                        </p:attrNameLst>
                                      </p:cBhvr>
                                      <p:to>
                                        <p:strVal val="hidden"/>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checkerboard(across)">
                                      <p:cBhvr>
                                        <p:cTn id="56" dur="500"/>
                                        <p:tgtEl>
                                          <p:spTgt spid="15"/>
                                        </p:tgtEl>
                                      </p:cBhvr>
                                    </p:animEffect>
                                  </p:childTnLst>
                                </p:cTn>
                              </p:par>
                            </p:childTnLst>
                          </p:cTn>
                        </p:par>
                        <p:par>
                          <p:cTn id="57" fill="hold" nodeType="afterGroup">
                            <p:stCondLst>
                              <p:cond delay="500"/>
                            </p:stCondLst>
                            <p:childTnLst>
                              <p:par>
                                <p:cTn id="58" presetID="5" presetClass="exit" presetSubtype="10" fill="hold" grpId="0" nodeType="afterEffect">
                                  <p:stCondLst>
                                    <p:cond delay="0"/>
                                  </p:stCondLst>
                                  <p:childTnLst>
                                    <p:animEffect transition="out" filter="checkerboard(across)">
                                      <p:cBhvr>
                                        <p:cTn id="59" dur="500"/>
                                        <p:tgtEl>
                                          <p:spTgt spid="7"/>
                                        </p:tgtEl>
                                      </p:cBhvr>
                                    </p:animEffect>
                                    <p:set>
                                      <p:cBhvr>
                                        <p:cTn id="60"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7"/>
                  </p:tgtEl>
                </p:cond>
              </p:nextCondLst>
            </p:seq>
            <p:seq concurrent="1" nextAc="seek">
              <p:cTn id="61" restart="whenNotActive" fill="hold" evtFilter="cancelBubble" nodeType="interactiveSeq">
                <p:stCondLst>
                  <p:cond evt="onClick" delay="0">
                    <p:tgtEl>
                      <p:spTgt spid="8"/>
                    </p:tgtEl>
                  </p:cond>
                </p:stCondLst>
                <p:endSync evt="end" delay="0">
                  <p:rtn val="all"/>
                </p:endSync>
                <p:childTnLst>
                  <p:par>
                    <p:cTn id="62" fill="hold" nodeType="clickPar">
                      <p:stCondLst>
                        <p:cond delay="0"/>
                      </p:stCondLst>
                      <p:childTnLst>
                        <p:par>
                          <p:cTn id="63" fill="hold" nodeType="withGroup">
                            <p:stCondLst>
                              <p:cond delay="0"/>
                            </p:stCondLst>
                            <p:childTnLst>
                              <p:par>
                                <p:cTn id="64" presetID="8" presetClass="entr" presetSubtype="16"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diamond(in)">
                                      <p:cBhvr>
                                        <p:cTn id="66" dur="2000"/>
                                        <p:tgtEl>
                                          <p:spTgt spid="18"/>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8" presetClass="exit" presetSubtype="16" fill="hold" grpId="1" nodeType="clickEffect">
                                  <p:stCondLst>
                                    <p:cond delay="0"/>
                                  </p:stCondLst>
                                  <p:childTnLst>
                                    <p:animEffect transition="out" filter="diamond(in)">
                                      <p:cBhvr>
                                        <p:cTn id="70" dur="2000"/>
                                        <p:tgtEl>
                                          <p:spTgt spid="18"/>
                                        </p:tgtEl>
                                      </p:cBhvr>
                                    </p:animEffect>
                                    <p:set>
                                      <p:cBhvr>
                                        <p:cTn id="71" dur="1" fill="hold">
                                          <p:stCondLst>
                                            <p:cond delay="1999"/>
                                          </p:stCondLst>
                                        </p:cTn>
                                        <p:tgtEl>
                                          <p:spTgt spid="18"/>
                                        </p:tgtEl>
                                        <p:attrNameLst>
                                          <p:attrName>style.visibility</p:attrName>
                                        </p:attrNameLst>
                                      </p:cBhvr>
                                      <p:to>
                                        <p:strVal val="hidden"/>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8" presetClass="entr" presetSubtype="16" fill="hold" grpId="0" nodeType="click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diamond(in)">
                                      <p:cBhvr>
                                        <p:cTn id="76" dur="2000"/>
                                        <p:tgtEl>
                                          <p:spTgt spid="19"/>
                                        </p:tgtEl>
                                      </p:cBhvr>
                                    </p:animEffect>
                                  </p:childTnLst>
                                </p:cTn>
                              </p:par>
                            </p:childTnLst>
                          </p:cTn>
                        </p:par>
                        <p:par>
                          <p:cTn id="77" fill="hold" nodeType="afterGroup">
                            <p:stCondLst>
                              <p:cond delay="2000"/>
                            </p:stCondLst>
                            <p:childTnLst>
                              <p:par>
                                <p:cTn id="78" presetID="8" presetClass="exit" presetSubtype="16" fill="hold" grpId="0" nodeType="afterEffect">
                                  <p:stCondLst>
                                    <p:cond delay="0"/>
                                  </p:stCondLst>
                                  <p:childTnLst>
                                    <p:animEffect transition="out" filter="diamond(in)">
                                      <p:cBhvr>
                                        <p:cTn id="79" dur="500"/>
                                        <p:tgtEl>
                                          <p:spTgt spid="8"/>
                                        </p:tgtEl>
                                      </p:cBhvr>
                                    </p:animEffect>
                                    <p:set>
                                      <p:cBhvr>
                                        <p:cTn id="80"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78"/>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8"/>
                  </p:tgtEl>
                </p:cond>
              </p:nextCondLst>
            </p:seq>
            <p:seq concurrent="1" nextAc="seek">
              <p:cTn id="81" restart="whenNotActive" fill="hold" evtFilter="cancelBubble" nodeType="interactiveSeq">
                <p:stCondLst>
                  <p:cond evt="onClick" delay="0">
                    <p:tgtEl>
                      <p:spTgt spid="9"/>
                    </p:tgtEl>
                  </p:cond>
                </p:stCondLst>
                <p:endSync evt="end" delay="0">
                  <p:rtn val="all"/>
                </p:endSync>
                <p:childTnLst>
                  <p:par>
                    <p:cTn id="82" fill="hold" nodeType="clickPar">
                      <p:stCondLst>
                        <p:cond delay="0"/>
                      </p:stCondLst>
                      <p:childTnLst>
                        <p:par>
                          <p:cTn id="83" fill="hold" nodeType="withGroup">
                            <p:stCondLst>
                              <p:cond delay="0"/>
                            </p:stCondLst>
                            <p:childTnLst>
                              <p:par>
                                <p:cTn id="84" presetID="55" presetClass="entr" presetSubtype="0" fill="hold" grpId="0" nodeType="clickEffect">
                                  <p:stCondLst>
                                    <p:cond delay="0"/>
                                  </p:stCondLst>
                                  <p:childTnLst>
                                    <p:set>
                                      <p:cBhvr>
                                        <p:cTn id="85" dur="1" fill="hold">
                                          <p:stCondLst>
                                            <p:cond delay="0"/>
                                          </p:stCondLst>
                                        </p:cTn>
                                        <p:tgtEl>
                                          <p:spTgt spid="20"/>
                                        </p:tgtEl>
                                        <p:attrNameLst>
                                          <p:attrName>style.visibility</p:attrName>
                                        </p:attrNameLst>
                                      </p:cBhvr>
                                      <p:to>
                                        <p:strVal val="visible"/>
                                      </p:to>
                                    </p:set>
                                    <p:anim calcmode="lin" valueType="num">
                                      <p:cBhvr>
                                        <p:cTn id="86" dur="1000" fill="hold"/>
                                        <p:tgtEl>
                                          <p:spTgt spid="20"/>
                                        </p:tgtEl>
                                        <p:attrNameLst>
                                          <p:attrName>ppt_w</p:attrName>
                                        </p:attrNameLst>
                                      </p:cBhvr>
                                      <p:tavLst>
                                        <p:tav tm="0">
                                          <p:val>
                                            <p:strVal val="#ppt_w*0.70"/>
                                          </p:val>
                                        </p:tav>
                                        <p:tav tm="100000">
                                          <p:val>
                                            <p:strVal val="#ppt_w"/>
                                          </p:val>
                                        </p:tav>
                                      </p:tavLst>
                                    </p:anim>
                                    <p:anim calcmode="lin" valueType="num">
                                      <p:cBhvr>
                                        <p:cTn id="87" dur="1000" fill="hold"/>
                                        <p:tgtEl>
                                          <p:spTgt spid="20"/>
                                        </p:tgtEl>
                                        <p:attrNameLst>
                                          <p:attrName>ppt_h</p:attrName>
                                        </p:attrNameLst>
                                      </p:cBhvr>
                                      <p:tavLst>
                                        <p:tav tm="0">
                                          <p:val>
                                            <p:strVal val="#ppt_h"/>
                                          </p:val>
                                        </p:tav>
                                        <p:tav tm="100000">
                                          <p:val>
                                            <p:strVal val="#ppt_h"/>
                                          </p:val>
                                        </p:tav>
                                      </p:tavLst>
                                    </p:anim>
                                    <p:animEffect transition="in" filter="fade">
                                      <p:cBhvr>
                                        <p:cTn id="88" dur="1000"/>
                                        <p:tgtEl>
                                          <p:spTgt spid="20"/>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xit" presetSubtype="4" fill="hold" grpId="1" nodeType="clickEffect">
                                  <p:stCondLst>
                                    <p:cond delay="0"/>
                                  </p:stCondLst>
                                  <p:childTnLst>
                                    <p:anim calcmode="lin" valueType="num">
                                      <p:cBhvr additive="base">
                                        <p:cTn id="92" dur="500"/>
                                        <p:tgtEl>
                                          <p:spTgt spid="20"/>
                                        </p:tgtEl>
                                        <p:attrNameLst>
                                          <p:attrName>ppt_x</p:attrName>
                                        </p:attrNameLst>
                                      </p:cBhvr>
                                      <p:tavLst>
                                        <p:tav tm="0">
                                          <p:val>
                                            <p:strVal val="ppt_x"/>
                                          </p:val>
                                        </p:tav>
                                        <p:tav tm="100000">
                                          <p:val>
                                            <p:strVal val="ppt_x"/>
                                          </p:val>
                                        </p:tav>
                                      </p:tavLst>
                                    </p:anim>
                                    <p:anim calcmode="lin" valueType="num">
                                      <p:cBhvr additive="base">
                                        <p:cTn id="93" dur="500"/>
                                        <p:tgtEl>
                                          <p:spTgt spid="20"/>
                                        </p:tgtEl>
                                        <p:attrNameLst>
                                          <p:attrName>ppt_y</p:attrName>
                                        </p:attrNameLst>
                                      </p:cBhvr>
                                      <p:tavLst>
                                        <p:tav tm="0">
                                          <p:val>
                                            <p:strVal val="ppt_y"/>
                                          </p:val>
                                        </p:tav>
                                        <p:tav tm="100000">
                                          <p:val>
                                            <p:strVal val="1+ppt_h/2"/>
                                          </p:val>
                                        </p:tav>
                                      </p:tavLst>
                                    </p:anim>
                                    <p:set>
                                      <p:cBhvr>
                                        <p:cTn id="94" dur="1" fill="hold">
                                          <p:stCondLst>
                                            <p:cond delay="499"/>
                                          </p:stCondLst>
                                        </p:cTn>
                                        <p:tgtEl>
                                          <p:spTgt spid="20"/>
                                        </p:tgtEl>
                                        <p:attrNameLst>
                                          <p:attrName>style.visibility</p:attrName>
                                        </p:attrNameLst>
                                      </p:cBhvr>
                                      <p:to>
                                        <p:strVal val="hidden"/>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55" presetClass="entr" presetSubtype="0" fill="hold" grpId="0" nodeType="clickEffect">
                                  <p:stCondLst>
                                    <p:cond delay="0"/>
                                  </p:stCondLst>
                                  <p:childTnLst>
                                    <p:set>
                                      <p:cBhvr>
                                        <p:cTn id="98" dur="1" fill="hold">
                                          <p:stCondLst>
                                            <p:cond delay="0"/>
                                          </p:stCondLst>
                                        </p:cTn>
                                        <p:tgtEl>
                                          <p:spTgt spid="21"/>
                                        </p:tgtEl>
                                        <p:attrNameLst>
                                          <p:attrName>style.visibility</p:attrName>
                                        </p:attrNameLst>
                                      </p:cBhvr>
                                      <p:to>
                                        <p:strVal val="visible"/>
                                      </p:to>
                                    </p:set>
                                    <p:anim calcmode="lin" valueType="num">
                                      <p:cBhvr>
                                        <p:cTn id="99" dur="1000" fill="hold"/>
                                        <p:tgtEl>
                                          <p:spTgt spid="21"/>
                                        </p:tgtEl>
                                        <p:attrNameLst>
                                          <p:attrName>ppt_w</p:attrName>
                                        </p:attrNameLst>
                                      </p:cBhvr>
                                      <p:tavLst>
                                        <p:tav tm="0">
                                          <p:val>
                                            <p:strVal val="#ppt_w*0.70"/>
                                          </p:val>
                                        </p:tav>
                                        <p:tav tm="100000">
                                          <p:val>
                                            <p:strVal val="#ppt_w"/>
                                          </p:val>
                                        </p:tav>
                                      </p:tavLst>
                                    </p:anim>
                                    <p:anim calcmode="lin" valueType="num">
                                      <p:cBhvr>
                                        <p:cTn id="100" dur="1000" fill="hold"/>
                                        <p:tgtEl>
                                          <p:spTgt spid="21"/>
                                        </p:tgtEl>
                                        <p:attrNameLst>
                                          <p:attrName>ppt_h</p:attrName>
                                        </p:attrNameLst>
                                      </p:cBhvr>
                                      <p:tavLst>
                                        <p:tav tm="0">
                                          <p:val>
                                            <p:strVal val="#ppt_h"/>
                                          </p:val>
                                        </p:tav>
                                        <p:tav tm="100000">
                                          <p:val>
                                            <p:strVal val="#ppt_h"/>
                                          </p:val>
                                        </p:tav>
                                      </p:tavLst>
                                    </p:anim>
                                    <p:animEffect transition="in" filter="fade">
                                      <p:cBhvr>
                                        <p:cTn id="101" dur="1000"/>
                                        <p:tgtEl>
                                          <p:spTgt spid="21"/>
                                        </p:tgtEl>
                                      </p:cBhvr>
                                    </p:animEffect>
                                  </p:childTnLst>
                                </p:cTn>
                              </p:par>
                            </p:childTnLst>
                          </p:cTn>
                        </p:par>
                        <p:par>
                          <p:cTn id="102" fill="hold" nodeType="afterGroup">
                            <p:stCondLst>
                              <p:cond delay="1000"/>
                            </p:stCondLst>
                            <p:childTnLst>
                              <p:par>
                                <p:cTn id="103" presetID="2" presetClass="exit" presetSubtype="4" fill="hold" grpId="0" nodeType="afterEffect">
                                  <p:stCondLst>
                                    <p:cond delay="0"/>
                                  </p:stCondLst>
                                  <p:childTnLst>
                                    <p:anim calcmode="lin" valueType="num">
                                      <p:cBhvr additive="base">
                                        <p:cTn id="104" dur="500"/>
                                        <p:tgtEl>
                                          <p:spTgt spid="9"/>
                                        </p:tgtEl>
                                        <p:attrNameLst>
                                          <p:attrName>ppt_x</p:attrName>
                                        </p:attrNameLst>
                                      </p:cBhvr>
                                      <p:tavLst>
                                        <p:tav tm="0">
                                          <p:val>
                                            <p:strVal val="ppt_x"/>
                                          </p:val>
                                        </p:tav>
                                        <p:tav tm="100000">
                                          <p:val>
                                            <p:strVal val="ppt_x"/>
                                          </p:val>
                                        </p:tav>
                                      </p:tavLst>
                                    </p:anim>
                                    <p:anim calcmode="lin" valueType="num">
                                      <p:cBhvr additive="base">
                                        <p:cTn id="105" dur="500"/>
                                        <p:tgtEl>
                                          <p:spTgt spid="9"/>
                                        </p:tgtEl>
                                        <p:attrNameLst>
                                          <p:attrName>ppt_y</p:attrName>
                                        </p:attrNameLst>
                                      </p:cBhvr>
                                      <p:tavLst>
                                        <p:tav tm="0">
                                          <p:val>
                                            <p:strVal val="ppt_y"/>
                                          </p:val>
                                        </p:tav>
                                        <p:tav tm="100000">
                                          <p:val>
                                            <p:strVal val="1+ppt_h/2"/>
                                          </p:val>
                                        </p:tav>
                                      </p:tavLst>
                                    </p:anim>
                                    <p:set>
                                      <p:cBhvr>
                                        <p:cTn id="106"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103"/>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9"/>
                  </p:tgtEl>
                </p:cond>
              </p:nextCondLst>
            </p:seq>
            <p:seq concurrent="1" nextAc="seek">
              <p:cTn id="107" restart="whenNotActive" fill="hold" evtFilter="cancelBubble" nodeType="interactiveSeq">
                <p:stCondLst>
                  <p:cond evt="onClick" delay="0">
                    <p:tgtEl>
                      <p:spTgt spid="16"/>
                    </p:tgtEl>
                  </p:cond>
                </p:stCondLst>
                <p:endSync evt="end" delay="0">
                  <p:rtn val="all"/>
                </p:endSync>
                <p:childTnLst>
                  <p:par>
                    <p:cTn id="108" fill="hold" nodeType="clickPar">
                      <p:stCondLst>
                        <p:cond delay="0"/>
                      </p:stCondLst>
                      <p:childTnLst>
                        <p:par>
                          <p:cTn id="109" fill="hold" nodeType="withGroup">
                            <p:stCondLst>
                              <p:cond delay="0"/>
                            </p:stCondLst>
                            <p:childTnLst>
                              <p:par>
                                <p:cTn id="110" presetID="16" presetClass="entr" presetSubtype="21" fill="hold" nodeType="clickEffect">
                                  <p:stCondLst>
                                    <p:cond delay="0"/>
                                  </p:stCondLst>
                                  <p:childTnLst>
                                    <p:set>
                                      <p:cBhvr>
                                        <p:cTn id="111" dur="1" fill="hold">
                                          <p:stCondLst>
                                            <p:cond delay="0"/>
                                          </p:stCondLst>
                                        </p:cTn>
                                        <p:tgtEl>
                                          <p:spTgt spid="11"/>
                                        </p:tgtEl>
                                        <p:attrNameLst>
                                          <p:attrName>style.visibility</p:attrName>
                                        </p:attrNameLst>
                                      </p:cBhvr>
                                      <p:to>
                                        <p:strVal val="visible"/>
                                      </p:to>
                                    </p:set>
                                    <p:animEffect transition="in" filter="barn(inVertical)">
                                      <p:cBhvr>
                                        <p:cTn id="112" dur="500"/>
                                        <p:tgtEl>
                                          <p:spTgt spid="11"/>
                                        </p:tgtEl>
                                      </p:cBhvr>
                                    </p:animEffect>
                                  </p:childTnLst>
                                  <p:subTnLst>
                                    <p:audio>
                                      <p:cMediaNode>
                                        <p:cTn display="0" masterRel="sameClick">
                                          <p:stCondLst>
                                            <p:cond evt="begin" delay="0">
                                              <p:tn val="110"/>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6"/>
                  </p:tgtEl>
                </p:cond>
              </p:nextCondLst>
            </p:seq>
          </p:childTnLst>
        </p:cTn>
      </p:par>
    </p:tnLst>
    <p:bldLst>
      <p:bldP spid="18548" grpId="0"/>
      <p:bldP spid="5" grpId="0" animBg="1"/>
      <p:bldP spid="6" grpId="0" animBg="1"/>
      <p:bldP spid="7" grpId="0" animBg="1"/>
      <p:bldP spid="8" grpId="0" animBg="1"/>
      <p:bldP spid="9" grpId="0" animBg="1"/>
      <p:bldP spid="18556" grpId="0"/>
      <p:bldP spid="18556" grpId="1"/>
      <p:bldP spid="12" grpId="0"/>
      <p:bldP spid="12" grpId="1"/>
      <p:bldP spid="14" grpId="0"/>
      <p:bldP spid="14" grpId="1"/>
      <p:bldP spid="15" grpId="0"/>
      <p:bldP spid="18" grpId="0"/>
      <p:bldP spid="18" grpId="1"/>
      <p:bldP spid="19" grpId="0"/>
      <p:bldP spid="20" grpId="0"/>
      <p:bldP spid="20" grpId="1"/>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74056" y="-279475"/>
            <a:ext cx="12764468" cy="7753774"/>
          </a:xfrm>
          <a:prstGeom prst="rect">
            <a:avLst/>
          </a:prstGeom>
        </p:spPr>
      </p:pic>
    </p:spTree>
    <p:extLst>
      <p:ext uri="{BB962C8B-B14F-4D97-AF65-F5344CB8AC3E}">
        <p14:creationId xmlns:p14="http://schemas.microsoft.com/office/powerpoint/2010/main" val="36742008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241"/>
            <a:ext cx="12190413" cy="6857107"/>
          </a:xfrm>
          <a:prstGeom prst="rect">
            <a:avLst/>
          </a:prstGeom>
        </p:spPr>
      </p:pic>
      <p:pic>
        <p:nvPicPr>
          <p:cNvPr id="4" name="Picture 3"/>
          <p:cNvPicPr>
            <a:picLocks noChangeAspect="1"/>
          </p:cNvPicPr>
          <p:nvPr/>
        </p:nvPicPr>
        <p:blipFill>
          <a:blip r:embed="rId3"/>
          <a:stretch>
            <a:fillRect/>
          </a:stretch>
        </p:blipFill>
        <p:spPr>
          <a:xfrm>
            <a:off x="1559935" y="1531010"/>
            <a:ext cx="10106728" cy="2944240"/>
          </a:xfrm>
          <a:prstGeom prst="rect">
            <a:avLst/>
          </a:prstGeom>
        </p:spPr>
      </p:pic>
    </p:spTree>
    <p:extLst>
      <p:ext uri="{BB962C8B-B14F-4D97-AF65-F5344CB8AC3E}">
        <p14:creationId xmlns:p14="http://schemas.microsoft.com/office/powerpoint/2010/main" val="37950996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altLang="en-US" dirty="0"/>
              <a:t>0</a:t>
            </a:r>
          </a:p>
        </p:txBody>
      </p:sp>
      <p:sp>
        <p:nvSpPr>
          <p:cNvPr id="2051" name="Rectangle 3"/>
          <p:cNvSpPr>
            <a:spLocks noGrp="1" noChangeArrowheads="1"/>
          </p:cNvSpPr>
          <p:nvPr>
            <p:ph type="body" idx="1"/>
          </p:nvPr>
        </p:nvSpPr>
        <p:spPr/>
        <p:txBody>
          <a:bodyPr/>
          <a:lstStyle/>
          <a:p>
            <a:pPr eaLnBrk="1" hangingPunct="1"/>
            <a:endParaRPr lang="en-US" altLang="en-US"/>
          </a:p>
        </p:txBody>
      </p:sp>
      <p:pic>
        <p:nvPicPr>
          <p:cNvPr id="2052" name="Picture 4" descr="361210993514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0413"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20" descr="Copy of 4657b97a329df775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010" y="4191971"/>
            <a:ext cx="12190413" cy="2788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6" name="Text Box 5"/>
          <p:cNvSpPr txBox="1">
            <a:spLocks noChangeArrowheads="1"/>
          </p:cNvSpPr>
          <p:nvPr/>
        </p:nvSpPr>
        <p:spPr bwMode="auto">
          <a:xfrm>
            <a:off x="245502" y="2084038"/>
            <a:ext cx="11699410" cy="77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850" tIns="54425" rIns="108850" bIns="54425">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lgn="ctr" eaLnBrk="1" hangingPunct="1">
              <a:spcBef>
                <a:spcPct val="50000"/>
              </a:spcBef>
            </a:pPr>
            <a:r>
              <a:rPr lang="en-US" altLang="en-US" sz="4300" b="1">
                <a:solidFill>
                  <a:srgbClr val="FF0000"/>
                </a:solidFill>
              </a:rPr>
              <a:t>ÔN TẬP (trang 22-23)</a:t>
            </a:r>
            <a:endParaRPr lang="en-US" altLang="en-US" sz="4300" b="1" dirty="0">
              <a:solidFill>
                <a:srgbClr val="FF0000"/>
              </a:solidFill>
            </a:endParaRPr>
          </a:p>
        </p:txBody>
      </p:sp>
      <p:sp>
        <p:nvSpPr>
          <p:cNvPr id="7" name="Text Box 5"/>
          <p:cNvSpPr txBox="1">
            <a:spLocks noChangeArrowheads="1"/>
          </p:cNvSpPr>
          <p:nvPr/>
        </p:nvSpPr>
        <p:spPr bwMode="auto">
          <a:xfrm>
            <a:off x="0" y="908704"/>
            <a:ext cx="11699410" cy="98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850" tIns="54425" rIns="108850" bIns="54425">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lgn="ctr" eaLnBrk="1" hangingPunct="1">
              <a:spcBef>
                <a:spcPct val="50000"/>
              </a:spcBef>
            </a:pPr>
            <a:r>
              <a:rPr lang="en-US" altLang="en-US" sz="5700" b="1" dirty="0">
                <a:solidFill>
                  <a:srgbClr val="7030A0"/>
                </a:solidFill>
              </a:rPr>
              <a:t>TẬP ĐỌC</a:t>
            </a:r>
          </a:p>
        </p:txBody>
      </p:sp>
    </p:spTree>
    <p:custDataLst>
      <p:tags r:id="rId1"/>
    </p:custDataLst>
    <p:extLst>
      <p:ext uri="{BB962C8B-B14F-4D97-AF65-F5344CB8AC3E}">
        <p14:creationId xmlns:p14="http://schemas.microsoft.com/office/powerpoint/2010/main" val="2206830251"/>
      </p:ext>
    </p:extLst>
  </p:cSld>
  <p:clrMapOvr>
    <a:masterClrMapping/>
  </p:clrMapOvr>
  <mc:AlternateContent xmlns:mc="http://schemas.openxmlformats.org/markup-compatibility/2006" xmlns:p14="http://schemas.microsoft.com/office/powerpoint/2010/main">
    <mc:Choice Requires="p14">
      <p:transition spd="slow" p14:dur="2000" advTm="10605"/>
    </mc:Choice>
    <mc:Fallback xmlns="">
      <p:transition spd="slow" advTm="1060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91920B4-238B-485A-8232-33FDF5A04BF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1240"/>
            <a:ext cx="12190413" cy="6857107"/>
          </a:xfrm>
          <a:prstGeom prst="rect">
            <a:avLst/>
          </a:prstGeom>
        </p:spPr>
      </p:pic>
      <p:pic>
        <p:nvPicPr>
          <p:cNvPr id="12" name="图片 11">
            <a:extLst>
              <a:ext uri="{FF2B5EF4-FFF2-40B4-BE49-F238E27FC236}">
                <a16:creationId xmlns:a16="http://schemas.microsoft.com/office/drawing/2014/main" id="{B80E7CE0-B765-437A-A2E9-9C4B8CDE0A9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flipH="1">
            <a:off x="9020195" y="4511820"/>
            <a:ext cx="3170218" cy="2435398"/>
          </a:xfrm>
          <a:prstGeom prst="rect">
            <a:avLst/>
          </a:prstGeom>
        </p:spPr>
      </p:pic>
      <p:pic>
        <p:nvPicPr>
          <p:cNvPr id="13" name="图片 12">
            <a:extLst>
              <a:ext uri="{FF2B5EF4-FFF2-40B4-BE49-F238E27FC236}">
                <a16:creationId xmlns:a16="http://schemas.microsoft.com/office/drawing/2014/main" id="{746DBA0C-2699-4B9A-9341-CBD7A34F261F}"/>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020195" y="-176501"/>
            <a:ext cx="3255929" cy="2656152"/>
          </a:xfrm>
          <a:prstGeom prst="rect">
            <a:avLst/>
          </a:prstGeom>
        </p:spPr>
      </p:pic>
      <p:pic>
        <p:nvPicPr>
          <p:cNvPr id="14" name="图片 13">
            <a:extLst>
              <a:ext uri="{FF2B5EF4-FFF2-40B4-BE49-F238E27FC236}">
                <a16:creationId xmlns:a16="http://schemas.microsoft.com/office/drawing/2014/main" id="{2DE79D2B-2D3E-464B-9B58-06B840E58B94}"/>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flipH="1">
            <a:off x="246093" y="3732431"/>
            <a:ext cx="2605158" cy="3236926"/>
          </a:xfrm>
          <a:prstGeom prst="rect">
            <a:avLst/>
          </a:prstGeom>
        </p:spPr>
      </p:pic>
      <p:pic>
        <p:nvPicPr>
          <p:cNvPr id="15" name="图片 14">
            <a:extLst>
              <a:ext uri="{FF2B5EF4-FFF2-40B4-BE49-F238E27FC236}">
                <a16:creationId xmlns:a16="http://schemas.microsoft.com/office/drawing/2014/main" id="{7945A691-C125-4C19-B668-FC1D51D1490B}"/>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rot="582822">
            <a:off x="-249407" y="-14213"/>
            <a:ext cx="3596158" cy="2331575"/>
          </a:xfrm>
          <a:prstGeom prst="rect">
            <a:avLst/>
          </a:prstGeom>
        </p:spPr>
      </p:pic>
      <p:sp>
        <p:nvSpPr>
          <p:cNvPr id="16" name="MH_Number_1">
            <a:extLst>
              <a:ext uri="{FF2B5EF4-FFF2-40B4-BE49-F238E27FC236}">
                <a16:creationId xmlns:a16="http://schemas.microsoft.com/office/drawing/2014/main" id="{7D500CB4-F45F-415F-A44D-A636FB126A65}"/>
              </a:ext>
            </a:extLst>
          </p:cNvPr>
          <p:cNvSpPr/>
          <p:nvPr>
            <p:custDataLst>
              <p:tags r:id="rId1"/>
            </p:custDataLst>
          </p:nvPr>
        </p:nvSpPr>
        <p:spPr>
          <a:xfrm>
            <a:off x="2797933" y="2365351"/>
            <a:ext cx="2025542" cy="2034018"/>
          </a:xfrm>
          <a:prstGeom prst="ellipse">
            <a:avLst/>
          </a:prstGeom>
          <a:solidFill>
            <a:srgbClr val="6DC1B5"/>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altLang="zh-CN" sz="4400" b="1" noProof="1">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Arial" panose="020B0604020202020204" pitchFamily="34" charset="0"/>
              </a:rPr>
              <a:t>Ôn tập</a:t>
            </a:r>
            <a:endParaRPr lang="en-US" altLang="zh-CN" sz="1400" b="1" noProof="1">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Arial" panose="020B0604020202020204" pitchFamily="34" charset="0"/>
            </a:endParaRPr>
          </a:p>
        </p:txBody>
      </p:sp>
      <p:pic>
        <p:nvPicPr>
          <p:cNvPr id="18" name="图片 17">
            <a:extLst>
              <a:ext uri="{FF2B5EF4-FFF2-40B4-BE49-F238E27FC236}">
                <a16:creationId xmlns:a16="http://schemas.microsoft.com/office/drawing/2014/main" id="{7FB76703-A69C-4217-82AE-C3C5A6AE32D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008215" y="1459750"/>
            <a:ext cx="1667222" cy="1446264"/>
          </a:xfrm>
          <a:prstGeom prst="rect">
            <a:avLst/>
          </a:prstGeom>
        </p:spPr>
      </p:pic>
      <p:sp>
        <p:nvSpPr>
          <p:cNvPr id="19" name="矩形 18">
            <a:extLst>
              <a:ext uri="{FF2B5EF4-FFF2-40B4-BE49-F238E27FC236}">
                <a16:creationId xmlns:a16="http://schemas.microsoft.com/office/drawing/2014/main" id="{1FAF570B-F619-4A69-AE6D-945E148F86B5}"/>
              </a:ext>
            </a:extLst>
          </p:cNvPr>
          <p:cNvSpPr/>
          <p:nvPr/>
        </p:nvSpPr>
        <p:spPr>
          <a:xfrm>
            <a:off x="5209141" y="2731629"/>
            <a:ext cx="3865562" cy="1107996"/>
          </a:xfrm>
          <a:prstGeom prst="rect">
            <a:avLst/>
          </a:prstGeom>
        </p:spPr>
        <p:txBody>
          <a:bodyPr lIns="0" tIns="0" rIns="0" bIns="0">
            <a:spAutoFit/>
          </a:bodyPr>
          <a:lstStyle/>
          <a:p>
            <a:pPr algn="ctr" eaLnBrk="1" hangingPunct="1">
              <a:defRPr/>
            </a:pPr>
            <a:r>
              <a:rPr lang="en-US" altLang="zh-CN" sz="7200" b="1" noProof="1">
                <a:solidFill>
                  <a:srgbClr val="6DC1B5"/>
                </a:solidFill>
                <a:latin typeface="Arial-Rounded" panose="020B0500000000000000" pitchFamily="34" charset="-93"/>
                <a:ea typeface="Arial-Rounded" panose="020B0500000000000000" pitchFamily="34" charset="-93"/>
                <a:cs typeface="Arial-Rounded" panose="020B0500000000000000" pitchFamily="34" charset="-93"/>
                <a:sym typeface="Arial" panose="020B0604020202020204" pitchFamily="34" charset="0"/>
              </a:rPr>
              <a:t>Tiết 1</a:t>
            </a:r>
            <a:endParaRPr lang="zh-CN" altLang="en-US" sz="7200" b="1" noProof="1">
              <a:solidFill>
                <a:srgbClr val="6DC1B5"/>
              </a:solidFill>
              <a:latin typeface="Arial-Rounded" panose="020B0500000000000000" pitchFamily="34" charset="-93"/>
              <a:ea typeface="Arial-Rounded" panose="020B0500000000000000" pitchFamily="34" charset="-93"/>
              <a:cs typeface="Arial-Rounded" panose="020B0500000000000000" pitchFamily="34" charset="-93"/>
              <a:sym typeface="Arial" panose="020B0604020202020204" pitchFamily="34" charset="0"/>
            </a:endParaRPr>
          </a:p>
        </p:txBody>
      </p:sp>
      <p:grpSp>
        <p:nvGrpSpPr>
          <p:cNvPr id="21" name="组合 20">
            <a:extLst>
              <a:ext uri="{FF2B5EF4-FFF2-40B4-BE49-F238E27FC236}">
                <a16:creationId xmlns:a16="http://schemas.microsoft.com/office/drawing/2014/main" id="{386D35B2-30E6-4813-B3A9-7868074A11D5}"/>
              </a:ext>
            </a:extLst>
          </p:cNvPr>
          <p:cNvGrpSpPr/>
          <p:nvPr/>
        </p:nvGrpSpPr>
        <p:grpSpPr>
          <a:xfrm>
            <a:off x="4979521" y="2460601"/>
            <a:ext cx="4288638" cy="1629526"/>
            <a:chOff x="2802618" y="3136900"/>
            <a:chExt cx="6578600" cy="1018073"/>
          </a:xfrm>
        </p:grpSpPr>
        <p:cxnSp>
          <p:nvCxnSpPr>
            <p:cNvPr id="22" name="直接连接符 21">
              <a:extLst>
                <a:ext uri="{FF2B5EF4-FFF2-40B4-BE49-F238E27FC236}">
                  <a16:creationId xmlns:a16="http://schemas.microsoft.com/office/drawing/2014/main" id="{733672C6-74C4-42B9-9F23-6D29C224ED59}"/>
                </a:ext>
              </a:extLst>
            </p:cNvPr>
            <p:cNvCxnSpPr/>
            <p:nvPr/>
          </p:nvCxnSpPr>
          <p:spPr>
            <a:xfrm>
              <a:off x="2802618" y="3136900"/>
              <a:ext cx="6578600" cy="0"/>
            </a:xfrm>
            <a:prstGeom prst="line">
              <a:avLst/>
            </a:prstGeom>
            <a:ln>
              <a:solidFill>
                <a:srgbClr val="6DC1B5"/>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844239F3-6613-42A2-9C8F-37BB9CBF1175}"/>
                </a:ext>
              </a:extLst>
            </p:cNvPr>
            <p:cNvCxnSpPr/>
            <p:nvPr/>
          </p:nvCxnSpPr>
          <p:spPr>
            <a:xfrm>
              <a:off x="2802618" y="4154973"/>
              <a:ext cx="6578600" cy="0"/>
            </a:xfrm>
            <a:prstGeom prst="line">
              <a:avLst/>
            </a:prstGeom>
            <a:ln>
              <a:solidFill>
                <a:srgbClr val="6DC1B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048040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 qua thong minh">
            <a:hlinkClick r:id="" action="ppaction://media"/>
            <a:extLst>
              <a:ext uri="{FF2B5EF4-FFF2-40B4-BE49-F238E27FC236}">
                <a16:creationId xmlns:a16="http://schemas.microsoft.com/office/drawing/2014/main" id="{02F9EAE4-D2E9-4A2C-8853-E61EE01E61E9}"/>
              </a:ext>
            </a:extLst>
          </p:cNvPr>
          <p:cNvPicPr>
            <a:picLocks noChangeAspect="1"/>
          </p:cNvPicPr>
          <p:nvPr>
            <a:videoFile r:link="rId1"/>
            <p:extLst>
              <p:ext uri="{DAA4B4D4-6D71-4841-9C94-3DE7FCFB9230}">
                <p14:media xmlns:p14="http://schemas.microsoft.com/office/powerpoint/2010/main"/>
              </p:ext>
            </p:extLst>
          </p:nvPr>
        </p:nvPicPr>
        <p:blipFill>
          <a:blip r:embed="rId4"/>
          <a:stretch>
            <a:fillRect/>
          </a:stretch>
        </p:blipFill>
        <p:spPr>
          <a:xfrm>
            <a:off x="465932" y="189906"/>
            <a:ext cx="11724481" cy="6332292"/>
          </a:xfrm>
          <a:prstGeom prst="rect">
            <a:avLst/>
          </a:prstGeom>
        </p:spPr>
      </p:pic>
      <p:pic>
        <p:nvPicPr>
          <p:cNvPr id="15" name="图片 14">
            <a:extLst>
              <a:ext uri="{FF2B5EF4-FFF2-40B4-BE49-F238E27FC236}">
                <a16:creationId xmlns:a16="http://schemas.microsoft.com/office/drawing/2014/main" id="{4B91D39C-EC93-4870-AC18-09E70B2E7B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20458" y="57377"/>
            <a:ext cx="1169955" cy="1014900"/>
          </a:xfrm>
          <a:prstGeom prst="rect">
            <a:avLst/>
          </a:prstGeom>
        </p:spPr>
      </p:pic>
      <p:pic>
        <p:nvPicPr>
          <p:cNvPr id="4" name="Picture 3" descr="cd1 bai on tap 1.png"/>
          <p:cNvPicPr>
            <a:picLocks noChangeAspect="1"/>
          </p:cNvPicPr>
          <p:nvPr/>
        </p:nvPicPr>
        <p:blipFill>
          <a:blip r:embed="rId6"/>
          <a:srcRect l="8876" t="14620" r="11459" b="61299"/>
          <a:stretch>
            <a:fillRect/>
          </a:stretch>
        </p:blipFill>
        <p:spPr>
          <a:xfrm>
            <a:off x="634173" y="1002889"/>
            <a:ext cx="10899058" cy="5147187"/>
          </a:xfrm>
          <a:prstGeom prst="rect">
            <a:avLst/>
          </a:prstGeom>
        </p:spPr>
      </p:pic>
    </p:spTree>
    <p:extLst>
      <p:ext uri="{BB962C8B-B14F-4D97-AF65-F5344CB8AC3E}">
        <p14:creationId xmlns:p14="http://schemas.microsoft.com/office/powerpoint/2010/main" val="20132909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video>
              <p:cMediaNode vol="80000">
                <p:cTn id="2" fill="hold" display="0">
                  <p:stCondLst>
                    <p:cond delay="indefinite"/>
                  </p:stCondLst>
                </p:cTn>
                <p:tgtEl>
                  <p:spTgt spid="3"/>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535987" y="1120877"/>
            <a:ext cx="2374491" cy="1297858"/>
          </a:xfrm>
          <a:prstGeom prst="cloud">
            <a:avLst/>
          </a:prstGeom>
          <a:solidFill>
            <a:srgbClr val="B4E9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chemeClr val="accent5">
                    <a:lumMod val="50000"/>
                  </a:schemeClr>
                </a:solidFill>
                <a:latin typeface="Arial-Rounded" pitchFamily="34" charset="0"/>
                <a:ea typeface="Arial-Rounded" pitchFamily="34" charset="0"/>
                <a:cs typeface="Arial-Rounded" pitchFamily="34" charset="0"/>
              </a:rPr>
              <a:t>oac</a:t>
            </a:r>
            <a:endParaRPr lang="en-US" sz="4800" b="1" dirty="0">
              <a:solidFill>
                <a:schemeClr val="accent5">
                  <a:lumMod val="50000"/>
                </a:schemeClr>
              </a:solidFill>
              <a:latin typeface="Arial-Rounded" pitchFamily="34" charset="0"/>
              <a:ea typeface="Arial-Rounded" pitchFamily="34" charset="0"/>
              <a:cs typeface="Arial-Rounded" pitchFamily="34" charset="0"/>
            </a:endParaRPr>
          </a:p>
        </p:txBody>
      </p:sp>
      <p:sp>
        <p:nvSpPr>
          <p:cNvPr id="3" name="Cloud 2"/>
          <p:cNvSpPr/>
          <p:nvPr/>
        </p:nvSpPr>
        <p:spPr>
          <a:xfrm>
            <a:off x="7062795" y="787745"/>
            <a:ext cx="2374491" cy="1297858"/>
          </a:xfrm>
          <a:prstGeom prst="cloud">
            <a:avLst/>
          </a:prstGeom>
          <a:solidFill>
            <a:srgbClr val="B4E9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chemeClr val="accent5">
                    <a:lumMod val="50000"/>
                  </a:schemeClr>
                </a:solidFill>
                <a:latin typeface="Arial-Rounded" pitchFamily="34" charset="0"/>
                <a:ea typeface="Arial-Rounded" pitchFamily="34" charset="0"/>
                <a:cs typeface="Arial-Rounded" pitchFamily="34" charset="0"/>
              </a:rPr>
              <a:t>oam</a:t>
            </a:r>
            <a:endParaRPr lang="en-US" sz="4800" b="1" dirty="0">
              <a:solidFill>
                <a:schemeClr val="accent5">
                  <a:lumMod val="50000"/>
                </a:schemeClr>
              </a:solidFill>
              <a:latin typeface="Arial-Rounded" pitchFamily="34" charset="0"/>
              <a:ea typeface="Arial-Rounded" pitchFamily="34" charset="0"/>
              <a:cs typeface="Arial-Rounded" pitchFamily="34" charset="0"/>
            </a:endParaRPr>
          </a:p>
        </p:txBody>
      </p:sp>
      <p:sp>
        <p:nvSpPr>
          <p:cNvPr id="4" name="Cloud 3"/>
          <p:cNvSpPr/>
          <p:nvPr/>
        </p:nvSpPr>
        <p:spPr>
          <a:xfrm>
            <a:off x="7487134" y="3743631"/>
            <a:ext cx="2374491" cy="1297858"/>
          </a:xfrm>
          <a:prstGeom prst="cloud">
            <a:avLst/>
          </a:prstGeom>
          <a:solidFill>
            <a:srgbClr val="B4E9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chemeClr val="accent5">
                    <a:lumMod val="50000"/>
                  </a:schemeClr>
                </a:solidFill>
                <a:latin typeface="Arial-Rounded" pitchFamily="34" charset="0"/>
                <a:ea typeface="Arial-Rounded" pitchFamily="34" charset="0"/>
                <a:cs typeface="Arial-Rounded" pitchFamily="34" charset="0"/>
              </a:rPr>
              <a:t>oăm</a:t>
            </a:r>
            <a:endParaRPr lang="en-US" sz="4800" b="1" dirty="0">
              <a:solidFill>
                <a:schemeClr val="accent5">
                  <a:lumMod val="50000"/>
                </a:schemeClr>
              </a:solidFill>
              <a:latin typeface="Arial-Rounded" pitchFamily="34" charset="0"/>
              <a:ea typeface="Arial-Rounded" pitchFamily="34" charset="0"/>
              <a:cs typeface="Arial-Rounded" pitchFamily="34" charset="0"/>
            </a:endParaRPr>
          </a:p>
        </p:txBody>
      </p:sp>
      <p:sp>
        <p:nvSpPr>
          <p:cNvPr id="5" name="Cloud 4"/>
          <p:cNvSpPr/>
          <p:nvPr/>
        </p:nvSpPr>
        <p:spPr>
          <a:xfrm>
            <a:off x="357841" y="3642076"/>
            <a:ext cx="2374491" cy="1297858"/>
          </a:xfrm>
          <a:prstGeom prst="cloud">
            <a:avLst/>
          </a:prstGeom>
          <a:solidFill>
            <a:srgbClr val="B4E9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chemeClr val="accent5">
                    <a:lumMod val="50000"/>
                  </a:schemeClr>
                </a:solidFill>
                <a:latin typeface="Arial-Rounded" pitchFamily="34" charset="0"/>
                <a:ea typeface="Arial-Rounded" pitchFamily="34" charset="0"/>
                <a:cs typeface="Arial-Rounded" pitchFamily="34" charset="0"/>
              </a:rPr>
              <a:t>oăc</a:t>
            </a:r>
            <a:endParaRPr lang="en-US" sz="4800" b="1" dirty="0">
              <a:solidFill>
                <a:schemeClr val="accent5">
                  <a:lumMod val="50000"/>
                </a:schemeClr>
              </a:solidFill>
              <a:latin typeface="Arial-Rounded" pitchFamily="34" charset="0"/>
              <a:ea typeface="Arial-Rounded" pitchFamily="34" charset="0"/>
              <a:cs typeface="Arial-Rounded" pitchFamily="34" charset="0"/>
            </a:endParaRPr>
          </a:p>
        </p:txBody>
      </p:sp>
      <p:pic>
        <p:nvPicPr>
          <p:cNvPr id="6" name="Picture 5" descr="cd1 bai on tap 1.png"/>
          <p:cNvPicPr>
            <a:picLocks noChangeAspect="1"/>
          </p:cNvPicPr>
          <p:nvPr/>
        </p:nvPicPr>
        <p:blipFill rotWithShape="1">
          <a:blip r:embed="rId2"/>
          <a:srcRect l="8877" t="15761" r="46645" b="80673"/>
          <a:stretch/>
        </p:blipFill>
        <p:spPr>
          <a:xfrm>
            <a:off x="625234" y="172286"/>
            <a:ext cx="6085281" cy="762001"/>
          </a:xfrm>
          <a:prstGeom prst="rect">
            <a:avLst/>
          </a:prstGeom>
        </p:spPr>
      </p:pic>
      <p:sp>
        <p:nvSpPr>
          <p:cNvPr id="7" name="TextBox 6"/>
          <p:cNvSpPr txBox="1"/>
          <p:nvPr/>
        </p:nvSpPr>
        <p:spPr>
          <a:xfrm>
            <a:off x="1046747" y="2418735"/>
            <a:ext cx="3801979" cy="523220"/>
          </a:xfrm>
          <a:prstGeom prst="rect">
            <a:avLst/>
          </a:prstGeom>
          <a:noFill/>
        </p:spPr>
        <p:txBody>
          <a:bodyPr wrap="square" rtlCol="0">
            <a:spAutoFit/>
          </a:bodyPr>
          <a:lstStyle/>
          <a:p>
            <a:r>
              <a:rPr lang="en-US" sz="2800">
                <a:latin typeface="Arial-SGK-TV" pitchFamily="2" charset="0"/>
                <a:cs typeface="Arial-SGK-TV" pitchFamily="2" charset="0"/>
              </a:rPr>
              <a:t>áo khoác, xoạc chân</a:t>
            </a:r>
          </a:p>
        </p:txBody>
      </p:sp>
      <p:sp>
        <p:nvSpPr>
          <p:cNvPr id="8" name="TextBox 7"/>
          <p:cNvSpPr txBox="1"/>
          <p:nvPr/>
        </p:nvSpPr>
        <p:spPr>
          <a:xfrm>
            <a:off x="831342" y="5073961"/>
            <a:ext cx="3801979" cy="523220"/>
          </a:xfrm>
          <a:prstGeom prst="rect">
            <a:avLst/>
          </a:prstGeom>
          <a:noFill/>
        </p:spPr>
        <p:txBody>
          <a:bodyPr wrap="square" rtlCol="0">
            <a:spAutoFit/>
          </a:bodyPr>
          <a:lstStyle/>
          <a:p>
            <a:r>
              <a:rPr lang="en-US" sz="2800">
                <a:latin typeface="Arial-SGK-TV" pitchFamily="2" charset="0"/>
                <a:cs typeface="Arial-SGK-TV" pitchFamily="2" charset="0"/>
              </a:rPr>
              <a:t>dấu ngoặc, ngoắc tay</a:t>
            </a:r>
          </a:p>
        </p:txBody>
      </p:sp>
      <p:sp>
        <p:nvSpPr>
          <p:cNvPr id="9" name="TextBox 8"/>
          <p:cNvSpPr txBox="1"/>
          <p:nvPr/>
        </p:nvSpPr>
        <p:spPr>
          <a:xfrm>
            <a:off x="6682829" y="2447454"/>
            <a:ext cx="3801979" cy="523220"/>
          </a:xfrm>
          <a:prstGeom prst="rect">
            <a:avLst/>
          </a:prstGeom>
          <a:noFill/>
        </p:spPr>
        <p:txBody>
          <a:bodyPr wrap="square" rtlCol="0">
            <a:spAutoFit/>
          </a:bodyPr>
          <a:lstStyle/>
          <a:p>
            <a:r>
              <a:rPr lang="en-US" sz="2800">
                <a:latin typeface="Arial-SGK-TV" pitchFamily="2" charset="0"/>
                <a:cs typeface="Arial-SGK-TV" pitchFamily="2" charset="0"/>
              </a:rPr>
              <a:t>oàm oạp, ngoạm chặt</a:t>
            </a:r>
          </a:p>
        </p:txBody>
      </p:sp>
      <p:sp>
        <p:nvSpPr>
          <p:cNvPr id="10" name="TextBox 9"/>
          <p:cNvSpPr txBox="1"/>
          <p:nvPr/>
        </p:nvSpPr>
        <p:spPr>
          <a:xfrm>
            <a:off x="7062795" y="5087026"/>
            <a:ext cx="3801979" cy="523220"/>
          </a:xfrm>
          <a:prstGeom prst="rect">
            <a:avLst/>
          </a:prstGeom>
          <a:noFill/>
        </p:spPr>
        <p:txBody>
          <a:bodyPr wrap="square" rtlCol="0">
            <a:spAutoFit/>
          </a:bodyPr>
          <a:lstStyle/>
          <a:p>
            <a:r>
              <a:rPr lang="en-US" sz="2800">
                <a:latin typeface="Arial-SGK-TV" pitchFamily="2" charset="0"/>
                <a:cs typeface="Arial-SGK-TV" pitchFamily="2" charset="0"/>
              </a:rPr>
              <a:t>mỏ khoằm,sâu hoắm</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860840" y="1189260"/>
            <a:ext cx="2374491" cy="1297858"/>
          </a:xfrm>
          <a:prstGeom prst="cloud">
            <a:avLst/>
          </a:prstGeom>
          <a:solidFill>
            <a:srgbClr val="B4E9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chemeClr val="accent5">
                    <a:lumMod val="50000"/>
                  </a:schemeClr>
                </a:solidFill>
                <a:latin typeface="Arial-Rounded" pitchFamily="34" charset="0"/>
                <a:ea typeface="Arial-Rounded" pitchFamily="34" charset="0"/>
                <a:cs typeface="Arial-Rounded" pitchFamily="34" charset="0"/>
              </a:rPr>
              <a:t>u</a:t>
            </a:r>
            <a:r>
              <a:rPr lang="en-US" sz="4800" b="1">
                <a:solidFill>
                  <a:schemeClr val="accent5">
                    <a:lumMod val="50000"/>
                  </a:schemeClr>
                </a:solidFill>
                <a:latin typeface="Arial-Rounded" pitchFamily="34" charset="0"/>
                <a:ea typeface="Arial-Rounded" pitchFamily="34" charset="0"/>
                <a:cs typeface="Arial-Rounded" pitchFamily="34" charset="0"/>
              </a:rPr>
              <a:t>ơ</a:t>
            </a:r>
            <a:endParaRPr lang="en-US" sz="4800" b="1" dirty="0">
              <a:solidFill>
                <a:schemeClr val="accent5">
                  <a:lumMod val="50000"/>
                </a:schemeClr>
              </a:solidFill>
              <a:latin typeface="Arial-Rounded" pitchFamily="34" charset="0"/>
              <a:ea typeface="Arial-Rounded" pitchFamily="34" charset="0"/>
              <a:cs typeface="Arial-Rounded" pitchFamily="34" charset="0"/>
            </a:endParaRPr>
          </a:p>
        </p:txBody>
      </p:sp>
      <p:sp>
        <p:nvSpPr>
          <p:cNvPr id="3" name="Cloud 2"/>
          <p:cNvSpPr/>
          <p:nvPr/>
        </p:nvSpPr>
        <p:spPr>
          <a:xfrm>
            <a:off x="950624" y="3658247"/>
            <a:ext cx="2844628" cy="1297858"/>
          </a:xfrm>
          <a:prstGeom prst="cloud">
            <a:avLst/>
          </a:prstGeom>
          <a:solidFill>
            <a:srgbClr val="B4E9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chemeClr val="accent5">
                    <a:lumMod val="50000"/>
                  </a:schemeClr>
                </a:solidFill>
                <a:latin typeface="Arial-Rounded" pitchFamily="34" charset="0"/>
                <a:ea typeface="Arial-Rounded" pitchFamily="34" charset="0"/>
                <a:cs typeface="Arial-Rounded" pitchFamily="34" charset="0"/>
              </a:rPr>
              <a:t>oach</a:t>
            </a:r>
            <a:endParaRPr lang="en-US" sz="4800" b="1" dirty="0">
              <a:solidFill>
                <a:schemeClr val="accent5">
                  <a:lumMod val="50000"/>
                </a:schemeClr>
              </a:solidFill>
              <a:latin typeface="Arial-Rounded" pitchFamily="34" charset="0"/>
              <a:ea typeface="Arial-Rounded" pitchFamily="34" charset="0"/>
              <a:cs typeface="Arial-Rounded" pitchFamily="34" charset="0"/>
            </a:endParaRPr>
          </a:p>
        </p:txBody>
      </p:sp>
      <p:sp>
        <p:nvSpPr>
          <p:cNvPr id="5" name="Cloud 4"/>
          <p:cNvSpPr/>
          <p:nvPr/>
        </p:nvSpPr>
        <p:spPr>
          <a:xfrm>
            <a:off x="6710515" y="1398418"/>
            <a:ext cx="2818496" cy="1297858"/>
          </a:xfrm>
          <a:prstGeom prst="cloud">
            <a:avLst/>
          </a:prstGeom>
          <a:solidFill>
            <a:srgbClr val="B4E9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chemeClr val="accent5">
                    <a:lumMod val="50000"/>
                  </a:schemeClr>
                </a:solidFill>
                <a:latin typeface="Arial-Rounded" pitchFamily="34" charset="0"/>
                <a:ea typeface="Arial-Rounded" pitchFamily="34" charset="0"/>
                <a:cs typeface="Arial-Rounded" pitchFamily="34" charset="0"/>
              </a:rPr>
              <a:t>oăng</a:t>
            </a:r>
            <a:endParaRPr lang="en-US" sz="4800" b="1" dirty="0">
              <a:solidFill>
                <a:schemeClr val="accent5">
                  <a:lumMod val="50000"/>
                </a:schemeClr>
              </a:solidFill>
              <a:latin typeface="Arial-Rounded" pitchFamily="34" charset="0"/>
              <a:ea typeface="Arial-Rounded" pitchFamily="34" charset="0"/>
              <a:cs typeface="Arial-Rounded" pitchFamily="34" charset="0"/>
            </a:endParaRPr>
          </a:p>
        </p:txBody>
      </p:sp>
      <p:pic>
        <p:nvPicPr>
          <p:cNvPr id="6" name="Picture 5" descr="cd1 bai on tap 1.png"/>
          <p:cNvPicPr>
            <a:picLocks noChangeAspect="1"/>
          </p:cNvPicPr>
          <p:nvPr/>
        </p:nvPicPr>
        <p:blipFill rotWithShape="1">
          <a:blip r:embed="rId2"/>
          <a:srcRect l="8877" t="15761" r="46645" b="80673"/>
          <a:stretch/>
        </p:blipFill>
        <p:spPr>
          <a:xfrm>
            <a:off x="625234" y="172286"/>
            <a:ext cx="6085281" cy="762001"/>
          </a:xfrm>
          <a:prstGeom prst="rect">
            <a:avLst/>
          </a:prstGeom>
        </p:spPr>
      </p:pic>
      <p:sp>
        <p:nvSpPr>
          <p:cNvPr id="7" name="TextBox 6"/>
          <p:cNvSpPr txBox="1"/>
          <p:nvPr/>
        </p:nvSpPr>
        <p:spPr>
          <a:xfrm>
            <a:off x="1046746" y="2708695"/>
            <a:ext cx="3801979" cy="523220"/>
          </a:xfrm>
          <a:prstGeom prst="rect">
            <a:avLst/>
          </a:prstGeom>
          <a:noFill/>
        </p:spPr>
        <p:txBody>
          <a:bodyPr wrap="square" rtlCol="0">
            <a:spAutoFit/>
          </a:bodyPr>
          <a:lstStyle/>
          <a:p>
            <a:r>
              <a:rPr lang="en-US" sz="2800">
                <a:latin typeface="Arial-SGK-TV" pitchFamily="2" charset="0"/>
                <a:cs typeface="Arial-SGK-TV" pitchFamily="2" charset="0"/>
              </a:rPr>
              <a:t>huơ vòi, thuở nhỏ </a:t>
            </a:r>
          </a:p>
        </p:txBody>
      </p:sp>
      <p:sp>
        <p:nvSpPr>
          <p:cNvPr id="8" name="TextBox 7"/>
          <p:cNvSpPr txBox="1"/>
          <p:nvPr/>
        </p:nvSpPr>
        <p:spPr>
          <a:xfrm>
            <a:off x="860840" y="5207253"/>
            <a:ext cx="3801979" cy="523220"/>
          </a:xfrm>
          <a:prstGeom prst="rect">
            <a:avLst/>
          </a:prstGeom>
          <a:noFill/>
        </p:spPr>
        <p:txBody>
          <a:bodyPr wrap="square" rtlCol="0">
            <a:spAutoFit/>
          </a:bodyPr>
          <a:lstStyle/>
          <a:p>
            <a:r>
              <a:rPr lang="en-US" sz="2800">
                <a:latin typeface="Arial-SGK-TV" pitchFamily="2" charset="0"/>
                <a:cs typeface="Arial-SGK-TV" pitchFamily="2" charset="0"/>
              </a:rPr>
              <a:t>thu hoạch, ngã oạch </a:t>
            </a:r>
          </a:p>
        </p:txBody>
      </p:sp>
      <p:sp>
        <p:nvSpPr>
          <p:cNvPr id="9" name="TextBox 8"/>
          <p:cNvSpPr txBox="1"/>
          <p:nvPr/>
        </p:nvSpPr>
        <p:spPr>
          <a:xfrm>
            <a:off x="6432883" y="2919758"/>
            <a:ext cx="4311317" cy="523220"/>
          </a:xfrm>
          <a:prstGeom prst="rect">
            <a:avLst/>
          </a:prstGeom>
          <a:noFill/>
        </p:spPr>
        <p:txBody>
          <a:bodyPr wrap="square" rtlCol="0">
            <a:spAutoFit/>
          </a:bodyPr>
          <a:lstStyle/>
          <a:p>
            <a:r>
              <a:rPr lang="en-US" sz="2800">
                <a:latin typeface="Arial-SGK-TV" pitchFamily="2" charset="0"/>
                <a:cs typeface="Arial-SGK-TV" pitchFamily="2" charset="0"/>
              </a:rPr>
              <a:t>con hoẵng, dài ngoẵng</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 qua thong minh">
            <a:hlinkClick r:id="" action="ppaction://media"/>
            <a:extLst>
              <a:ext uri="{FF2B5EF4-FFF2-40B4-BE49-F238E27FC236}">
                <a16:creationId xmlns:a16="http://schemas.microsoft.com/office/drawing/2014/main" id="{02F9EAE4-D2E9-4A2C-8853-E61EE01E61E9}"/>
              </a:ext>
            </a:extLst>
          </p:cNvPr>
          <p:cNvPicPr>
            <a:picLocks noChangeAspect="1"/>
          </p:cNvPicPr>
          <p:nvPr>
            <a:videoFile r:link="rId1"/>
            <p:extLst>
              <p:ext uri="{DAA4B4D4-6D71-4841-9C94-3DE7FCFB9230}">
                <p14:media xmlns:p14="http://schemas.microsoft.com/office/powerpoint/2010/main"/>
              </p:ext>
            </p:extLst>
          </p:nvPr>
        </p:nvPicPr>
        <p:blipFill>
          <a:blip r:embed="rId4"/>
          <a:stretch>
            <a:fillRect/>
          </a:stretch>
        </p:blipFill>
        <p:spPr>
          <a:xfrm>
            <a:off x="280212" y="263648"/>
            <a:ext cx="11724481" cy="6332292"/>
          </a:xfrm>
          <a:prstGeom prst="rect">
            <a:avLst/>
          </a:prstGeom>
        </p:spPr>
      </p:pic>
      <p:pic>
        <p:nvPicPr>
          <p:cNvPr id="6" name="Picture 5" descr="cd1 bai on tap 1.png"/>
          <p:cNvPicPr>
            <a:picLocks noChangeAspect="1"/>
          </p:cNvPicPr>
          <p:nvPr/>
        </p:nvPicPr>
        <p:blipFill>
          <a:blip r:embed="rId5"/>
          <a:srcRect t="39561" b="31629"/>
          <a:stretch>
            <a:fillRect/>
          </a:stretch>
        </p:blipFill>
        <p:spPr>
          <a:xfrm>
            <a:off x="509181" y="340006"/>
            <a:ext cx="11266542" cy="6179576"/>
          </a:xfrm>
          <a:prstGeom prst="rect">
            <a:avLst/>
          </a:prstGeom>
        </p:spPr>
      </p:pic>
      <p:pic>
        <p:nvPicPr>
          <p:cNvPr id="7" name="图片 14">
            <a:extLst>
              <a:ext uri="{FF2B5EF4-FFF2-40B4-BE49-F238E27FC236}">
                <a16:creationId xmlns:a16="http://schemas.microsoft.com/office/drawing/2014/main" id="{4B91D39C-EC93-4870-AC18-09E70B2E7B2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020458" y="57377"/>
            <a:ext cx="1169955" cy="1014900"/>
          </a:xfrm>
          <a:prstGeom prst="rect">
            <a:avLst/>
          </a:prstGeom>
        </p:spPr>
      </p:pic>
      <p:sp>
        <p:nvSpPr>
          <p:cNvPr id="8" name="Hình Bầu dục 7">
            <a:extLst>
              <a:ext uri="{FF2B5EF4-FFF2-40B4-BE49-F238E27FC236}">
                <a16:creationId xmlns:a16="http://schemas.microsoft.com/office/drawing/2014/main" id="{FB75094A-EB88-4D9E-826D-7F96675417E4}"/>
              </a:ext>
            </a:extLst>
          </p:cNvPr>
          <p:cNvSpPr/>
          <p:nvPr/>
        </p:nvSpPr>
        <p:spPr>
          <a:xfrm rot="20231429">
            <a:off x="5939043" y="4598781"/>
            <a:ext cx="2723536" cy="1418014"/>
          </a:xfrm>
          <a:prstGeom prst="ellipse">
            <a:avLst/>
          </a:prstGeom>
          <a:noFill/>
          <a:ln w="571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vi-VN"/>
          </a:p>
        </p:txBody>
      </p:sp>
      <p:sp>
        <p:nvSpPr>
          <p:cNvPr id="9" name="Hình Bầu dục 7">
            <a:extLst>
              <a:ext uri="{FF2B5EF4-FFF2-40B4-BE49-F238E27FC236}">
                <a16:creationId xmlns:a16="http://schemas.microsoft.com/office/drawing/2014/main" id="{FB75094A-EB88-4D9E-826D-7F96675417E4}"/>
              </a:ext>
            </a:extLst>
          </p:cNvPr>
          <p:cNvSpPr/>
          <p:nvPr/>
        </p:nvSpPr>
        <p:spPr>
          <a:xfrm>
            <a:off x="6695768" y="1877962"/>
            <a:ext cx="1403554" cy="1337186"/>
          </a:xfrm>
          <a:prstGeom prst="ellipse">
            <a:avLst/>
          </a:prstGeom>
          <a:noFill/>
          <a:ln w="571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vi-VN"/>
          </a:p>
        </p:txBody>
      </p:sp>
      <p:sp>
        <p:nvSpPr>
          <p:cNvPr id="10" name="Hình Bầu dục 7">
            <a:extLst>
              <a:ext uri="{FF2B5EF4-FFF2-40B4-BE49-F238E27FC236}">
                <a16:creationId xmlns:a16="http://schemas.microsoft.com/office/drawing/2014/main" id="{FB75094A-EB88-4D9E-826D-7F96675417E4}"/>
              </a:ext>
            </a:extLst>
          </p:cNvPr>
          <p:cNvSpPr/>
          <p:nvPr/>
        </p:nvSpPr>
        <p:spPr>
          <a:xfrm>
            <a:off x="3116825" y="2168013"/>
            <a:ext cx="1661651" cy="1519083"/>
          </a:xfrm>
          <a:prstGeom prst="ellipse">
            <a:avLst/>
          </a:prstGeom>
          <a:noFill/>
          <a:ln w="571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vi-VN"/>
          </a:p>
        </p:txBody>
      </p:sp>
      <p:sp>
        <p:nvSpPr>
          <p:cNvPr id="11" name="Hình Bầu dục 7">
            <a:extLst>
              <a:ext uri="{FF2B5EF4-FFF2-40B4-BE49-F238E27FC236}">
                <a16:creationId xmlns:a16="http://schemas.microsoft.com/office/drawing/2014/main" id="{FB75094A-EB88-4D9E-826D-7F96675417E4}"/>
              </a:ext>
            </a:extLst>
          </p:cNvPr>
          <p:cNvSpPr/>
          <p:nvPr/>
        </p:nvSpPr>
        <p:spPr>
          <a:xfrm>
            <a:off x="7674077" y="3087330"/>
            <a:ext cx="1295400" cy="1143000"/>
          </a:xfrm>
          <a:prstGeom prst="ellipse">
            <a:avLst/>
          </a:prstGeom>
          <a:noFill/>
          <a:ln w="571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vi-VN"/>
          </a:p>
        </p:txBody>
      </p:sp>
      <p:cxnSp>
        <p:nvCxnSpPr>
          <p:cNvPr id="4" name="Straight Connector 3"/>
          <p:cNvCxnSpPr/>
          <p:nvPr/>
        </p:nvCxnSpPr>
        <p:spPr>
          <a:xfrm>
            <a:off x="2293257" y="1072277"/>
            <a:ext cx="711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88261" y="1072277"/>
            <a:ext cx="209105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732949" y="1072277"/>
            <a:ext cx="179699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32909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arn(inVertical)">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44" fill="hold" display="0">
                  <p:stCondLst>
                    <p:cond delay="indefinite"/>
                  </p:stCondLst>
                </p:cTn>
                <p:tgtEl>
                  <p:spTgt spid="3"/>
                </p:tgtEl>
              </p:cMediaNode>
            </p:video>
          </p:childTnLst>
        </p:cTn>
      </p:par>
    </p:tnLst>
    <p:bldLst>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p:txBody>
          <a:bodyPr/>
          <a:lstStyle/>
          <a:p>
            <a:pPr eaLnBrk="1" hangingPunct="1"/>
            <a:endParaRPr lang="en-US"/>
          </a:p>
        </p:txBody>
      </p:sp>
      <p:sp>
        <p:nvSpPr>
          <p:cNvPr id="6146" name="Rectangle 2"/>
          <p:cNvSpPr>
            <a:spLocks noGrp="1" noChangeArrowheads="1"/>
          </p:cNvSpPr>
          <p:nvPr>
            <p:ph type="title"/>
          </p:nvPr>
        </p:nvSpPr>
        <p:spPr/>
        <p:txBody>
          <a:bodyPr/>
          <a:lstStyle/>
          <a:p>
            <a:pPr eaLnBrk="1" hangingPunct="1"/>
            <a:endParaRPr lang="en-US"/>
          </a:p>
        </p:txBody>
      </p:sp>
      <p:pic>
        <p:nvPicPr>
          <p:cNvPr id="6148" name="Picture 4" descr="1178508017">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042" y="-228653"/>
            <a:ext cx="9752330" cy="7316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Pla019"/>
          <p:cNvPicPr>
            <a:picLocks noChangeAspect="1" noChangeArrowheads="1"/>
          </p:cNvPicPr>
          <p:nvPr/>
        </p:nvPicPr>
        <p:blipFill>
          <a:blip r:embed="rId4">
            <a:lum bright="-6000" contrast="12000"/>
            <a:extLst>
              <a:ext uri="{28A0092B-C50C-407E-A947-70E740481C1C}">
                <a14:useLocalDpi xmlns:a14="http://schemas.microsoft.com/office/drawing/2010/main" val="0"/>
              </a:ext>
            </a:extLst>
          </a:blip>
          <a:srcRect/>
          <a:stretch>
            <a:fillRect/>
          </a:stretch>
        </p:blipFill>
        <p:spPr bwMode="auto">
          <a:xfrm>
            <a:off x="0" y="-228653"/>
            <a:ext cx="12190413" cy="731689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150" name="WordArt 6"/>
          <p:cNvSpPr>
            <a:spLocks noChangeArrowheads="1" noChangeShapeType="1" noTextEdit="1"/>
          </p:cNvSpPr>
          <p:nvPr/>
        </p:nvSpPr>
        <p:spPr bwMode="auto">
          <a:xfrm>
            <a:off x="1904752" y="1753006"/>
            <a:ext cx="8457099" cy="2286529"/>
          </a:xfrm>
          <a:prstGeom prst="rect">
            <a:avLst/>
          </a:prstGeom>
        </p:spPr>
        <p:txBody>
          <a:bodyPr wrap="none" fromWordArt="1">
            <a:prstTxWarp prst="textWave2">
              <a:avLst>
                <a:gd name="adj1" fmla="val 13005"/>
                <a:gd name="adj2" fmla="val 0"/>
              </a:avLst>
            </a:prstTxWarp>
          </a:bodyPr>
          <a:lstStyle/>
          <a:p>
            <a:pPr algn="ctr"/>
            <a:r>
              <a:rPr lang="en-US" sz="4800" b="1" kern="10" spc="640">
                <a:ln w="28575">
                  <a:solidFill>
                    <a:schemeClr val="accent2"/>
                  </a:solidFill>
                  <a:round/>
                  <a:headEnd/>
                  <a:tailEnd/>
                </a:ln>
                <a:solidFill>
                  <a:srgbClr val="FF0000"/>
                </a:solidFill>
                <a:effectLst>
                  <a:outerShdw dist="45791" dir="3378596" algn="ctr" rotWithShape="0">
                    <a:srgbClr val="4D4D4D">
                      <a:alpha val="79999"/>
                    </a:srgbClr>
                  </a:outerShdw>
                </a:effectLst>
                <a:latin typeface="HP001 4 hàng"/>
              </a:rPr>
              <a:t>Nghỉ giữa tiết</a:t>
            </a:r>
          </a:p>
        </p:txBody>
      </p:sp>
      <p:pic>
        <p:nvPicPr>
          <p:cNvPr id="73735" name="Picture 7" descr="Picture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647595" y="1371917"/>
            <a:ext cx="952376" cy="95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Picture 8" descr="Picture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742843" y="3201141"/>
            <a:ext cx="952376" cy="95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7" name="Picture 9" descr="Picture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257116" y="4191970"/>
            <a:ext cx="952376" cy="95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8" name="Picture 10" descr="Picture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933297" y="3353576"/>
            <a:ext cx="952376" cy="95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9" name="Picture 11" descr="Picture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019016" y="1448135"/>
            <a:ext cx="952376" cy="95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0" name="Picture 12" descr="Picture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199983" y="1219482"/>
            <a:ext cx="952376" cy="95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1" name="Picture 13" descr="Picture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657124" y="4039535"/>
            <a:ext cx="952376" cy="95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2" name="Picture 14" descr="Picture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771388" y="990829"/>
            <a:ext cx="952376" cy="95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3" name="Picture 15" descr="Picture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904752" y="2515182"/>
            <a:ext cx="952376" cy="95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4" name="Picture 16" descr="Picture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485686" y="304870"/>
            <a:ext cx="952376" cy="95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5" name="Picture 17" descr="Picture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914240" y="2057876"/>
            <a:ext cx="952376" cy="95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7" descr="Bellcoll"/>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314237" y="-244532"/>
            <a:ext cx="1523802" cy="1600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7" descr="Bellcoll"/>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19041" y="-168314"/>
            <a:ext cx="1523802" cy="1524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902925"/>
      </p:ext>
    </p:extLst>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73735"/>
                                        </p:tgtEl>
                                        <p:attrNameLst>
                                          <p:attrName>style.visibility</p:attrName>
                                        </p:attrNameLst>
                                      </p:cBhvr>
                                      <p:to>
                                        <p:strVal val="visible"/>
                                      </p:to>
                                    </p:set>
                                    <p:animEffect transition="in" filter="wipe(down)">
                                      <p:cBhvr>
                                        <p:cTn id="7" dur="500"/>
                                        <p:tgtEl>
                                          <p:spTgt spid="73735"/>
                                        </p:tgtEl>
                                      </p:cBhvr>
                                    </p:animEffect>
                                  </p:childTnLst>
                                </p:cTn>
                              </p:par>
                              <p:par>
                                <p:cTn id="8" presetID="22" presetClass="entr" presetSubtype="4" fill="hold" nodeType="withEffect">
                                  <p:stCondLst>
                                    <p:cond delay="0"/>
                                  </p:stCondLst>
                                  <p:childTnLst>
                                    <p:set>
                                      <p:cBhvr>
                                        <p:cTn id="9" dur="1" fill="hold">
                                          <p:stCondLst>
                                            <p:cond delay="0"/>
                                          </p:stCondLst>
                                        </p:cTn>
                                        <p:tgtEl>
                                          <p:spTgt spid="73736"/>
                                        </p:tgtEl>
                                        <p:attrNameLst>
                                          <p:attrName>style.visibility</p:attrName>
                                        </p:attrNameLst>
                                      </p:cBhvr>
                                      <p:to>
                                        <p:strVal val="visible"/>
                                      </p:to>
                                    </p:set>
                                    <p:animEffect transition="in" filter="wipe(down)">
                                      <p:cBhvr>
                                        <p:cTn id="10" dur="500"/>
                                        <p:tgtEl>
                                          <p:spTgt spid="73736"/>
                                        </p:tgtEl>
                                      </p:cBhvr>
                                    </p:animEffect>
                                  </p:childTnLst>
                                </p:cTn>
                              </p:par>
                              <p:par>
                                <p:cTn id="11" presetID="22" presetClass="entr" presetSubtype="4" fill="hold" nodeType="withEffect">
                                  <p:stCondLst>
                                    <p:cond delay="0"/>
                                  </p:stCondLst>
                                  <p:childTnLst>
                                    <p:set>
                                      <p:cBhvr>
                                        <p:cTn id="12" dur="1" fill="hold">
                                          <p:stCondLst>
                                            <p:cond delay="0"/>
                                          </p:stCondLst>
                                        </p:cTn>
                                        <p:tgtEl>
                                          <p:spTgt spid="73737"/>
                                        </p:tgtEl>
                                        <p:attrNameLst>
                                          <p:attrName>style.visibility</p:attrName>
                                        </p:attrNameLst>
                                      </p:cBhvr>
                                      <p:to>
                                        <p:strVal val="visible"/>
                                      </p:to>
                                    </p:set>
                                    <p:animEffect transition="in" filter="wipe(down)">
                                      <p:cBhvr>
                                        <p:cTn id="13" dur="500"/>
                                        <p:tgtEl>
                                          <p:spTgt spid="73737"/>
                                        </p:tgtEl>
                                      </p:cBhvr>
                                    </p:animEffect>
                                  </p:childTnLst>
                                </p:cTn>
                              </p:par>
                              <p:par>
                                <p:cTn id="14" presetID="22" presetClass="entr" presetSubtype="4" fill="hold" nodeType="withEffect">
                                  <p:stCondLst>
                                    <p:cond delay="0"/>
                                  </p:stCondLst>
                                  <p:childTnLst>
                                    <p:set>
                                      <p:cBhvr>
                                        <p:cTn id="15" dur="1" fill="hold">
                                          <p:stCondLst>
                                            <p:cond delay="0"/>
                                          </p:stCondLst>
                                        </p:cTn>
                                        <p:tgtEl>
                                          <p:spTgt spid="73738"/>
                                        </p:tgtEl>
                                        <p:attrNameLst>
                                          <p:attrName>style.visibility</p:attrName>
                                        </p:attrNameLst>
                                      </p:cBhvr>
                                      <p:to>
                                        <p:strVal val="visible"/>
                                      </p:to>
                                    </p:set>
                                    <p:animEffect transition="in" filter="wipe(down)">
                                      <p:cBhvr>
                                        <p:cTn id="16" dur="500"/>
                                        <p:tgtEl>
                                          <p:spTgt spid="73738"/>
                                        </p:tgtEl>
                                      </p:cBhvr>
                                    </p:animEffect>
                                  </p:childTnLst>
                                </p:cTn>
                              </p:par>
                              <p:par>
                                <p:cTn id="17" presetID="22" presetClass="entr" presetSubtype="4" fill="hold" nodeType="withEffect">
                                  <p:stCondLst>
                                    <p:cond delay="0"/>
                                  </p:stCondLst>
                                  <p:childTnLst>
                                    <p:set>
                                      <p:cBhvr>
                                        <p:cTn id="18" dur="1" fill="hold">
                                          <p:stCondLst>
                                            <p:cond delay="0"/>
                                          </p:stCondLst>
                                        </p:cTn>
                                        <p:tgtEl>
                                          <p:spTgt spid="73739"/>
                                        </p:tgtEl>
                                        <p:attrNameLst>
                                          <p:attrName>style.visibility</p:attrName>
                                        </p:attrNameLst>
                                      </p:cBhvr>
                                      <p:to>
                                        <p:strVal val="visible"/>
                                      </p:to>
                                    </p:set>
                                    <p:animEffect transition="in" filter="wipe(down)">
                                      <p:cBhvr>
                                        <p:cTn id="19" dur="500"/>
                                        <p:tgtEl>
                                          <p:spTgt spid="73739"/>
                                        </p:tgtEl>
                                      </p:cBhvr>
                                    </p:animEffect>
                                  </p:childTnLst>
                                </p:cTn>
                              </p:par>
                              <p:par>
                                <p:cTn id="20" presetID="22" presetClass="entr" presetSubtype="4" fill="hold" nodeType="withEffect">
                                  <p:stCondLst>
                                    <p:cond delay="0"/>
                                  </p:stCondLst>
                                  <p:childTnLst>
                                    <p:set>
                                      <p:cBhvr>
                                        <p:cTn id="21" dur="1" fill="hold">
                                          <p:stCondLst>
                                            <p:cond delay="0"/>
                                          </p:stCondLst>
                                        </p:cTn>
                                        <p:tgtEl>
                                          <p:spTgt spid="73740"/>
                                        </p:tgtEl>
                                        <p:attrNameLst>
                                          <p:attrName>style.visibility</p:attrName>
                                        </p:attrNameLst>
                                      </p:cBhvr>
                                      <p:to>
                                        <p:strVal val="visible"/>
                                      </p:to>
                                    </p:set>
                                    <p:animEffect transition="in" filter="wipe(down)">
                                      <p:cBhvr>
                                        <p:cTn id="22" dur="500"/>
                                        <p:tgtEl>
                                          <p:spTgt spid="73740"/>
                                        </p:tgtEl>
                                      </p:cBhvr>
                                    </p:animEffect>
                                  </p:childTnLst>
                                </p:cTn>
                              </p:par>
                              <p:par>
                                <p:cTn id="23" presetID="22" presetClass="entr" presetSubtype="4" fill="hold" nodeType="withEffect">
                                  <p:stCondLst>
                                    <p:cond delay="0"/>
                                  </p:stCondLst>
                                  <p:childTnLst>
                                    <p:set>
                                      <p:cBhvr>
                                        <p:cTn id="24" dur="1" fill="hold">
                                          <p:stCondLst>
                                            <p:cond delay="0"/>
                                          </p:stCondLst>
                                        </p:cTn>
                                        <p:tgtEl>
                                          <p:spTgt spid="73741"/>
                                        </p:tgtEl>
                                        <p:attrNameLst>
                                          <p:attrName>style.visibility</p:attrName>
                                        </p:attrNameLst>
                                      </p:cBhvr>
                                      <p:to>
                                        <p:strVal val="visible"/>
                                      </p:to>
                                    </p:set>
                                    <p:animEffect transition="in" filter="wipe(down)">
                                      <p:cBhvr>
                                        <p:cTn id="25" dur="500"/>
                                        <p:tgtEl>
                                          <p:spTgt spid="73741"/>
                                        </p:tgtEl>
                                      </p:cBhvr>
                                    </p:animEffect>
                                  </p:childTnLst>
                                </p:cTn>
                              </p:par>
                              <p:par>
                                <p:cTn id="26" presetID="22" presetClass="entr" presetSubtype="4" fill="hold" nodeType="withEffect">
                                  <p:stCondLst>
                                    <p:cond delay="0"/>
                                  </p:stCondLst>
                                  <p:childTnLst>
                                    <p:set>
                                      <p:cBhvr>
                                        <p:cTn id="27" dur="1" fill="hold">
                                          <p:stCondLst>
                                            <p:cond delay="0"/>
                                          </p:stCondLst>
                                        </p:cTn>
                                        <p:tgtEl>
                                          <p:spTgt spid="73742"/>
                                        </p:tgtEl>
                                        <p:attrNameLst>
                                          <p:attrName>style.visibility</p:attrName>
                                        </p:attrNameLst>
                                      </p:cBhvr>
                                      <p:to>
                                        <p:strVal val="visible"/>
                                      </p:to>
                                    </p:set>
                                    <p:animEffect transition="in" filter="wipe(down)">
                                      <p:cBhvr>
                                        <p:cTn id="28" dur="500"/>
                                        <p:tgtEl>
                                          <p:spTgt spid="73742"/>
                                        </p:tgtEl>
                                      </p:cBhvr>
                                    </p:animEffect>
                                  </p:childTnLst>
                                </p:cTn>
                              </p:par>
                              <p:par>
                                <p:cTn id="29" presetID="22" presetClass="entr" presetSubtype="4" fill="hold" nodeType="withEffect">
                                  <p:stCondLst>
                                    <p:cond delay="0"/>
                                  </p:stCondLst>
                                  <p:childTnLst>
                                    <p:set>
                                      <p:cBhvr>
                                        <p:cTn id="30" dur="1" fill="hold">
                                          <p:stCondLst>
                                            <p:cond delay="0"/>
                                          </p:stCondLst>
                                        </p:cTn>
                                        <p:tgtEl>
                                          <p:spTgt spid="73743"/>
                                        </p:tgtEl>
                                        <p:attrNameLst>
                                          <p:attrName>style.visibility</p:attrName>
                                        </p:attrNameLst>
                                      </p:cBhvr>
                                      <p:to>
                                        <p:strVal val="visible"/>
                                      </p:to>
                                    </p:set>
                                    <p:animEffect transition="in" filter="wipe(down)">
                                      <p:cBhvr>
                                        <p:cTn id="31" dur="500"/>
                                        <p:tgtEl>
                                          <p:spTgt spid="73743"/>
                                        </p:tgtEl>
                                      </p:cBhvr>
                                    </p:animEffect>
                                  </p:childTnLst>
                                </p:cTn>
                              </p:par>
                              <p:par>
                                <p:cTn id="32" presetID="22" presetClass="entr" presetSubtype="4" fill="hold" nodeType="withEffect">
                                  <p:stCondLst>
                                    <p:cond delay="0"/>
                                  </p:stCondLst>
                                  <p:childTnLst>
                                    <p:set>
                                      <p:cBhvr>
                                        <p:cTn id="33" dur="1" fill="hold">
                                          <p:stCondLst>
                                            <p:cond delay="0"/>
                                          </p:stCondLst>
                                        </p:cTn>
                                        <p:tgtEl>
                                          <p:spTgt spid="73744"/>
                                        </p:tgtEl>
                                        <p:attrNameLst>
                                          <p:attrName>style.visibility</p:attrName>
                                        </p:attrNameLst>
                                      </p:cBhvr>
                                      <p:to>
                                        <p:strVal val="visible"/>
                                      </p:to>
                                    </p:set>
                                    <p:animEffect transition="in" filter="wipe(down)">
                                      <p:cBhvr>
                                        <p:cTn id="34" dur="500"/>
                                        <p:tgtEl>
                                          <p:spTgt spid="73744"/>
                                        </p:tgtEl>
                                      </p:cBhvr>
                                    </p:animEffect>
                                  </p:childTnLst>
                                </p:cTn>
                              </p:par>
                              <p:par>
                                <p:cTn id="35" presetID="22" presetClass="entr" presetSubtype="4" fill="hold" nodeType="withEffect">
                                  <p:stCondLst>
                                    <p:cond delay="0"/>
                                  </p:stCondLst>
                                  <p:childTnLst>
                                    <p:set>
                                      <p:cBhvr>
                                        <p:cTn id="36" dur="1" fill="hold">
                                          <p:stCondLst>
                                            <p:cond delay="0"/>
                                          </p:stCondLst>
                                        </p:cTn>
                                        <p:tgtEl>
                                          <p:spTgt spid="73745"/>
                                        </p:tgtEl>
                                        <p:attrNameLst>
                                          <p:attrName>style.visibility</p:attrName>
                                        </p:attrNameLst>
                                      </p:cBhvr>
                                      <p:to>
                                        <p:strVal val="visible"/>
                                      </p:to>
                                    </p:set>
                                    <p:animEffect transition="in" filter="wipe(down)">
                                      <p:cBhvr>
                                        <p:cTn id="37" dur="500"/>
                                        <p:tgtEl>
                                          <p:spTgt spid="73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963" y="0"/>
            <a:ext cx="12181449" cy="6859588"/>
            <a:chOff x="0" y="0"/>
            <a:chExt cx="12192000" cy="6858000"/>
          </a:xfrm>
        </p:grpSpPr>
        <p:sp>
          <p:nvSpPr>
            <p:cNvPr id="3" name="Rectangle 2"/>
            <p:cNvSpPr/>
            <p:nvPr/>
          </p:nvSpPr>
          <p:spPr>
            <a:xfrm>
              <a:off x="0" y="0"/>
              <a:ext cx="12192000" cy="6858000"/>
            </a:xfrm>
            <a:prstGeom prst="rect">
              <a:avLst/>
            </a:prstGeom>
            <a:solidFill>
              <a:srgbClr val="F9F6E7"/>
            </a:solidFill>
            <a:ln>
              <a:solidFill>
                <a:srgbClr val="F9F6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0" y="0"/>
              <a:ext cx="9029700" cy="6858000"/>
              <a:chOff x="0" y="0"/>
              <a:chExt cx="9029700" cy="685800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3519" b="24814"/>
              <a:stretch/>
            </p:blipFill>
            <p:spPr>
              <a:xfrm>
                <a:off x="0" y="3759200"/>
                <a:ext cx="3549775" cy="308610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70926"/>
              <a:stretch/>
            </p:blipFill>
            <p:spPr>
              <a:xfrm>
                <a:off x="0" y="1765300"/>
                <a:ext cx="6858000" cy="1993900"/>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3519" b="24814"/>
              <a:stretch/>
            </p:blipFill>
            <p:spPr>
              <a:xfrm>
                <a:off x="3048001" y="5157668"/>
                <a:ext cx="1955800" cy="1700332"/>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70926"/>
              <a:stretch/>
            </p:blipFill>
            <p:spPr>
              <a:xfrm>
                <a:off x="0" y="0"/>
                <a:ext cx="6858000" cy="1993900"/>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b="70926"/>
              <a:stretch/>
            </p:blipFill>
            <p:spPr>
              <a:xfrm>
                <a:off x="4889500" y="4851400"/>
                <a:ext cx="4140200" cy="1993900"/>
              </a:xfrm>
              <a:prstGeom prst="rect">
                <a:avLst/>
              </a:prstGeom>
            </p:spPr>
          </p:pic>
        </p:grpSp>
      </p:grpSp>
      <p:sp>
        <p:nvSpPr>
          <p:cNvPr id="15" name="TextBox 14"/>
          <p:cNvSpPr txBox="1"/>
          <p:nvPr/>
        </p:nvSpPr>
        <p:spPr>
          <a:xfrm>
            <a:off x="3275289" y="3729435"/>
            <a:ext cx="4583170" cy="523220"/>
          </a:xfrm>
          <a:prstGeom prst="rect">
            <a:avLst/>
          </a:prstGeom>
          <a:noFill/>
        </p:spPr>
        <p:txBody>
          <a:bodyPr wrap="square" rtlCol="0">
            <a:spAutoFit/>
          </a:bodyPr>
          <a:lstStyle/>
          <a:p>
            <a:r>
              <a:rPr lang="en-US" sz="2800">
                <a:solidFill>
                  <a:schemeClr val="accent1">
                    <a:lumMod val="50000"/>
                  </a:schemeClr>
                </a:solidFill>
                <a:latin typeface="Arial-SGK-TV" pitchFamily="2" charset="0"/>
                <a:cs typeface="Arial-SGK-TV" pitchFamily="2" charset="0"/>
              </a:rPr>
              <a:t>     </a:t>
            </a:r>
            <a:endParaRPr lang="en-US" sz="3200" dirty="0">
              <a:solidFill>
                <a:schemeClr val="accent1">
                  <a:lumMod val="50000"/>
                </a:schemeClr>
              </a:solidFill>
              <a:latin typeface="Arial-SGK-TV" pitchFamily="2" charset="0"/>
              <a:cs typeface="Arial-SGK-TV" pitchFamily="2" charset="0"/>
            </a:endParaRPr>
          </a:p>
        </p:txBody>
      </p:sp>
      <p:sp>
        <p:nvSpPr>
          <p:cNvPr id="10" name="Rectangle 9"/>
          <p:cNvSpPr/>
          <p:nvPr/>
        </p:nvSpPr>
        <p:spPr>
          <a:xfrm>
            <a:off x="409074" y="1692855"/>
            <a:ext cx="11417968" cy="1384995"/>
          </a:xfrm>
          <a:prstGeom prst="rect">
            <a:avLst/>
          </a:prstGeom>
        </p:spPr>
        <p:txBody>
          <a:bodyPr wrap="square">
            <a:spAutoFit/>
          </a:bodyPr>
          <a:lstStyle/>
          <a:p>
            <a:r>
              <a:rPr lang="en-US" sz="2800">
                <a:latin typeface="Arial-SGK-TV" pitchFamily="2" charset="0"/>
                <a:cs typeface="Arial-SGK-TV" pitchFamily="2" charset="0"/>
              </a:rPr>
              <a:t>        Chào bạn.   Mình tên là Nam. Mình học lớp 1A, trường Tiểu học Lê Quý Đôn.Đi học, mình có nhiều bạn mới.Mình đã biết đọc truyện tranh .Mình rất vui khi được làm quen với bạn.</a:t>
            </a:r>
          </a:p>
        </p:txBody>
      </p:sp>
    </p:spTree>
    <p:extLst>
      <p:ext uri="{BB962C8B-B14F-4D97-AF65-F5344CB8AC3E}">
        <p14:creationId xmlns:p14="http://schemas.microsoft.com/office/powerpoint/2010/main" val="36907756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 name="ISPRING_PRESENTATION_TITLE" val="卡通儿童教育PPT模板"/>
</p:tagLst>
</file>

<file path=ppt/tags/tag2.xml><?xml version="1.0" encoding="utf-8"?>
<p:tagLst xmlns:a="http://schemas.openxmlformats.org/drawingml/2006/main" xmlns:r="http://schemas.openxmlformats.org/officeDocument/2006/relationships" xmlns:p="http://schemas.openxmlformats.org/presentationml/2006/main">
  <p:tag name="TIMING" val="|5.3"/>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5593</TotalTime>
  <Words>329</Words>
  <Application>Microsoft Office PowerPoint</Application>
  <PresentationFormat>Custom</PresentationFormat>
  <Paragraphs>69</Paragraphs>
  <Slides>18</Slides>
  <Notes>9</Notes>
  <HiddenSlides>0</HiddenSlides>
  <MMClips>5</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等线</vt:lpstr>
      <vt:lpstr>等线 Light</vt:lpstr>
      <vt:lpstr>Arial</vt:lpstr>
      <vt:lpstr>Arial-Rounded</vt:lpstr>
      <vt:lpstr>Arial-SGK-TV</vt:lpstr>
      <vt:lpstr>Calibri</vt:lpstr>
      <vt:lpstr>HP001 4 hàng</vt:lpstr>
      <vt:lpstr>Times New Roman</vt:lpstr>
      <vt:lpstr>第一PPT，www.1ppt.com</vt:lpstr>
      <vt:lpstr>PowerPoint Presentation</vt:lpstr>
      <vt:lpstr>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cp:lastModifiedBy>Hong Nhung Nguyen Thi</cp:lastModifiedBy>
  <cp:revision>3295</cp:revision>
  <dcterms:created xsi:type="dcterms:W3CDTF">2015-12-01T09:06:39Z</dcterms:created>
  <dcterms:modified xsi:type="dcterms:W3CDTF">2022-01-27T17:11:05Z</dcterms:modified>
</cp:coreProperties>
</file>