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2" r:id="rId3"/>
  </p:sldMasterIdLst>
  <p:notesMasterIdLst>
    <p:notesMasterId r:id="rId28"/>
  </p:notesMasterIdLst>
  <p:sldIdLst>
    <p:sldId id="321" r:id="rId4"/>
    <p:sldId id="256" r:id="rId5"/>
    <p:sldId id="275" r:id="rId6"/>
    <p:sldId id="257" r:id="rId7"/>
    <p:sldId id="258" r:id="rId8"/>
    <p:sldId id="281" r:id="rId9"/>
    <p:sldId id="533" r:id="rId10"/>
    <p:sldId id="276" r:id="rId11"/>
    <p:sldId id="277" r:id="rId12"/>
    <p:sldId id="278" r:id="rId13"/>
    <p:sldId id="279" r:id="rId14"/>
    <p:sldId id="534" r:id="rId15"/>
    <p:sldId id="259" r:id="rId16"/>
    <p:sldId id="536" r:id="rId17"/>
    <p:sldId id="263" r:id="rId18"/>
    <p:sldId id="264" r:id="rId19"/>
    <p:sldId id="266" r:id="rId20"/>
    <p:sldId id="270" r:id="rId21"/>
    <p:sldId id="542" r:id="rId22"/>
    <p:sldId id="544" r:id="rId23"/>
    <p:sldId id="540" r:id="rId24"/>
    <p:sldId id="541" r:id="rId25"/>
    <p:sldId id="269" r:id="rId26"/>
    <p:sldId id="271" r:id="rId2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CC00CC"/>
    <a:srgbClr val="C71E22"/>
    <a:srgbClr val="25C6FF"/>
    <a:srgbClr val="EBF6F9"/>
    <a:srgbClr val="FBD8BB"/>
    <a:srgbClr val="CAE8AA"/>
    <a:srgbClr val="5BD4FF"/>
    <a:srgbClr val="FFDB6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155" autoAdjust="0"/>
  </p:normalViewPr>
  <p:slideViewPr>
    <p:cSldViewPr>
      <p:cViewPr varScale="1">
        <p:scale>
          <a:sx n="78" d="100"/>
          <a:sy n="78" d="100"/>
        </p:scale>
        <p:origin x="65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20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nhìn</a:t>
            </a:r>
            <a:r>
              <a:rPr lang="en-US" baseline="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640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78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594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151096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383921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238892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945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794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5994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74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67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6187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7605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906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6614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050458311"/>
      </p:ext>
    </p:extLst>
  </p:cSld>
  <p:clrMapOvr>
    <a:masterClrMapping/>
  </p:clrMapOvr>
  <p:transition spd="slow">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624452331"/>
      </p:ext>
    </p:extLst>
  </p:cSld>
  <p:clrMapOvr>
    <a:masterClrMapping/>
  </p:clrMapOvr>
  <p:transition spd="slow">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961050550"/>
      </p:ext>
    </p:extLst>
  </p:cSld>
  <p:clrMapOvr>
    <a:masterClrMapping/>
  </p:clrMapOvr>
  <p:transition spd="slow">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1"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681663988"/>
      </p:ext>
    </p:extLst>
  </p:cSld>
  <p:clrMapOvr>
    <a:masterClrMapping/>
  </p:clrMapOvr>
  <p:transition spd="slow">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652724698"/>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101252388"/>
      </p:ext>
    </p:extLst>
  </p:cSld>
  <p:clrMapOvr>
    <a:masterClrMapping/>
  </p:clrMapOvr>
  <p:transition spd="slow">
    <p:push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366698913"/>
      </p:ext>
    </p:extLst>
  </p:cSld>
  <p:clrMapOvr>
    <a:masterClrMapping/>
  </p:clrMapOvr>
  <p:transition spd="slow">
    <p:push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812723971"/>
      </p:ext>
    </p:extLst>
  </p:cSld>
  <p:clrMapOvr>
    <a:masterClrMapping/>
  </p:clrMapOvr>
  <p:transition spd="slow">
    <p:push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422638372"/>
      </p:ext>
    </p:extLst>
  </p:cSld>
  <p:clrMapOvr>
    <a:masterClrMapping/>
  </p:clrMapOvr>
  <p:transition spd="slow">
    <p:push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2791341390"/>
      </p:ext>
    </p:extLst>
  </p:cSld>
  <p:clrMapOvr>
    <a:masterClrMapping/>
  </p:clrMapOvr>
  <p:transition spd="slow">
    <p:push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1"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E627D-6A46-4209-B224-2F4A414233CE}" type="datetimeFigureOut">
              <a:rPr lang="zh-CN" altLang="en-US" smtClean="0"/>
              <a:t>2022/1/28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1434793810"/>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275756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3E627D-6A46-4209-B224-2F4A414233CE}" type="datetimeFigureOut">
              <a:rPr lang="zh-CN" altLang="en-US" smtClean="0"/>
              <a:t>2022/1/28</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E8D117-9164-4F81-AA5B-CBECAD4E6F43}" type="slidenum">
              <a:rPr lang="zh-CN" altLang="en-US" smtClean="0"/>
              <a:t>‹#›</a:t>
            </a:fld>
            <a:endParaRPr lang="zh-CN" altLang="en-US"/>
          </a:p>
        </p:txBody>
      </p:sp>
    </p:spTree>
    <p:extLst>
      <p:ext uri="{BB962C8B-B14F-4D97-AF65-F5344CB8AC3E}">
        <p14:creationId xmlns:p14="http://schemas.microsoft.com/office/powerpoint/2010/main" val="354150908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slow">
    <p:push dir="d"/>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34.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5.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6.xml"/><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2132229" y="2165764"/>
            <a:ext cx="4879544"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20</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Sinh</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nhật</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voi</a:t>
            </a:r>
            <a:r>
              <a:rPr lang="en-US" altLang="zh-CN" sz="3200" b="1" dirty="0">
                <a:solidFill>
                  <a:srgbClr val="FF0000"/>
                </a:solidFill>
                <a:latin typeface="Times New Roman" panose="02020603050405020304" pitchFamily="18" charset="0"/>
                <a:cs typeface="Times New Roman" panose="02020603050405020304" pitchFamily="18" charset="0"/>
              </a:rPr>
              <a:t> con</a:t>
            </a:r>
          </a:p>
          <a:p>
            <a:pPr algn="ctr" defTabSz="1459538">
              <a:defRPr/>
            </a:pPr>
            <a:r>
              <a:rPr lang="en-US" altLang="zh-CN" sz="3200" b="1" dirty="0">
                <a:solidFill>
                  <a:srgbClr val="FF0000"/>
                </a:solidFill>
                <a:latin typeface="Times New Roman" panose="02020603050405020304" pitchFamily="18" charset="0"/>
                <a:cs typeface="Times New Roman" panose="02020603050405020304" pitchFamily="18" charset="0"/>
              </a:rPr>
              <a:t>(</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1 + 2)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mỏ khoằm</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a:solidFill>
                  <a:srgbClr val="FF0000"/>
                </a:solidFill>
                <a:latin typeface="Arial-Rounded" pitchFamily="34" charset="0"/>
                <a:ea typeface="Arial-Rounded" pitchFamily="34" charset="0"/>
                <a:cs typeface="Arial-Rounded" pitchFamily="34" charset="0"/>
              </a:rPr>
              <a:t>huơ vòi</a:t>
            </a: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Lâm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Anh)</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4301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8216B3F-2706-4C4B-A3E1-6386F9039E5C}"/>
              </a:ext>
            </a:extLst>
          </p:cNvPr>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Lâm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Anh)</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7" name="Oval 6"/>
          <p:cNvSpPr/>
          <p:nvPr/>
        </p:nvSpPr>
        <p:spPr>
          <a:xfrm>
            <a:off x="838200" y="980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15" name="Oval 14"/>
          <p:cNvSpPr/>
          <p:nvPr/>
        </p:nvSpPr>
        <p:spPr>
          <a:xfrm>
            <a:off x="76200" y="13321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
        <p:nvSpPr>
          <p:cNvPr id="16" name="Oval 15"/>
          <p:cNvSpPr/>
          <p:nvPr/>
        </p:nvSpPr>
        <p:spPr>
          <a:xfrm>
            <a:off x="7086600" y="15049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3</a:t>
            </a:r>
          </a:p>
        </p:txBody>
      </p:sp>
      <p:sp>
        <p:nvSpPr>
          <p:cNvPr id="17" name="Oval 16"/>
          <p:cNvSpPr/>
          <p:nvPr/>
        </p:nvSpPr>
        <p:spPr>
          <a:xfrm>
            <a:off x="5257800" y="19359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4</a:t>
            </a:r>
          </a:p>
        </p:txBody>
      </p:sp>
      <p:sp>
        <p:nvSpPr>
          <p:cNvPr id="18" name="Oval 17"/>
          <p:cNvSpPr/>
          <p:nvPr/>
        </p:nvSpPr>
        <p:spPr>
          <a:xfrm>
            <a:off x="-4482" y="23377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5</a:t>
            </a:r>
          </a:p>
        </p:txBody>
      </p:sp>
      <p:sp>
        <p:nvSpPr>
          <p:cNvPr id="19" name="Oval 18"/>
          <p:cNvSpPr/>
          <p:nvPr/>
        </p:nvSpPr>
        <p:spPr>
          <a:xfrm>
            <a:off x="6214919" y="234127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6</a:t>
            </a:r>
          </a:p>
        </p:txBody>
      </p:sp>
      <p:sp>
        <p:nvSpPr>
          <p:cNvPr id="20" name="Oval 19"/>
          <p:cNvSpPr/>
          <p:nvPr/>
        </p:nvSpPr>
        <p:spPr>
          <a:xfrm>
            <a:off x="6367319" y="275888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7</a:t>
            </a:r>
          </a:p>
        </p:txBody>
      </p:sp>
      <p:sp>
        <p:nvSpPr>
          <p:cNvPr id="21" name="Oval 20"/>
          <p:cNvSpPr/>
          <p:nvPr/>
        </p:nvSpPr>
        <p:spPr>
          <a:xfrm>
            <a:off x="838200"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8</a:t>
            </a:r>
          </a:p>
        </p:txBody>
      </p:sp>
      <p:sp>
        <p:nvSpPr>
          <p:cNvPr id="23" name="Oval 22"/>
          <p:cNvSpPr/>
          <p:nvPr/>
        </p:nvSpPr>
        <p:spPr>
          <a:xfrm>
            <a:off x="4135582" y="364076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9</a:t>
            </a:r>
          </a:p>
        </p:txBody>
      </p:sp>
      <p:sp>
        <p:nvSpPr>
          <p:cNvPr id="26" name="TextBox 25">
            <a:extLst>
              <a:ext uri="{FF2B5EF4-FFF2-40B4-BE49-F238E27FC236}">
                <a16:creationId xmlns:a16="http://schemas.microsoft.com/office/drawing/2014/main" id="{56C6C249-D195-4869-AB9E-E80E9EF6D2A9}"/>
              </a:ext>
            </a:extLst>
          </p:cNvPr>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6">
                    <a:lumMod val="75000"/>
                  </a:schemeClr>
                </a:solidFill>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solidFill>
                  <a:schemeClr val="accent6">
                    <a:lumMod val="75000"/>
                  </a:schemeClr>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6" name="Oval 5">
            <a:extLst>
              <a:ext uri="{FF2B5EF4-FFF2-40B4-BE49-F238E27FC236}">
                <a16:creationId xmlns:a16="http://schemas.microsoft.com/office/drawing/2014/main" id="{4BC61AF8-ABA1-418D-AB1B-A12028F73AB2}"/>
              </a:ext>
            </a:extLst>
          </p:cNvPr>
          <p:cNvSpPr/>
          <p:nvPr/>
        </p:nvSpPr>
        <p:spPr>
          <a:xfrm>
            <a:off x="592282" y="1200150"/>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1</a:t>
            </a:r>
          </a:p>
        </p:txBody>
      </p:sp>
      <p:sp>
        <p:nvSpPr>
          <p:cNvPr id="7" name="Oval 6">
            <a:extLst>
              <a:ext uri="{FF2B5EF4-FFF2-40B4-BE49-F238E27FC236}">
                <a16:creationId xmlns:a16="http://schemas.microsoft.com/office/drawing/2014/main" id="{7F70E40F-C8D6-4A71-8F0F-A68BECD17848}"/>
              </a:ext>
            </a:extLst>
          </p:cNvPr>
          <p:cNvSpPr/>
          <p:nvPr/>
        </p:nvSpPr>
        <p:spPr>
          <a:xfrm>
            <a:off x="592282" y="3790950"/>
            <a:ext cx="304800" cy="304800"/>
          </a:xfrm>
          <a:prstGeom prst="ellipse">
            <a:avLst/>
          </a:prstGeom>
          <a:solidFill>
            <a:srgbClr val="92D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Tree>
    <p:custDataLst>
      <p:tags r:id="rId1"/>
    </p:custDataLst>
    <p:extLst>
      <p:ext uri="{BB962C8B-B14F-4D97-AF65-F5344CB8AC3E}">
        <p14:creationId xmlns:p14="http://schemas.microsoft.com/office/powerpoint/2010/main" val="31795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108C66FE-5F2C-44C5-AA91-C60C789AFF23}"/>
              </a:ext>
            </a:extLst>
          </p:cNvPr>
          <p:cNvCxnSpPr/>
          <p:nvPr/>
        </p:nvCxnSpPr>
        <p:spPr>
          <a:xfrm flipH="1">
            <a:off x="6050972" y="19803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1+#ppt_w/2"/>
                                          </p:val>
                                        </p:tav>
                                        <p:tav tm="100000">
                                          <p:val>
                                            <p:strVal val="#ppt_x"/>
                                          </p:val>
                                        </p:tav>
                                      </p:tavLst>
                                    </p:anim>
                                    <p:anim calcmode="lin" valueType="num">
                                      <p:cBhvr additive="base">
                                        <p:cTn id="27"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3026698" y="3364746"/>
            <a:ext cx="3352800" cy="158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5750"/>
            <a:ext cx="8149352" cy="421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073" y="43960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Những bạn nào đến mừng sinh nhật voi con?</a:t>
            </a:r>
          </a:p>
        </p:txBody>
      </p:sp>
      <p:sp>
        <p:nvSpPr>
          <p:cNvPr id="10" name="TextBox 9"/>
          <p:cNvSpPr txBox="1"/>
          <p:nvPr/>
        </p:nvSpPr>
        <p:spPr>
          <a:xfrm>
            <a:off x="301336" y="4240125"/>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tặng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quà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cho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a:t>
            </a:r>
          </a:p>
        </p:txBody>
      </p:sp>
      <p:sp>
        <p:nvSpPr>
          <p:cNvPr id="11" name="TextBox 10"/>
          <p:cNvSpPr txBox="1"/>
          <p:nvPr/>
        </p:nvSpPr>
        <p:spPr>
          <a:xfrm>
            <a:off x="271895" y="4277764"/>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làm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cảm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các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a:t>
            </a:r>
          </a:p>
        </p:txBody>
      </p:sp>
      <p:sp>
        <p:nvSpPr>
          <p:cNvPr id="12" name="TextBox 11"/>
          <p:cNvSpPr txBox="1"/>
          <p:nvPr/>
        </p:nvSpPr>
        <p:spPr>
          <a:xfrm>
            <a:off x="271895" y="4240124"/>
            <a:ext cx="8283864" cy="584775"/>
          </a:xfrm>
          <a:prstGeom prst="rect">
            <a:avLst/>
          </a:prstGeom>
          <a:solidFill>
            <a:srgbClr val="BEE395"/>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Sinh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nhật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của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voi</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như</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thế</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nào</a:t>
            </a:r>
            <a:r>
              <a:rPr lang="en-US" sz="3200" dirty="0">
                <a:latin typeface="Arial-Rounded" pitchFamily="34" charset="0"/>
                <a:ea typeface="Arial-Rounded" pitchFamily="34" charset="0"/>
                <a:cs typeface="Arial-Rounded" pitchFamily="34" charset="0"/>
              </a:rPr>
              <a:t>?</a:t>
            </a:r>
          </a:p>
        </p:txBody>
      </p:sp>
    </p:spTree>
    <p:custDataLst>
      <p:tags r:id="rId1"/>
    </p:custDataLst>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b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dirty="0" err="1">
                <a:latin typeface="Arial-Rounded" pitchFamily="34" charset="0"/>
                <a:ea typeface="Arial-Rounded" pitchFamily="34" charset="0"/>
                <a:cs typeface="Arial-Rounded" pitchFamily="34" charset="0"/>
              </a:rPr>
              <a:t>Voi</a:t>
            </a:r>
            <a:r>
              <a:rPr lang="en-US" sz="3600" dirty="0">
                <a:latin typeface="Arial-Rounded" pitchFamily="34" charset="0"/>
                <a:ea typeface="Arial-Rounded" pitchFamily="34" charset="0"/>
                <a:cs typeface="Arial-Rounded" pitchFamily="34" charset="0"/>
              </a:rPr>
              <a:t> con (…) </a:t>
            </a:r>
            <a:r>
              <a:rPr lang="en-US" sz="3600" dirty="0" err="1">
                <a:latin typeface="Arial-Rounded" pitchFamily="34" charset="0"/>
                <a:ea typeface="Arial-Rounded" pitchFamily="34" charset="0"/>
                <a:cs typeface="Arial-Rounded" pitchFamily="34" charset="0"/>
              </a:rPr>
              <a:t>để</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cảm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ơn</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các</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bạn</a:t>
            </a:r>
            <a:r>
              <a:rPr lang="en-US" sz="3600" dirty="0">
                <a:latin typeface="Arial-Rounded" pitchFamily="34" charset="0"/>
                <a:ea typeface="Arial-Rounded" pitchFamily="34" charset="0"/>
                <a:cs typeface="Arial-Rounded" pitchFamily="34" charset="0"/>
              </a:rPr>
              <a:t>.</a:t>
            </a:r>
          </a:p>
        </p:txBody>
      </p:sp>
      <p:sp>
        <p:nvSpPr>
          <p:cNvPr id="7" name="Rectangle 6">
            <a:extLst>
              <a:ext uri="{FF2B5EF4-FFF2-40B4-BE49-F238E27FC236}">
                <a16:creationId xmlns:a16="http://schemas.microsoft.com/office/drawing/2014/main" id="{A4730778-E7BC-47A7-964C-213D8CC9A148}"/>
              </a:ext>
            </a:extLst>
          </p:cNvPr>
          <p:cNvSpPr/>
          <p:nvPr/>
        </p:nvSpPr>
        <p:spPr>
          <a:xfrm>
            <a:off x="450589" y="2057992"/>
            <a:ext cx="8153400" cy="646331"/>
          </a:xfrm>
          <a:prstGeom prst="rect">
            <a:avLst/>
          </a:prstGeom>
        </p:spPr>
        <p:txBody>
          <a:bodyPr wrap="square">
            <a:spAutoFit/>
          </a:bodyPr>
          <a:lstStyle/>
          <a:p>
            <a:pPr algn="ctr"/>
            <a:r>
              <a:rPr lang="en-US" sz="3600" dirty="0" err="1">
                <a:latin typeface="Arial-Rounded" pitchFamily="34" charset="0"/>
                <a:ea typeface="Arial-Rounded" pitchFamily="34" charset="0"/>
                <a:cs typeface="Arial-Rounded" pitchFamily="34" charset="0"/>
              </a:rPr>
              <a:t>Voi</a:t>
            </a:r>
            <a:r>
              <a:rPr lang="en-US" sz="3600" dirty="0">
                <a:latin typeface="Arial-Rounded" pitchFamily="34" charset="0"/>
                <a:ea typeface="Arial-Rounded" pitchFamily="34" charset="0"/>
                <a:cs typeface="Arial-Rounded" pitchFamily="34" charset="0"/>
              </a:rPr>
              <a:t> con </a:t>
            </a:r>
            <a:r>
              <a:rPr lang="en-US" sz="3600" dirty="0" err="1">
                <a:solidFill>
                  <a:srgbClr val="FF0000"/>
                </a:solidFill>
                <a:latin typeface="Arial-Rounded" pitchFamily="34" charset="0"/>
                <a:ea typeface="Arial-Rounded" pitchFamily="34" charset="0"/>
                <a:cs typeface="Arial-Rounded" pitchFamily="34" charset="0"/>
              </a:rPr>
              <a:t>huơ</a:t>
            </a:r>
            <a:r>
              <a:rPr lang="en-US" sz="3600" dirty="0">
                <a:solidFill>
                  <a:srgbClr val="FF0000"/>
                </a:solidFill>
                <a:latin typeface="Arial-Rounded" pitchFamily="34" charset="0"/>
                <a:ea typeface="Arial-Rounded" pitchFamily="34" charset="0"/>
                <a:cs typeface="Arial-Rounded" pitchFamily="34" charset="0"/>
              </a:rPr>
              <a:t> </a:t>
            </a:r>
            <a:r>
              <a:rPr lang="en-US" sz="3600" dirty="0" err="1">
                <a:solidFill>
                  <a:srgbClr val="FF0000"/>
                </a:solidFill>
                <a:latin typeface="Arial-Rounded" pitchFamily="34" charset="0"/>
                <a:ea typeface="Arial-Rounded" pitchFamily="34" charset="0"/>
                <a:cs typeface="Arial-Rounded" pitchFamily="34" charset="0"/>
              </a:rPr>
              <a:t>vòi</a:t>
            </a:r>
            <a:r>
              <a:rPr lang="en-US" sz="3600" dirty="0">
                <a:solidFill>
                  <a:srgbClr val="FF0000"/>
                </a:solidFill>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để</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cảm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ơn</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các</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bạn</a:t>
            </a:r>
            <a:r>
              <a:rPr lang="en-US" sz="3600" dirty="0">
                <a:latin typeface="Arial-Rounded" pitchFamily="34" charset="0"/>
                <a:ea typeface="Arial-Rounded" pitchFamily="34" charset="0"/>
                <a:cs typeface="Arial-Rounded" pitchFamily="34" charset="0"/>
              </a:rPr>
              <a:t>.</a:t>
            </a:r>
          </a:p>
        </p:txBody>
      </p:sp>
      <p:pic>
        <p:nvPicPr>
          <p:cNvPr id="6" name="Picture 5">
            <a:extLst>
              <a:ext uri="{FF2B5EF4-FFF2-40B4-BE49-F238E27FC236}">
                <a16:creationId xmlns:a16="http://schemas.microsoft.com/office/drawing/2014/main" id="{4DCFBA1E-BAF4-435C-9721-9DEFD3FD9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33" y="2915834"/>
            <a:ext cx="7528610" cy="1828557"/>
          </a:xfrm>
          <a:prstGeom prst="rect">
            <a:avLst/>
          </a:prstGeom>
        </p:spPr>
      </p:pic>
    </p:spTree>
    <p:custDataLst>
      <p:tags r:id="rId1"/>
    </p:custDataLst>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spTree>
    <p:extLst>
      <p:ext uri="{BB962C8B-B14F-4D97-AF65-F5344CB8AC3E}">
        <p14:creationId xmlns:p14="http://schemas.microsoft.com/office/powerpoint/2010/main" val="88749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SINH NHẬT CỦA VOI CON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Tree>
    <p:custDataLst>
      <p:tags r:id="rId1"/>
    </p:custDataLst>
    <p:extLst>
      <p:ext uri="{BB962C8B-B14F-4D97-AF65-F5344CB8AC3E}">
        <p14:creationId xmlns:p14="http://schemas.microsoft.com/office/powerpoint/2010/main" val="38303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048CB-3176-4CE5-9F86-96272F4E00FC}"/>
              </a:ext>
            </a:extLst>
          </p:cNvPr>
          <p:cNvPicPr>
            <a:picLocks noChangeAspect="1"/>
          </p:cNvPicPr>
          <p:nvPr/>
        </p:nvPicPr>
        <p:blipFill rotWithShape="1">
          <a:blip r:embed="rId2">
            <a:extLst>
              <a:ext uri="{28A0092B-C50C-407E-A947-70E740481C1C}">
                <a14:useLocalDpi xmlns:a14="http://schemas.microsoft.com/office/drawing/2010/main" val="0"/>
              </a:ext>
            </a:extLst>
          </a:blip>
          <a:srcRect t="4985"/>
          <a:stretch/>
        </p:blipFill>
        <p:spPr>
          <a:xfrm>
            <a:off x="-12399" y="57150"/>
            <a:ext cx="8927799" cy="2590800"/>
          </a:xfrm>
          <a:prstGeom prst="rect">
            <a:avLst/>
          </a:prstGeom>
        </p:spPr>
      </p:pic>
      <p:sp>
        <p:nvSpPr>
          <p:cNvPr id="7" name="Rectangle 6">
            <a:extLst>
              <a:ext uri="{FF2B5EF4-FFF2-40B4-BE49-F238E27FC236}">
                <a16:creationId xmlns:a16="http://schemas.microsoft.com/office/drawing/2014/main" id="{C4C89FBB-4C4E-4218-B7FE-D35730AA3008}"/>
              </a:ext>
            </a:extLst>
          </p:cNvPr>
          <p:cNvSpPr/>
          <p:nvPr/>
        </p:nvSpPr>
        <p:spPr>
          <a:xfrm>
            <a:off x="-13983" y="895350"/>
            <a:ext cx="1004583" cy="97539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a:t>
            </a:r>
            <a:r>
              <a:rPr kumimoji="0" lang="vi-VN"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V</a:t>
            </a:r>
            <a:endParaRPr kumimoji="0" lang="en-US" sz="58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0D89FE52-5318-4B14-BD2A-A50823331CCE}"/>
              </a:ext>
            </a:extLst>
          </p:cNvPr>
          <p:cNvPicPr>
            <a:picLocks noChangeAspect="1"/>
          </p:cNvPicPr>
          <p:nvPr/>
        </p:nvPicPr>
        <p:blipFill>
          <a:blip r:embed="rId3"/>
          <a:stretch>
            <a:fillRect/>
          </a:stretch>
        </p:blipFill>
        <p:spPr>
          <a:xfrm>
            <a:off x="2234054" y="718432"/>
            <a:ext cx="1499746" cy="1548518"/>
          </a:xfrm>
          <a:prstGeom prst="rect">
            <a:avLst/>
          </a:prstGeom>
        </p:spPr>
      </p:pic>
      <p:pic>
        <p:nvPicPr>
          <p:cNvPr id="10" name="Picture 9">
            <a:extLst>
              <a:ext uri="{FF2B5EF4-FFF2-40B4-BE49-F238E27FC236}">
                <a16:creationId xmlns:a16="http://schemas.microsoft.com/office/drawing/2014/main" id="{F8C32C11-AF84-4885-B75D-AD3567DB56E0}"/>
              </a:ext>
            </a:extLst>
          </p:cNvPr>
          <p:cNvPicPr>
            <a:picLocks noChangeAspect="1"/>
          </p:cNvPicPr>
          <p:nvPr/>
        </p:nvPicPr>
        <p:blipFill>
          <a:blip r:embed="rId3"/>
          <a:stretch>
            <a:fillRect/>
          </a:stretch>
        </p:blipFill>
        <p:spPr>
          <a:xfrm>
            <a:off x="4648200" y="718432"/>
            <a:ext cx="1499746" cy="1548518"/>
          </a:xfrm>
          <a:prstGeom prst="rect">
            <a:avLst/>
          </a:prstGeom>
        </p:spPr>
      </p:pic>
      <p:pic>
        <p:nvPicPr>
          <p:cNvPr id="11" name="Picture 10">
            <a:extLst>
              <a:ext uri="{FF2B5EF4-FFF2-40B4-BE49-F238E27FC236}">
                <a16:creationId xmlns:a16="http://schemas.microsoft.com/office/drawing/2014/main" id="{121855AD-84A1-4A59-B598-98382DAA2E4A}"/>
              </a:ext>
            </a:extLst>
          </p:cNvPr>
          <p:cNvPicPr>
            <a:picLocks noChangeAspect="1"/>
          </p:cNvPicPr>
          <p:nvPr/>
        </p:nvPicPr>
        <p:blipFill>
          <a:blip r:embed="rId3"/>
          <a:stretch>
            <a:fillRect/>
          </a:stretch>
        </p:blipFill>
        <p:spPr>
          <a:xfrm>
            <a:off x="7034654" y="718432"/>
            <a:ext cx="1499746" cy="1548518"/>
          </a:xfrm>
          <a:prstGeom prst="rect">
            <a:avLst/>
          </a:prstGeom>
        </p:spPr>
      </p:pic>
      <p:pic>
        <p:nvPicPr>
          <p:cNvPr id="2" name="Picture 1">
            <a:extLst>
              <a:ext uri="{FF2B5EF4-FFF2-40B4-BE49-F238E27FC236}">
                <a16:creationId xmlns:a16="http://schemas.microsoft.com/office/drawing/2014/main" id="{9941A77C-898E-4FD7-8604-6DA358D62349}"/>
              </a:ext>
            </a:extLst>
          </p:cNvPr>
          <p:cNvPicPr>
            <a:picLocks noChangeAspect="1"/>
          </p:cNvPicPr>
          <p:nvPr/>
        </p:nvPicPr>
        <p:blipFill>
          <a:blip r:embed="rId4"/>
          <a:stretch>
            <a:fillRect/>
          </a:stretch>
        </p:blipFill>
        <p:spPr>
          <a:xfrm>
            <a:off x="-13983" y="2038350"/>
            <a:ext cx="786452" cy="749873"/>
          </a:xfrm>
          <a:prstGeom prst="rect">
            <a:avLst/>
          </a:prstGeom>
        </p:spPr>
      </p:pic>
      <p:pic>
        <p:nvPicPr>
          <p:cNvPr id="14" name="Picture 13">
            <a:extLst>
              <a:ext uri="{FF2B5EF4-FFF2-40B4-BE49-F238E27FC236}">
                <a16:creationId xmlns:a16="http://schemas.microsoft.com/office/drawing/2014/main" id="{73A6B6D6-9A10-4946-BE73-1BD6F22A0B71}"/>
              </a:ext>
            </a:extLst>
          </p:cNvPr>
          <p:cNvPicPr>
            <a:picLocks noChangeAspect="1"/>
          </p:cNvPicPr>
          <p:nvPr/>
        </p:nvPicPr>
        <p:blipFill>
          <a:blip r:embed="rId4"/>
          <a:stretch>
            <a:fillRect/>
          </a:stretch>
        </p:blipFill>
        <p:spPr>
          <a:xfrm>
            <a:off x="2413948" y="2038350"/>
            <a:ext cx="786452" cy="749873"/>
          </a:xfrm>
          <a:prstGeom prst="rect">
            <a:avLst/>
          </a:prstGeom>
        </p:spPr>
      </p:pic>
      <p:pic>
        <p:nvPicPr>
          <p:cNvPr id="15" name="Picture 14">
            <a:extLst>
              <a:ext uri="{FF2B5EF4-FFF2-40B4-BE49-F238E27FC236}">
                <a16:creationId xmlns:a16="http://schemas.microsoft.com/office/drawing/2014/main" id="{27AA2F8B-4F74-425A-8E1A-ECBBFE8EFED7}"/>
              </a:ext>
            </a:extLst>
          </p:cNvPr>
          <p:cNvPicPr>
            <a:picLocks noChangeAspect="1"/>
          </p:cNvPicPr>
          <p:nvPr/>
        </p:nvPicPr>
        <p:blipFill>
          <a:blip r:embed="rId4"/>
          <a:stretch>
            <a:fillRect/>
          </a:stretch>
        </p:blipFill>
        <p:spPr>
          <a:xfrm>
            <a:off x="4802159" y="2038350"/>
            <a:ext cx="786452" cy="749873"/>
          </a:xfrm>
          <a:prstGeom prst="rect">
            <a:avLst/>
          </a:prstGeom>
        </p:spPr>
      </p:pic>
      <p:pic>
        <p:nvPicPr>
          <p:cNvPr id="16" name="Picture 15">
            <a:extLst>
              <a:ext uri="{FF2B5EF4-FFF2-40B4-BE49-F238E27FC236}">
                <a16:creationId xmlns:a16="http://schemas.microsoft.com/office/drawing/2014/main" id="{C636D6A2-3947-479F-BC3B-EAED0E5D0087}"/>
              </a:ext>
            </a:extLst>
          </p:cNvPr>
          <p:cNvPicPr>
            <a:picLocks noChangeAspect="1"/>
          </p:cNvPicPr>
          <p:nvPr/>
        </p:nvPicPr>
        <p:blipFill>
          <a:blip r:embed="rId4"/>
          <a:stretch>
            <a:fillRect/>
          </a:stretch>
        </p:blipFill>
        <p:spPr>
          <a:xfrm>
            <a:off x="7200356" y="2038350"/>
            <a:ext cx="786452" cy="749873"/>
          </a:xfrm>
          <a:prstGeom prst="rect">
            <a:avLst/>
          </a:prstGeom>
        </p:spPr>
      </p:pic>
    </p:spTree>
    <p:extLst>
      <p:ext uri="{BB962C8B-B14F-4D97-AF65-F5344CB8AC3E}">
        <p14:creationId xmlns:p14="http://schemas.microsoft.com/office/powerpoint/2010/main" val="228837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234" y="12763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2235" y="1747092"/>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9" name="Rectangle 8"/>
          <p:cNvSpPr/>
          <p:nvPr/>
        </p:nvSpPr>
        <p:spPr>
          <a:xfrm>
            <a:off x="185377"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pic>
        <p:nvPicPr>
          <p:cNvPr id="3" name="Picture 2">
            <a:extLst>
              <a:ext uri="{FF2B5EF4-FFF2-40B4-BE49-F238E27FC236}">
                <a16:creationId xmlns:a16="http://schemas.microsoft.com/office/drawing/2014/main" id="{E1C3B0FC-8DF4-4658-80C4-ED90BE828A5A}"/>
              </a:ext>
            </a:extLst>
          </p:cNvPr>
          <p:cNvPicPr>
            <a:picLocks noChangeAspect="1"/>
          </p:cNvPicPr>
          <p:nvPr/>
        </p:nvPicPr>
        <p:blipFill rotWithShape="1">
          <a:blip r:embed="rId6">
            <a:extLst>
              <a:ext uri="{28A0092B-C50C-407E-A947-70E740481C1C}">
                <a14:useLocalDpi xmlns:a14="http://schemas.microsoft.com/office/drawing/2010/main" val="0"/>
              </a:ext>
            </a:extLst>
          </a:blip>
          <a:srcRect l="13210" t="59308" r="77208" b="37036"/>
          <a:stretch/>
        </p:blipFill>
        <p:spPr>
          <a:xfrm>
            <a:off x="121024" y="666750"/>
            <a:ext cx="2485872" cy="533400"/>
          </a:xfrm>
          <a:prstGeom prst="rect">
            <a:avLst/>
          </a:prstGeom>
        </p:spPr>
      </p:pic>
      <p:sp>
        <p:nvSpPr>
          <p:cNvPr id="12" name="Rectangle 11">
            <a:extLst>
              <a:ext uri="{FF2B5EF4-FFF2-40B4-BE49-F238E27FC236}">
                <a16:creationId xmlns:a16="http://schemas.microsoft.com/office/drawing/2014/main" id="{7CE575F7-AA7E-4E47-8AFF-F2B34305A0B0}"/>
              </a:ext>
            </a:extLst>
          </p:cNvPr>
          <p:cNvSpPr/>
          <p:nvPr/>
        </p:nvSpPr>
        <p:spPr>
          <a:xfrm>
            <a:off x="2819400" y="1747091"/>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3" name="Rectangle 12">
            <a:extLst>
              <a:ext uri="{FF2B5EF4-FFF2-40B4-BE49-F238E27FC236}">
                <a16:creationId xmlns:a16="http://schemas.microsoft.com/office/drawing/2014/main" id="{265DC75A-FF99-4CD0-BA94-C3E4F288EA34}"/>
              </a:ext>
            </a:extLst>
          </p:cNvPr>
          <p:cNvSpPr/>
          <p:nvPr/>
        </p:nvSpPr>
        <p:spPr>
          <a:xfrm>
            <a:off x="5632538" y="1747090"/>
            <a:ext cx="2444662"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lang="vi-VN" sz="3200" b="1" dirty="0">
                <a:solidFill>
                  <a:srgbClr val="7030A0"/>
                </a:solidFill>
                <a:latin typeface="HP001 4 hàng" pitchFamily="34" charset="0"/>
              </a:rPr>
              <a:t>n</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gúc ng</a:t>
            </a:r>
            <a:r>
              <a:rPr kumimoji="0" lang="nl" sz="3200" b="1" i="0" u="none" strike="noStrike" kern="1200" cap="none" spc="0" normalizeH="0" baseline="0" noProof="0" dirty="0">
                <a:ln>
                  <a:noFill/>
                </a:ln>
                <a:solidFill>
                  <a:srgbClr val="7030A0"/>
                </a:solidFill>
                <a:effectLst/>
                <a:uLnTx/>
                <a:uFillTx/>
                <a:latin typeface="HP001 4 hàng" pitchFamily="34" charset="0"/>
                <a:ea typeface="+mn-ea"/>
                <a:cs typeface="+mn-cs"/>
              </a:rPr>
              <a:t>ĳ</a:t>
            </a: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c</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4" name="Rectangle 13">
            <a:extLst>
              <a:ext uri="{FF2B5EF4-FFF2-40B4-BE49-F238E27FC236}">
                <a16:creationId xmlns:a16="http://schemas.microsoft.com/office/drawing/2014/main" id="{13963B60-D9ED-4985-B40D-55CA2652856C}"/>
              </a:ext>
            </a:extLst>
          </p:cNvPr>
          <p:cNvSpPr/>
          <p:nvPr/>
        </p:nvSpPr>
        <p:spPr>
          <a:xfrm>
            <a:off x="2830859" y="2410202"/>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5" name="Rectangle 14">
            <a:extLst>
              <a:ext uri="{FF2B5EF4-FFF2-40B4-BE49-F238E27FC236}">
                <a16:creationId xmlns:a16="http://schemas.microsoft.com/office/drawing/2014/main" id="{294570FF-C5EB-431F-A67D-C10291ED052C}"/>
              </a:ext>
            </a:extLst>
          </p:cNvPr>
          <p:cNvSpPr/>
          <p:nvPr/>
        </p:nvSpPr>
        <p:spPr>
          <a:xfrm>
            <a:off x="5632538" y="2408067"/>
            <a:ext cx="1659751" cy="584775"/>
          </a:xfrm>
          <a:prstGeom prst="rect">
            <a:avLst/>
          </a:prstGeom>
        </p:spPr>
        <p:txBody>
          <a:bodyPr wrap="square">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mn-ea"/>
                <a:cs typeface="+mn-cs"/>
              </a:rPr>
              <a:t>huơ vā</a:t>
            </a:r>
            <a:endParaRPr kumimoji="0" lang="en-US" sz="32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4912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569570" y="2812732"/>
            <a:ext cx="6561741" cy="584775"/>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 V</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Ρ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Ϊ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huơ vā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Α˘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cảm </a:t>
            </a:r>
            <a:r>
              <a:rPr kumimoji="0" lang="el-GR"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Ω </a:t>
            </a:r>
            <a:r>
              <a:rPr kumimoji="0" lang="vi-VN"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các bạn</a:t>
            </a:r>
            <a:r>
              <a:rPr kumimoji="0" lang="en-US" sz="3200" b="1" i="0" u="none" strike="noStrike" kern="1200" cap="none" spc="0" normalizeH="0" baseline="0" noProof="0" dirty="0">
                <a:ln>
                  <a:noFill/>
                </a:ln>
                <a:solidFill>
                  <a:srgbClr val="7030A0"/>
                </a:solidFill>
                <a:effectLst/>
                <a:uLnTx/>
                <a:uFillTx/>
                <a:latin typeface="HP001 4 hàng" pitchFamily="34" charset="0"/>
                <a:ea typeface="Arial-Rounded" pitchFamily="34" charset="0"/>
                <a:cs typeface="Arial-Rounded" pitchFamily="34" charset="0"/>
              </a:rPr>
              <a:t>.</a:t>
            </a:r>
          </a:p>
        </p:txBody>
      </p:sp>
      <p:sp>
        <p:nvSpPr>
          <p:cNvPr id="5" name="Rectangle 4"/>
          <p:cNvSpPr/>
          <p:nvPr/>
        </p:nvSpPr>
        <p:spPr>
          <a:xfrm>
            <a:off x="457200" y="1200150"/>
            <a:ext cx="8153400" cy="646331"/>
          </a:xfrm>
          <a:prstGeom prst="rect">
            <a:avLst/>
          </a:prstGeom>
        </p:spPr>
        <p:txBody>
          <a:bodyPr wrap="square">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36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p:txBody>
      </p:sp>
      <p:pic>
        <p:nvPicPr>
          <p:cNvPr id="6" name="Picture 5">
            <a:extLst>
              <a:ext uri="{FF2B5EF4-FFF2-40B4-BE49-F238E27FC236}">
                <a16:creationId xmlns:a16="http://schemas.microsoft.com/office/drawing/2014/main" id="{EBB5CF2A-6FCF-4F94-95C3-24150D3FE08D}"/>
              </a:ext>
            </a:extLst>
          </p:cNvPr>
          <p:cNvPicPr>
            <a:picLocks noChangeAspect="1"/>
          </p:cNvPicPr>
          <p:nvPr/>
        </p:nvPicPr>
        <p:blipFill rotWithShape="1">
          <a:blip r:embed="rId6">
            <a:extLst>
              <a:ext uri="{28A0092B-C50C-407E-A947-70E740481C1C}">
                <a14:useLocalDpi xmlns:a14="http://schemas.microsoft.com/office/drawing/2010/main" val="0"/>
              </a:ext>
            </a:extLst>
          </a:blip>
          <a:srcRect l="10278" t="2456" r="7125" b="77582"/>
          <a:stretch/>
        </p:blipFill>
        <p:spPr>
          <a:xfrm>
            <a:off x="304800" y="514350"/>
            <a:ext cx="7348269" cy="431331"/>
          </a:xfrm>
          <a:prstGeom prst="rect">
            <a:avLst/>
          </a:prstGeom>
        </p:spPr>
      </p:pic>
    </p:spTree>
    <p:custDataLst>
      <p:tags r:id="rId1"/>
    </p:custDataLst>
    <p:extLst>
      <p:ext uri="{BB962C8B-B14F-4D97-AF65-F5344CB8AC3E}">
        <p14:creationId xmlns:p14="http://schemas.microsoft.com/office/powerpoint/2010/main" val="11108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598" y="-210564"/>
            <a:ext cx="9574598" cy="5816088"/>
          </a:xfrm>
          <a:prstGeom prst="rect">
            <a:avLst/>
          </a:prstGeom>
        </p:spPr>
      </p:pic>
    </p:spTree>
    <p:extLst>
      <p:ext uri="{BB962C8B-B14F-4D97-AF65-F5344CB8AC3E}">
        <p14:creationId xmlns:p14="http://schemas.microsoft.com/office/powerpoint/2010/main" val="367420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stretch>
            <a:fillRect/>
          </a:stretch>
        </p:blipFill>
        <p:spPr>
          <a:xfrm>
            <a:off x="1170104" y="1147477"/>
            <a:ext cx="7581033" cy="2208467"/>
          </a:xfrm>
          <a:prstGeom prst="rect">
            <a:avLst/>
          </a:prstGeom>
        </p:spPr>
      </p:pic>
    </p:spTree>
    <p:extLst>
      <p:ext uri="{BB962C8B-B14F-4D97-AF65-F5344CB8AC3E}">
        <p14:creationId xmlns:p14="http://schemas.microsoft.com/office/powerpoint/2010/main" val="379509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19" y="588972"/>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839706"/>
            <a:ext cx="4572000" cy="857250"/>
          </a:xfrm>
          <a:solidFill>
            <a:srgbClr val="A9DA74"/>
          </a:solidFill>
        </p:spPr>
        <p:txBody>
          <a:bodyPr/>
          <a:lstStyle/>
          <a:p>
            <a:r>
              <a:rPr lang="en-US" b="1" dirty="0">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110359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66700" y="45019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Rounded MT Bold" pitchFamily="34" charset="0"/>
                <a:cs typeface="Times New Roman" pitchFamily="18" charset="0"/>
              </a:rPr>
              <a:t>1</a:t>
            </a:r>
          </a:p>
        </p:txBody>
      </p:sp>
      <p:sp>
        <p:nvSpPr>
          <p:cNvPr id="17" name="TextBox 16"/>
          <p:cNvSpPr txBox="1"/>
          <p:nvPr/>
        </p:nvSpPr>
        <p:spPr>
          <a:xfrm>
            <a:off x="876300" y="524170"/>
            <a:ext cx="7391400" cy="461653"/>
          </a:xfrm>
          <a:prstGeom prst="rect">
            <a:avLst/>
          </a:prstGeom>
          <a:noFill/>
        </p:spPr>
        <p:txBody>
          <a:bodyPr wrap="square" lIns="91428" tIns="45714" rIns="91428" bIns="45714" rtlCol="0">
            <a:spAutoFit/>
          </a:bodyPr>
          <a:lstStyle/>
          <a:p>
            <a:pPr algn="just"/>
            <a:r>
              <a:rPr lang="en-US" sz="2400" b="1" dirty="0">
                <a:latin typeface="Arial-Rounded" pitchFamily="34" charset="0"/>
                <a:ea typeface="Arial-Rounded" pitchFamily="34" charset="0"/>
                <a:cs typeface="Arial-Rounded" pitchFamily="34" charset="0"/>
              </a:rPr>
              <a:t>Quan </a:t>
            </a:r>
            <a:r>
              <a:rPr lang="en-US" sz="2400" b="1" dirty="0" err="1">
                <a:latin typeface="Arial-Rounded" pitchFamily="34" charset="0"/>
                <a:ea typeface="Arial-Rounded" pitchFamily="34" charset="0"/>
                <a:cs typeface="Arial-Rounded" pitchFamily="34" charset="0"/>
              </a:rPr>
              <a:t>sát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nói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về</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những</a:t>
            </a:r>
            <a:r>
              <a:rPr lang="en-US" sz="2400" b="1" dirty="0">
                <a:latin typeface="Arial-Rounded" pitchFamily="34" charset="0"/>
                <a:ea typeface="Arial-Rounded" pitchFamily="34" charset="0"/>
                <a:cs typeface="Arial-Rounded" pitchFamily="34" charset="0"/>
              </a:rPr>
              <a:t> con </a:t>
            </a:r>
            <a:r>
              <a:rPr lang="en-US" sz="2400" b="1" dirty="0" err="1">
                <a:latin typeface="Arial-Rounded" pitchFamily="34" charset="0"/>
                <a:ea typeface="Arial-Rounded" pitchFamily="34" charset="0"/>
                <a:cs typeface="Arial-Rounded" pitchFamily="34" charset="0"/>
              </a:rPr>
              <a:t>vật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trong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endParaRPr lang="en-US" sz="2400" b="1" dirty="0">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752600" y="1013476"/>
            <a:ext cx="5334000" cy="3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algn="ctr"/>
            <a:r>
              <a:rPr lang="en-US" sz="3200" b="1" dirty="0" err="1">
                <a:latin typeface="Arial-Rounded" pitchFamily="34" charset="0"/>
                <a:ea typeface="Arial-Rounded" pitchFamily="34" charset="0"/>
                <a:cs typeface="Arial-Rounded" pitchFamily="34" charset="0"/>
              </a:rPr>
              <a:t>Sinh</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nhật</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của</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voi</a:t>
            </a:r>
            <a:r>
              <a:rPr lang="en-US" sz="3200" b="1" dirty="0">
                <a:latin typeface="Arial-Rounded" pitchFamily="34" charset="0"/>
                <a:ea typeface="Arial-Rounded" pitchFamily="34" charset="0"/>
                <a:cs typeface="Arial-Rounded" pitchFamily="34" charset="0"/>
              </a:rPr>
              <a:t> con</a:t>
            </a:r>
            <a:endParaRPr lang="en-US" sz="32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Hôm</a:t>
            </a:r>
            <a:r>
              <a:rPr lang="en-US" sz="2800" dirty="0">
                <a:latin typeface="Arial-Rounded" pitchFamily="34" charset="0"/>
                <a:ea typeface="Arial-Rounded" pitchFamily="34" charset="0"/>
                <a:cs typeface="Arial-Rounded" pitchFamily="34" charset="0"/>
              </a:rPr>
              <a:t> nay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sinh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nhưng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bị</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ốm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Đang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buồn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bỗng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nghe</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tiếng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gọi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Thì</a:t>
            </a:r>
            <a:r>
              <a:rPr lang="en-US" sz="2800" dirty="0">
                <a:latin typeface="Arial-Rounded" pitchFamily="34" charset="0"/>
                <a:ea typeface="Arial-Rounded" pitchFamily="34" charset="0"/>
                <a:cs typeface="Arial-Rounded" pitchFamily="34" charset="0"/>
              </a:rPr>
              <a:t> ra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đến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mừng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sinh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nhật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mang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rốt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Gấu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đen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ngoạm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nguyên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một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chuối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Khỉ</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sóc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nâu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tặng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tiết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mục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ngoắc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đuôi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Vẹt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khoằm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thay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mặt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những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chúc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tốt</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đẹp</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Voi</a:t>
            </a:r>
            <a:r>
              <a:rPr lang="en-US" sz="2800" dirty="0">
                <a:latin typeface="Arial-Rounded" pitchFamily="34" charset="0"/>
                <a:ea typeface="Arial-Rounded" pitchFamily="34" charset="0"/>
                <a:cs typeface="Arial-Rounded" pitchFamily="34" charset="0"/>
              </a:rPr>
              <a:t> con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vui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huơ</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vòi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mấy</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vòng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để</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a:t>
            </a:r>
          </a:p>
          <a:p>
            <a:pPr algn="just"/>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Lâm</a:t>
            </a:r>
            <a:r>
              <a:rPr lang="en-US" sz="2800" dirty="0">
                <a:latin typeface="Arial-Rounded" pitchFamily="34" charset="0"/>
                <a:ea typeface="Arial-Rounded" pitchFamily="34" charset="0"/>
                <a:cs typeface="Arial-Rounded" pitchFamily="34" charset="0"/>
              </a:rPr>
              <a:t> Anh)</a:t>
            </a:r>
            <a:endParaRPr lang="en-US" sz="28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6" name="Google Shape;186;p3"/>
          <p:cNvSpPr/>
          <p:nvPr/>
        </p:nvSpPr>
        <p:spPr>
          <a:xfrm>
            <a:off x="420777" y="728907"/>
            <a:ext cx="8505646" cy="8771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Tìm</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tiếng</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trong</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bài</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có</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chứa</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vần</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4000" b="0" i="0" u="none" strike="noStrike" kern="0" cap="none" spc="0" normalizeH="0" baseline="0" noProof="0" dirty="0" err="1">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mới</a:t>
            </a:r>
            <a:r>
              <a:rPr kumimoji="0" lang="en-US" sz="4000" b="0" i="0" u="none" strike="noStrike" kern="0" cap="none" spc="0" normalizeH="0" baseline="0" noProof="0" dirty="0">
                <a:ln>
                  <a:noFill/>
                </a:ln>
                <a:solidFill>
                  <a:srgbClr val="C0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p:txBody>
      </p:sp>
      <p:sp>
        <p:nvSpPr>
          <p:cNvPr id="3" name="Google Shape;186;p3">
            <a:extLst>
              <a:ext uri="{FF2B5EF4-FFF2-40B4-BE49-F238E27FC236}">
                <a16:creationId xmlns:a16="http://schemas.microsoft.com/office/drawing/2014/main" id="{AA37A781-28E4-4714-AD18-6A7CCB594A9C}"/>
              </a:ext>
            </a:extLst>
          </p:cNvPr>
          <p:cNvSpPr/>
          <p:nvPr/>
        </p:nvSpPr>
        <p:spPr>
          <a:xfrm>
            <a:off x="319177" y="1885950"/>
            <a:ext cx="8505646"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4CA42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kern="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Arial Rounded"/>
              </a:rPr>
              <a:t>o</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am	 </a:t>
            </a:r>
            <a:r>
              <a:rPr kumimoji="0" lang="en-US" sz="6000" b="0" i="0" u="none" strike="noStrike" kern="0" cap="none" spc="0" normalizeH="0" baseline="0" noProof="0" dirty="0" err="1">
                <a:ln>
                  <a:noFill/>
                </a:ln>
                <a:solidFill>
                  <a:schemeClr val="accent1">
                    <a:lumMod val="75000"/>
                  </a:scheme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oăc</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6000" b="0" i="0" u="none" strike="noStrike" kern="0" cap="none" spc="0" normalizeH="0" baseline="0" noProof="0" dirty="0" err="1">
                <a:ln>
                  <a:noFill/>
                </a:ln>
                <a:solidFill>
                  <a:srgbClr val="CC00CC"/>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oăm</a:t>
            </a:r>
            <a:r>
              <a:rPr kumimoji="0" lang="en-US" sz="6000" b="0" i="0" u="none" strike="noStrike" kern="0" cap="none" spc="0" normalizeH="0" baseline="0" noProof="0" dirty="0">
                <a:ln>
                  <a:noFill/>
                </a:ln>
                <a:solidFill>
                  <a:srgbClr val="CC00CC"/>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kumimoji="0" lang="en-US" sz="6000" b="0" i="0" u="none" strike="noStrike" kern="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 </a:t>
            </a:r>
            <a:r>
              <a:rPr lang="en-US" sz="6000" kern="0" dirty="0">
                <a:solidFill>
                  <a:srgbClr val="25C6FF"/>
                </a:solidFill>
                <a:latin typeface="Arial-Rounded" panose="020B0500000000000000" pitchFamily="34" charset="-93"/>
                <a:ea typeface="Arial-Rounded" panose="020B0500000000000000" pitchFamily="34" charset="-93"/>
                <a:cs typeface="Arial-Rounded" panose="020B0500000000000000" pitchFamily="34" charset="-93"/>
                <a:sym typeface="Arial Rounded"/>
              </a:rPr>
              <a:t>u</a:t>
            </a:r>
            <a:r>
              <a:rPr kumimoji="0" lang="en-US" sz="6000" b="0" i="0" u="none" strike="noStrike" kern="0" cap="none" spc="0" normalizeH="0" baseline="0" noProof="0" dirty="0">
                <a:ln>
                  <a:noFill/>
                </a:ln>
                <a:solidFill>
                  <a:srgbClr val="25C6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rPr>
              <a:t>ơ</a:t>
            </a:r>
            <a:endParaRPr kumimoji="0" sz="6000" b="0" i="0" u="none" strike="noStrike" kern="0" cap="none" spc="0" normalizeH="0" baseline="0" noProof="0" dirty="0">
              <a:ln>
                <a:noFill/>
              </a:ln>
              <a:solidFill>
                <a:srgbClr val="25C6FF"/>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Arial Rounded"/>
            </a:endParaRPr>
          </a:p>
        </p:txBody>
      </p:sp>
    </p:spTree>
    <p:custDataLst>
      <p:tags r:id="rId1"/>
    </p:custDataLst>
    <p:extLst>
      <p:ext uri="{BB962C8B-B14F-4D97-AF65-F5344CB8AC3E}">
        <p14:creationId xmlns:p14="http://schemas.microsoft.com/office/powerpoint/2010/main" val="1139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6"/>
                                        </p:tgtEl>
                                        <p:attrNameLst>
                                          <p:attrName>style.visibility</p:attrName>
                                        </p:attrNameLst>
                                      </p:cBhvr>
                                      <p:to>
                                        <p:strVal val="visible"/>
                                      </p:to>
                                    </p:set>
                                    <p:anim calcmode="lin" valueType="num">
                                      <p:cBhvr additive="base">
                                        <p:cTn id="13" dur="500" fill="hold"/>
                                        <p:tgtEl>
                                          <p:spTgt spid="186"/>
                                        </p:tgtEl>
                                        <p:attrNameLst>
                                          <p:attrName>ppt_x</p:attrName>
                                        </p:attrNameLst>
                                      </p:cBhvr>
                                      <p:tavLst>
                                        <p:tav tm="0">
                                          <p:val>
                                            <p:strVal val="#ppt_x"/>
                                          </p:val>
                                        </p:tav>
                                        <p:tav tm="100000">
                                          <p:val>
                                            <p:strVal val="#ppt_x"/>
                                          </p:val>
                                        </p:tav>
                                      </p:tavLst>
                                    </p:anim>
                                    <p:anim calcmode="lin" valueType="num">
                                      <p:cBhvr additive="base">
                                        <p:cTn id="14"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Rounded MT Bold" pitchFamily="34" charset="0"/>
                <a:ea typeface="+mn-ea"/>
                <a:cs typeface="Times New Roman" pitchFamily="18" charset="0"/>
              </a:rPr>
              <a:t>2</a:t>
            </a: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Rounded" pitchFamily="34" charset="0"/>
                <a:ea typeface="Arial-Rounded" pitchFamily="34" charset="0"/>
                <a:cs typeface="Arial-Rounded" pitchFamily="34" charset="0"/>
              </a:rPr>
              <a:t>Đọc</a:t>
            </a:r>
          </a:p>
        </p:txBody>
      </p:sp>
      <p:sp>
        <p:nvSpPr>
          <p:cNvPr id="4" name="TextBox 3"/>
          <p:cNvSpPr txBox="1"/>
          <p:nvPr/>
        </p:nvSpPr>
        <p:spPr>
          <a:xfrm>
            <a:off x="1466850" y="395446"/>
            <a:ext cx="5947064" cy="584763"/>
          </a:xfrm>
          <a:prstGeom prst="rect">
            <a:avLst/>
          </a:prstGeom>
          <a:noFill/>
        </p:spPr>
        <p:txBody>
          <a:bodyPr wrap="square" lIns="91428" tIns="45714" rIns="91428" bIns="45714" rtlCol="0">
            <a:spAutoFit/>
          </a:bodyPr>
          <a:lstStyle/>
          <a:p>
            <a:pPr marL="0" marR="0" lvl="0" indent="0" algn="ctr" defTabSz="91427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3200"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a:t>
            </a:r>
            <a:endParaRPr kumimoji="0" lang="en-US" sz="3200" b="1"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
        <p:nvSpPr>
          <p:cNvPr id="5" name="TextBox 4"/>
          <p:cNvSpPr txBox="1"/>
          <p:nvPr/>
        </p:nvSpPr>
        <p:spPr>
          <a:xfrm>
            <a:off x="152401" y="1047750"/>
            <a:ext cx="8839199" cy="4031861"/>
          </a:xfrm>
          <a:prstGeom prst="rect">
            <a:avLst/>
          </a:prstGeom>
          <a:noFill/>
        </p:spPr>
        <p:txBody>
          <a:bodyPr wrap="square" lIns="91428" tIns="45714" rIns="91428" bIns="45714" rtlCol="0">
            <a:spAutoFit/>
          </a:bodyPr>
          <a:lstStyle/>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Hôm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nay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của</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nhưng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bị</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ốm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buồn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bã</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bỗng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nghe</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gọi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Thì</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ra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đến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mừng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sinh</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nhật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Thỏ</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trắng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mang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rốt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Gấu</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đen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FF0000"/>
                </a:solidFill>
                <a:effectLst/>
                <a:uLnTx/>
                <a:uFillTx/>
                <a:latin typeface="Arial-Rounded" pitchFamily="34" charset="0"/>
                <a:ea typeface="Arial-Rounded" pitchFamily="34" charset="0"/>
                <a:cs typeface="Arial-Rounded" pitchFamily="34" charset="0"/>
              </a:rPr>
              <a:t>ngoạm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nguyên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một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nải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chuối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Khỉ</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sóc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nâu</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tặng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mục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1">
                    <a:lumMod val="50000"/>
                  </a:schemeClr>
                </a:solidFill>
                <a:effectLst/>
                <a:uLnTx/>
                <a:uFillTx/>
                <a:latin typeface="Arial-Rounded" pitchFamily="34" charset="0"/>
                <a:ea typeface="Arial-Rounded" pitchFamily="34" charset="0"/>
                <a:cs typeface="Arial-Rounded" pitchFamily="34" charset="0"/>
              </a:rPr>
              <a:t>ngúc</a:t>
            </a:r>
            <a:r>
              <a:rPr kumimoji="0" lang="en-US" sz="2800" b="0" i="0" u="none" strike="noStrike" kern="1200" cap="none" spc="0" normalizeH="0" baseline="0" noProof="0" dirty="0">
                <a:ln>
                  <a:noFill/>
                </a:ln>
                <a:solidFill>
                  <a:schemeClr val="accent1">
                    <a:lumMod val="50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chemeClr val="accent1">
                    <a:lumMod val="50000"/>
                  </a:schemeClr>
                </a:solidFill>
                <a:effectLst/>
                <a:uLnTx/>
                <a:uFillTx/>
                <a:latin typeface="Arial-Rounded" pitchFamily="34" charset="0"/>
                <a:ea typeface="Arial-Rounded" pitchFamily="34" charset="0"/>
                <a:cs typeface="Arial-Rounded" pitchFamily="34" charset="0"/>
              </a:rPr>
              <a:t>ngoắc</a:t>
            </a:r>
            <a:r>
              <a:rPr kumimoji="0" lang="en-US" sz="2800" b="0" i="0" u="none" strike="noStrike" kern="1200" cap="none" spc="0" normalizeH="0" baseline="0" noProof="0" dirty="0">
                <a:ln>
                  <a:noFill/>
                </a:ln>
                <a:solidFill>
                  <a:schemeClr val="accent1">
                    <a:lumMod val="50000"/>
                  </a:schemeClr>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đuôi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Vẹt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mỏ</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CC00CC"/>
                </a:solidFill>
                <a:effectLst/>
                <a:uLnTx/>
                <a:uFillTx/>
                <a:latin typeface="Arial-Rounded" pitchFamily="34" charset="0"/>
                <a:ea typeface="Arial-Rounded" pitchFamily="34" charset="0"/>
                <a:cs typeface="Arial-Rounded" pitchFamily="34" charset="0"/>
              </a:rPr>
              <a:t>khoằm</a:t>
            </a:r>
            <a:r>
              <a:rPr kumimoji="0" lang="en-US" sz="2800" b="0" i="0" u="none" strike="noStrike" kern="1200" cap="none" spc="0" normalizeH="0" baseline="0" noProof="0" dirty="0">
                <a:ln>
                  <a:noFill/>
                </a:ln>
                <a:solidFill>
                  <a:srgbClr val="CC00CC"/>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thay</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mặt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những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lời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chúc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tốt</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đẹp</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Voi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con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là</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vui</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Nó</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00B0F0"/>
                </a:solidFill>
                <a:effectLst/>
                <a:uLnTx/>
                <a:uFillTx/>
                <a:latin typeface="Arial-Rounded" pitchFamily="34" charset="0"/>
                <a:ea typeface="Arial-Rounded" pitchFamily="34" charset="0"/>
                <a:cs typeface="Arial-Rounded" pitchFamily="34" charset="0"/>
              </a:rPr>
              <a:t>huơ</a:t>
            </a:r>
            <a:r>
              <a:rPr kumimoji="0" lang="en-US" sz="2800" b="0" i="0" u="none" strike="noStrike" kern="1200" cap="none" spc="0" normalizeH="0" baseline="0" noProof="0" dirty="0">
                <a:ln>
                  <a:noFill/>
                </a:ln>
                <a:solidFill>
                  <a:srgbClr val="00B0F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srgbClr val="00B0F0"/>
                </a:solidFill>
                <a:effectLst/>
                <a:uLnTx/>
                <a:uFillTx/>
                <a:latin typeface="Arial-Rounded" pitchFamily="34" charset="0"/>
                <a:ea typeface="Arial-Rounded" pitchFamily="34" charset="0"/>
                <a:cs typeface="Arial-Rounded" pitchFamily="34" charset="0"/>
              </a:rPr>
              <a:t>vòi</a:t>
            </a:r>
            <a:r>
              <a:rPr kumimoji="0" lang="en-US" sz="2800" b="0" i="0" u="none" strike="noStrike" kern="1200" cap="none" spc="0" normalizeH="0" baseline="0" noProof="0" dirty="0">
                <a:ln>
                  <a:noFill/>
                </a:ln>
                <a:solidFill>
                  <a:srgbClr val="00B0F0"/>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mấy</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vòng</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để</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cảm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các</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bạn</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a:t>
            </a:r>
          </a:p>
          <a:p>
            <a:pPr marL="0" marR="0" lvl="0" indent="0" algn="just" defTabSz="91427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8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Lâm</a:t>
            </a:r>
            <a:r>
              <a:rPr kumimoji="0" lang="en-US" sz="28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Anh)</a:t>
            </a:r>
            <a:endParaRPr kumimoji="0" lang="en-US" sz="2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53462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dirty="0" err="1">
                <a:solidFill>
                  <a:srgbClr val="FF0000"/>
                </a:solidFill>
                <a:latin typeface="Arial-Rounded" pitchFamily="34" charset="0"/>
                <a:ea typeface="Arial-Rounded" pitchFamily="34" charset="0"/>
                <a:cs typeface="Arial-Rounded" pitchFamily="34" charset="0"/>
              </a:rPr>
              <a:t>Ngoạm</a:t>
            </a:r>
            <a:r>
              <a:rPr lang="en-US" dirty="0">
                <a:solidFill>
                  <a:schemeClr val="tx1"/>
                </a:solidFill>
                <a:latin typeface="Arial-Rounded" pitchFamily="34" charset="0"/>
                <a:ea typeface="Arial-Rounded" pitchFamily="34" charset="0"/>
                <a:cs typeface="Arial-Rounded" pitchFamily="34" charset="0"/>
              </a:rPr>
              <a:t>:</a:t>
            </a:r>
            <a:r>
              <a:rPr lang="en-US" b="1" dirty="0">
                <a:solidFill>
                  <a:srgbClr val="FF0000"/>
                </a:solidFill>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cắn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hoặc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giữ</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miếng</a:t>
            </a:r>
            <a:r>
              <a:rPr lang="en-US" dirty="0">
                <a:latin typeface="Arial-Rounded" pitchFamily="34" charset="0"/>
                <a:ea typeface="Arial-Rounded" pitchFamily="34" charset="0"/>
                <a:cs typeface="Arial-Rounded" pitchFamily="34" charset="0"/>
              </a:rPr>
              <a:t> to </a:t>
            </a:r>
            <a:r>
              <a:rPr lang="en-US" dirty="0" err="1">
                <a:latin typeface="Arial-Rounded" pitchFamily="34" charset="0"/>
                <a:ea typeface="Arial-Rounded" pitchFamily="34" charset="0"/>
                <a:cs typeface="Arial-Rounded" pitchFamily="34" charset="0"/>
              </a:rPr>
              <a:t>bằng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cách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mở</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rộng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miệng</a:t>
            </a:r>
            <a:r>
              <a:rPr lang="en-US" dirty="0">
                <a:latin typeface="Arial-Rounded" pitchFamily="34" charset="0"/>
                <a:ea typeface="Arial-Rounded" pitchFamily="34" charset="0"/>
                <a:cs typeface="Arial-Rounded" pitchFamily="34" charset="0"/>
              </a:rPr>
              <a:t>.</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643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9"/>
</p:tagLst>
</file>

<file path=ppt/tags/tag10.xml><?xml version="1.0" encoding="utf-8"?>
<p:tagLst xmlns:a="http://schemas.openxmlformats.org/drawingml/2006/main" xmlns:r="http://schemas.openxmlformats.org/officeDocument/2006/relationships" xmlns:p="http://schemas.openxmlformats.org/presentationml/2006/main">
  <p:tag name="TIMING" val="|5.1|11.9"/>
</p:tagLst>
</file>

<file path=ppt/tags/tag2.xml><?xml version="1.0" encoding="utf-8"?>
<p:tagLst xmlns:a="http://schemas.openxmlformats.org/drawingml/2006/main" xmlns:r="http://schemas.openxmlformats.org/officeDocument/2006/relationships" xmlns:p="http://schemas.openxmlformats.org/presentationml/2006/main">
  <p:tag name="TIMING" val="|12.3|21.1"/>
</p:tagLst>
</file>

<file path=ppt/tags/tag3.xml><?xml version="1.0" encoding="utf-8"?>
<p:tagLst xmlns:a="http://schemas.openxmlformats.org/drawingml/2006/main" xmlns:r="http://schemas.openxmlformats.org/officeDocument/2006/relationships" xmlns:p="http://schemas.openxmlformats.org/presentationml/2006/main">
  <p:tag name="TIMING" val="|8.2|3.7"/>
</p:tagLst>
</file>

<file path=ppt/tags/tag4.xml><?xml version="1.0" encoding="utf-8"?>
<p:tagLst xmlns:a="http://schemas.openxmlformats.org/drawingml/2006/main" xmlns:r="http://schemas.openxmlformats.org/officeDocument/2006/relationships" xmlns:p="http://schemas.openxmlformats.org/presentationml/2006/main">
  <p:tag name="TIMING" val="|17.8|1.2|1.2|1.2|1.1|1.2|1.2|1.2|1.3"/>
</p:tagLst>
</file>

<file path=ppt/tags/tag5.xml><?xml version="1.0" encoding="utf-8"?>
<p:tagLst xmlns:a="http://schemas.openxmlformats.org/drawingml/2006/main" xmlns:r="http://schemas.openxmlformats.org/officeDocument/2006/relationships" xmlns:p="http://schemas.openxmlformats.org/presentationml/2006/main">
  <p:tag name="TIMING" val="|9|2.6"/>
</p:tagLst>
</file>

<file path=ppt/tags/tag6.xml><?xml version="1.0" encoding="utf-8"?>
<p:tagLst xmlns:a="http://schemas.openxmlformats.org/drawingml/2006/main" xmlns:r="http://schemas.openxmlformats.org/officeDocument/2006/relationships" xmlns:p="http://schemas.openxmlformats.org/presentationml/2006/main">
  <p:tag name="TIMING" val="|12.9|9.1|0.5|19.3|7.1"/>
</p:tagLst>
</file>

<file path=ppt/tags/tag7.xml><?xml version="1.0" encoding="utf-8"?>
<p:tagLst xmlns:a="http://schemas.openxmlformats.org/drawingml/2006/main" xmlns:r="http://schemas.openxmlformats.org/officeDocument/2006/relationships" xmlns:p="http://schemas.openxmlformats.org/presentationml/2006/main">
  <p:tag name="TIMING" val="|16|20.3|24.9|11"/>
</p:tagLst>
</file>

<file path=ppt/tags/tag8.xml><?xml version="1.0" encoding="utf-8"?>
<p:tagLst xmlns:a="http://schemas.openxmlformats.org/drawingml/2006/main" xmlns:r="http://schemas.openxmlformats.org/officeDocument/2006/relationships" xmlns:p="http://schemas.openxmlformats.org/presentationml/2006/main">
  <p:tag name="TIMING" val="|24|5.4"/>
</p:tagLst>
</file>

<file path=ppt/tags/tag9.xml><?xml version="1.0" encoding="utf-8"?>
<p:tagLst xmlns:a="http://schemas.openxmlformats.org/drawingml/2006/main" xmlns:r="http://schemas.openxmlformats.org/officeDocument/2006/relationships" xmlns:p="http://schemas.openxmlformats.org/presentationml/2006/main">
  <p:tag name="TIMING" val="|15.6|0.8|3.8|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1032</Words>
  <Application>Microsoft Office PowerPoint</Application>
  <PresentationFormat>On-screen Show (16:9)</PresentationFormat>
  <Paragraphs>97</Paragraphs>
  <Slides>24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 Rounded MT Bold</vt:lpstr>
      <vt:lpstr>Arial-Rounded</vt:lpstr>
      <vt:lpstr>Calibri</vt:lpstr>
      <vt:lpstr>HP001 4 hàng</vt:lpstr>
      <vt:lpstr>Times New Roman</vt:lpstr>
      <vt:lpstr>Office Theme</vt:lpstr>
      <vt:lpstr>Office 主题</vt:lpstr>
      <vt:lpstr>1_Office 主题​​</vt:lpstr>
      <vt:lpstr>PowerPoint Presentation</vt:lpstr>
      <vt:lpstr>PowerPoint Presentation</vt:lpstr>
      <vt:lpstr>KHỞI ĐỘNG</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139</cp:revision>
  <dcterms:created xsi:type="dcterms:W3CDTF">2020-12-08T15:48:47Z</dcterms:created>
  <dcterms:modified xsi:type="dcterms:W3CDTF">2022-01-27T17:10:44Z</dcterms:modified>
</cp:coreProperties>
</file>