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422" r:id="rId2"/>
    <p:sldId id="415" r:id="rId3"/>
    <p:sldId id="370" r:id="rId4"/>
    <p:sldId id="322" r:id="rId5"/>
    <p:sldId id="401" r:id="rId6"/>
    <p:sldId id="404" r:id="rId7"/>
    <p:sldId id="418" r:id="rId8"/>
    <p:sldId id="402" r:id="rId9"/>
    <p:sldId id="419" r:id="rId10"/>
    <p:sldId id="321" r:id="rId11"/>
    <p:sldId id="421" r:id="rId12"/>
    <p:sldId id="269" r:id="rId13"/>
    <p:sldId id="271" r:id="rId14"/>
  </p:sldIdLst>
  <p:sldSz cx="9144000" cy="5143500" type="screen16x9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CF15"/>
    <a:srgbClr val="F6D857"/>
    <a:srgbClr val="F6E471"/>
    <a:srgbClr val="A7CD6B"/>
    <a:srgbClr val="E98954"/>
    <a:srgbClr val="2AB5E1"/>
    <a:srgbClr val="EA7EA3"/>
    <a:srgbClr val="EFE999"/>
    <a:srgbClr val="56C3E7"/>
    <a:srgbClr val="F6D5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33" autoAdjust="0"/>
    <p:restoredTop sz="94660" autoAdjust="0"/>
  </p:normalViewPr>
  <p:slideViewPr>
    <p:cSldViewPr>
      <p:cViewPr varScale="1">
        <p:scale>
          <a:sx n="83" d="100"/>
          <a:sy n="83" d="100"/>
        </p:scale>
        <p:origin x="872" y="64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>
                <a:latin typeface="inpin heiti" charset="-122"/>
                <a:ea typeface="inpin heiti" charset="-122"/>
              </a:rPr>
              <a:t>2022/1/28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>
                <a:latin typeface="inpin heiti" charset="-122"/>
                <a:ea typeface="inpin heiti" charset="-122"/>
              </a:rPr>
              <a:t>‹#›</a:t>
            </a:fld>
            <a:endParaRPr lang="zh-CN" altLang="en-US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6A2B73EA-EE91-4E33-A9C1-8BF5DD7139A2}" type="datetimeFigureOut">
              <a:rPr lang="zh-CN" altLang="en-US" smtClean="0"/>
              <a:t>2022/1/28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5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2022/1/28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2.png"/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.jpe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0"/>
            <a:ext cx="9144000" cy="513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95" y="-328155"/>
            <a:ext cx="9010705" cy="553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10" y="3333820"/>
            <a:ext cx="9144000" cy="21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36" y="3527680"/>
            <a:ext cx="4467464" cy="16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886" y="1651913"/>
            <a:ext cx="2851226" cy="42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10103" y="-84562"/>
            <a:ext cx="1444355" cy="163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93395" y="2015481"/>
            <a:ext cx="1714500" cy="210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272118" y="1511611"/>
            <a:ext cx="6739079" cy="3236251"/>
          </a:xfrm>
          <a:prstGeom prst="rect">
            <a:avLst/>
          </a:prstGeom>
        </p:spPr>
        <p:txBody>
          <a:bodyPr spcFirstLastPara="1" wrap="none" lIns="82148" tIns="41127" rIns="82148" bIns="4112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512">
              <a:lnSpc>
                <a:spcPct val="150000"/>
              </a:lnSpc>
              <a:defRPr/>
            </a:pPr>
            <a:r>
              <a:rPr lang="en-US" sz="159836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132228" y="2165764"/>
            <a:ext cx="524808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6" tIns="54743" rIns="109486" bIns="54743" anchor="ctr"/>
          <a:lstStyle/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defTabSz="1459538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TUẦN: 20</a:t>
            </a:r>
          </a:p>
          <a:p>
            <a:pPr algn="ctr" defTabSz="1459538">
              <a:defRPr/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459538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+ 2)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40281" y="-38307"/>
            <a:ext cx="5012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</a:p>
          <a:p>
            <a:pPr algn="ctr" defTabSz="822533">
              <a:defRPr/>
            </a:pPr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D38B2B-FBF7-4B12-992B-0947FCAF78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45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-88607" y="-242468"/>
            <a:ext cx="1656185" cy="149910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371831">
            <a:off x="-954484" y="1361450"/>
            <a:ext cx="3387938" cy="4792294"/>
          </a:xfrm>
          <a:prstGeom prst="rect">
            <a:avLst/>
          </a:prstGeom>
        </p:spPr>
      </p:pic>
      <p:pic>
        <p:nvPicPr>
          <p:cNvPr id="2" name="chu 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80619" y="0"/>
            <a:ext cx="6551821" cy="5143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8096" y="711532"/>
            <a:ext cx="8802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2185" y="4290310"/>
            <a:ext cx="6762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9502"/>
            <a:ext cx="7560840" cy="13893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2" y="1746019"/>
            <a:ext cx="9144000" cy="231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0598" y="-210564"/>
            <a:ext cx="9574598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0837"/>
      </p:ext>
    </p:extLst>
  </p:cSld>
  <p:clrMapOvr>
    <a:masterClrMapping/>
  </p:clrMapOvr>
  <p:transition spd="slow" advTm="500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104" y="1147477"/>
            <a:ext cx="7581033" cy="22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99695"/>
      </p:ext>
    </p:extLst>
  </p:cSld>
  <p:clrMapOvr>
    <a:masterClrMapping/>
  </p:clrMapOvr>
  <p:transition spd="slow" advTm="5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8024" y="2460035"/>
            <a:ext cx="3550608" cy="2613430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-540568" y="-328807"/>
            <a:ext cx="5213131" cy="4808241"/>
            <a:chOff x="1001374" y="-370703"/>
            <a:chExt cx="6695744" cy="6175701"/>
          </a:xfrm>
        </p:grpSpPr>
        <p:pic>
          <p:nvPicPr>
            <p:cNvPr id="9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0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文本框 109"/>
          <p:cNvSpPr txBox="1"/>
          <p:nvPr/>
        </p:nvSpPr>
        <p:spPr>
          <a:xfrm>
            <a:off x="191483" y="207531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文本框 41"/>
          <p:cNvSpPr txBox="1"/>
          <p:nvPr/>
        </p:nvSpPr>
        <p:spPr>
          <a:xfrm>
            <a:off x="1480222" y="996320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371831">
            <a:off x="-430294" y="1507155"/>
            <a:ext cx="3731754" cy="5278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558"/>
            <a:ext cx="9108504" cy="4515966"/>
          </a:xfrm>
          <a:prstGeom prst="rect">
            <a:avLst/>
          </a:prstGeom>
        </p:spPr>
      </p:pic>
      <p:sp>
        <p:nvSpPr>
          <p:cNvPr id="27" name="矩形 8"/>
          <p:cNvSpPr/>
          <p:nvPr/>
        </p:nvSpPr>
        <p:spPr>
          <a:xfrm>
            <a:off x="0" y="19984"/>
            <a:ext cx="9144000" cy="132343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0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000" b="1" dirty="0">
              <a:solidFill>
                <a:srgbClr val="C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8"/>
          <p:cNvSpPr/>
          <p:nvPr/>
        </p:nvSpPr>
        <p:spPr>
          <a:xfrm>
            <a:off x="0" y="-164554"/>
            <a:ext cx="9396535" cy="616338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6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                        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91118" y="80918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0"/>
          <p:cNvSpPr/>
          <p:nvPr/>
        </p:nvSpPr>
        <p:spPr>
          <a:xfrm>
            <a:off x="0" y="1203598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1"/>
          <p:cNvSpPr/>
          <p:nvPr/>
        </p:nvSpPr>
        <p:spPr>
          <a:xfrm>
            <a:off x="921031" y="169782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2"/>
          <p:cNvSpPr/>
          <p:nvPr/>
        </p:nvSpPr>
        <p:spPr>
          <a:xfrm>
            <a:off x="1203882" y="215434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3"/>
          <p:cNvSpPr/>
          <p:nvPr/>
        </p:nvSpPr>
        <p:spPr>
          <a:xfrm>
            <a:off x="6585633" y="2308105"/>
            <a:ext cx="361507" cy="333913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4"/>
          <p:cNvSpPr/>
          <p:nvPr/>
        </p:nvSpPr>
        <p:spPr>
          <a:xfrm>
            <a:off x="7884368" y="274170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/>
          <p:cNvSpPr/>
          <p:nvPr/>
        </p:nvSpPr>
        <p:spPr>
          <a:xfrm>
            <a:off x="871871" y="3691833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/>
          <p:cNvSpPr/>
          <p:nvPr/>
        </p:nvSpPr>
        <p:spPr>
          <a:xfrm>
            <a:off x="7308304" y="351639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360" y="123478"/>
            <a:ext cx="897248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US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dự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đua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Trước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xuất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phát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xoạc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tài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luôn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vị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trí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dẫn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Bỗng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vấp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hòn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oạch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vội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651870"/>
            <a:ext cx="8748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đích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thưởng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Lâm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Lưu đồ: Đường kết nối 8"/>
          <p:cNvSpPr/>
          <p:nvPr/>
        </p:nvSpPr>
        <p:spPr>
          <a:xfrm>
            <a:off x="579880" y="771550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0"/>
          <p:cNvSpPr/>
          <p:nvPr/>
        </p:nvSpPr>
        <p:spPr>
          <a:xfrm>
            <a:off x="387789" y="3763577"/>
            <a:ext cx="372140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4.93827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" y="843558"/>
            <a:ext cx="9143999" cy="4299942"/>
          </a:xfrm>
          <a:prstGeom prst="rect">
            <a:avLst/>
          </a:prstGeom>
        </p:spPr>
      </p:pic>
      <p:sp>
        <p:nvSpPr>
          <p:cNvPr id="22" name="矩形 8"/>
          <p:cNvSpPr/>
          <p:nvPr/>
        </p:nvSpPr>
        <p:spPr>
          <a:xfrm>
            <a:off x="827584" y="137251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chuyện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/>
          <p:cNvSpPr/>
          <p:nvPr/>
        </p:nvSpPr>
        <p:spPr>
          <a:xfrm>
            <a:off x="827584" y="145460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/>
          <p:cNvSpPr/>
          <p:nvPr/>
        </p:nvSpPr>
        <p:spPr>
          <a:xfrm>
            <a:off x="827584" y="163134"/>
            <a:ext cx="85056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hoẵng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nai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  <p:bldP spid="23" grpId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371831">
            <a:off x="575119" y="1440446"/>
            <a:ext cx="3387938" cy="4792294"/>
          </a:xfrm>
          <a:prstGeom prst="rect">
            <a:avLst/>
          </a:prstGeom>
        </p:spPr>
      </p:pic>
      <p:grpSp>
        <p:nvGrpSpPr>
          <p:cNvPr id="17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8" name="图片 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9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文本框 109"/>
          <p:cNvSpPr txBox="1"/>
          <p:nvPr/>
        </p:nvSpPr>
        <p:spPr>
          <a:xfrm>
            <a:off x="103857" y="1989084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en-US" altLang="zh-CN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文本框 41"/>
          <p:cNvSpPr txBox="1"/>
          <p:nvPr/>
        </p:nvSpPr>
        <p:spPr>
          <a:xfrm>
            <a:off x="1333746" y="118087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2.46914E-7 L 4.72222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334</Words>
  <Application>Microsoft Office PowerPoint</Application>
  <PresentationFormat>On-screen Show (16:9)</PresentationFormat>
  <Paragraphs>48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Microsoft YaHei</vt:lpstr>
      <vt:lpstr>Arial</vt:lpstr>
      <vt:lpstr>Arial-Rounded</vt:lpstr>
      <vt:lpstr>Calibri</vt:lpstr>
      <vt:lpstr>inpin heiti</vt:lpstr>
      <vt:lpstr>Times New Roman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user</dc:creator>
  <cp:keywords>第一PPT模板网-WWW.1PPT.COM</cp:keywords>
  <cp:lastModifiedBy>Hong Nhung Nguyen Thi</cp:lastModifiedBy>
  <cp:revision>360</cp:revision>
  <dcterms:created xsi:type="dcterms:W3CDTF">2015-12-11T17:46:00Z</dcterms:created>
  <dcterms:modified xsi:type="dcterms:W3CDTF">2022-01-27T17:10:03Z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