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2" r:id="rId2"/>
  </p:sldMasterIdLst>
  <p:notesMasterIdLst>
    <p:notesMasterId r:id="rId28"/>
  </p:notesMasterIdLst>
  <p:sldIdLst>
    <p:sldId id="302" r:id="rId3"/>
    <p:sldId id="256" r:id="rId4"/>
    <p:sldId id="257" r:id="rId5"/>
    <p:sldId id="258" r:id="rId6"/>
    <p:sldId id="288" r:id="rId7"/>
    <p:sldId id="289" r:id="rId8"/>
    <p:sldId id="259" r:id="rId9"/>
    <p:sldId id="260" r:id="rId10"/>
    <p:sldId id="281" r:id="rId11"/>
    <p:sldId id="280" r:id="rId12"/>
    <p:sldId id="282" r:id="rId13"/>
    <p:sldId id="261" r:id="rId14"/>
    <p:sldId id="286" r:id="rId15"/>
    <p:sldId id="284" r:id="rId16"/>
    <p:sldId id="285" r:id="rId17"/>
    <p:sldId id="287" r:id="rId18"/>
    <p:sldId id="263" r:id="rId19"/>
    <p:sldId id="264" r:id="rId20"/>
    <p:sldId id="290" r:id="rId21"/>
    <p:sldId id="291" r:id="rId22"/>
    <p:sldId id="265" r:id="rId23"/>
    <p:sldId id="267" r:id="rId24"/>
    <p:sldId id="266" r:id="rId25"/>
    <p:sldId id="292" r:id="rId26"/>
    <p:sldId id="279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0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46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4756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004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3577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028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5954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386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3071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1575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07939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89581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13083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7844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78271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3322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23058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8199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3784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52212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659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0229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6981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5104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9011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3993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593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6200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4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4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5" indent="0" algn="ctr">
              <a:buNone/>
              <a:defRPr sz="1350"/>
            </a:lvl3pPr>
            <a:lvl4pPr marL="1028543" indent="0" algn="ctr">
              <a:buNone/>
              <a:defRPr sz="1125"/>
            </a:lvl4pPr>
            <a:lvl5pPr marL="1371391" indent="0" algn="ctr">
              <a:buNone/>
              <a:defRPr sz="1125"/>
            </a:lvl5pPr>
            <a:lvl6pPr marL="1714238" indent="0" algn="ctr">
              <a:buNone/>
              <a:defRPr sz="1125"/>
            </a:lvl6pPr>
            <a:lvl7pPr marL="2057086" indent="0" algn="ctr">
              <a:buNone/>
              <a:defRPr sz="1125"/>
            </a:lvl7pPr>
            <a:lvl8pPr marL="2399933" indent="0" algn="ctr">
              <a:buNone/>
              <a:defRPr sz="1125"/>
            </a:lvl8pPr>
            <a:lvl9pPr marL="2742781" indent="0" algn="ctr">
              <a:buNone/>
              <a:defRPr sz="112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20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3559" y="4833364"/>
            <a:ext cx="9076889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2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139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423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7086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93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278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84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5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14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5" indent="0">
              <a:buNone/>
              <a:defRPr sz="1350" b="1"/>
            </a:lvl3pPr>
            <a:lvl4pPr marL="1028543" indent="0">
              <a:buNone/>
              <a:defRPr sz="1125" b="1"/>
            </a:lvl4pPr>
            <a:lvl5pPr marL="1371391" indent="0">
              <a:buNone/>
              <a:defRPr sz="1125" b="1"/>
            </a:lvl5pPr>
            <a:lvl6pPr marL="1714238" indent="0">
              <a:buNone/>
              <a:defRPr sz="1125" b="1"/>
            </a:lvl6pPr>
            <a:lvl7pPr marL="2057086" indent="0">
              <a:buNone/>
              <a:defRPr sz="1125" b="1"/>
            </a:lvl7pPr>
            <a:lvl8pPr marL="2399933" indent="0">
              <a:buNone/>
              <a:defRPr sz="1125" b="1"/>
            </a:lvl8pPr>
            <a:lvl9pPr marL="2742781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08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5" indent="0">
              <a:buNone/>
              <a:defRPr sz="1350" b="1"/>
            </a:lvl3pPr>
            <a:lvl4pPr marL="1028543" indent="0">
              <a:buNone/>
              <a:defRPr sz="1125" b="1"/>
            </a:lvl4pPr>
            <a:lvl5pPr marL="1371391" indent="0">
              <a:buNone/>
              <a:defRPr sz="1125" b="1"/>
            </a:lvl5pPr>
            <a:lvl6pPr marL="1714238" indent="0">
              <a:buNone/>
              <a:defRPr sz="1125" b="1"/>
            </a:lvl6pPr>
            <a:lvl7pPr marL="2057086" indent="0">
              <a:buNone/>
              <a:defRPr sz="1125" b="1"/>
            </a:lvl7pPr>
            <a:lvl8pPr marL="2399933" indent="0">
              <a:buNone/>
              <a:defRPr sz="1125" b="1"/>
            </a:lvl8pPr>
            <a:lvl9pPr marL="2742781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5" y="1878808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91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6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9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1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48" indent="0">
              <a:buNone/>
              <a:defRPr sz="1050"/>
            </a:lvl2pPr>
            <a:lvl3pPr marL="685695" indent="0">
              <a:buNone/>
              <a:defRPr sz="900"/>
            </a:lvl3pPr>
            <a:lvl4pPr marL="1028543" indent="0">
              <a:buNone/>
              <a:defRPr sz="750"/>
            </a:lvl4pPr>
            <a:lvl5pPr marL="1371391" indent="0">
              <a:buNone/>
              <a:defRPr sz="750"/>
            </a:lvl5pPr>
            <a:lvl6pPr marL="1714238" indent="0">
              <a:buNone/>
              <a:defRPr sz="750"/>
            </a:lvl6pPr>
            <a:lvl7pPr marL="2057086" indent="0">
              <a:buNone/>
              <a:defRPr sz="750"/>
            </a:lvl7pPr>
            <a:lvl8pPr marL="2399933" indent="0">
              <a:buNone/>
              <a:defRPr sz="750"/>
            </a:lvl8pPr>
            <a:lvl9pPr marL="2742781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5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5" indent="0">
              <a:buNone/>
              <a:defRPr sz="1800"/>
            </a:lvl3pPr>
            <a:lvl4pPr marL="1028543" indent="0">
              <a:buNone/>
              <a:defRPr sz="1500"/>
            </a:lvl4pPr>
            <a:lvl5pPr marL="1371391" indent="0">
              <a:buNone/>
              <a:defRPr sz="1500"/>
            </a:lvl5pPr>
            <a:lvl6pPr marL="1714238" indent="0">
              <a:buNone/>
              <a:defRPr sz="1500"/>
            </a:lvl6pPr>
            <a:lvl7pPr marL="2057086" indent="0">
              <a:buNone/>
              <a:defRPr sz="1500"/>
            </a:lvl7pPr>
            <a:lvl8pPr marL="2399933" indent="0">
              <a:buNone/>
              <a:defRPr sz="1500"/>
            </a:lvl8pPr>
            <a:lvl9pPr marL="2742781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1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48" indent="0">
              <a:buNone/>
              <a:defRPr sz="1050"/>
            </a:lvl2pPr>
            <a:lvl3pPr marL="685695" indent="0">
              <a:buNone/>
              <a:defRPr sz="900"/>
            </a:lvl3pPr>
            <a:lvl4pPr marL="1028543" indent="0">
              <a:buNone/>
              <a:defRPr sz="750"/>
            </a:lvl4pPr>
            <a:lvl5pPr marL="1371391" indent="0">
              <a:buNone/>
              <a:defRPr sz="750"/>
            </a:lvl5pPr>
            <a:lvl6pPr marL="1714238" indent="0">
              <a:buNone/>
              <a:defRPr sz="750"/>
            </a:lvl6pPr>
            <a:lvl7pPr marL="2057086" indent="0">
              <a:buNone/>
              <a:defRPr sz="750"/>
            </a:lvl7pPr>
            <a:lvl8pPr marL="2399933" indent="0">
              <a:buNone/>
              <a:defRPr sz="750"/>
            </a:lvl8pPr>
            <a:lvl9pPr marL="2742781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12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4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01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2" y="273847"/>
            <a:ext cx="7886700" cy="994172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72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72"/>
            <a:ext cx="30861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72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78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68569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4" indent="-171424" algn="l" defTabSz="6856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2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0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66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5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3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0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58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05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5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3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1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38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86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33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1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jpg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8.xml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6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2" y="2837175"/>
            <a:ext cx="9121379" cy="2235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8" y="-218793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7" y="2531382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6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2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5" y="3233978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6" y="1951271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5" y="180623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820778">
              <a:lnSpc>
                <a:spcPct val="150000"/>
              </a:lnSpc>
              <a:buClrTx/>
              <a:defRPr/>
            </a:pPr>
            <a:r>
              <a:rPr lang="en-US" sz="2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CHÀO MỪNG CÁC CON </a:t>
            </a:r>
          </a:p>
          <a:p>
            <a:pPr algn="ctr" defTabSz="820778">
              <a:lnSpc>
                <a:spcPct val="150000"/>
              </a:lnSpc>
              <a:buClrTx/>
              <a:defRPr/>
            </a:pPr>
            <a:r>
              <a:rPr lang="en-US" sz="2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683707" y="3296183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algn="ctr" defTabSz="1094514">
              <a:buClrTx/>
              <a:defRPr/>
            </a:pPr>
            <a:r>
              <a:rPr lang="en-US" altLang="zh-CN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TIẾNG VIỆT</a:t>
            </a:r>
            <a:endParaRPr lang="zh-CN" alt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31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95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65767" y="307786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448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u="sng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u="sng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u="sng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u="sng"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u="sng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u="sng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thật </a:t>
            </a:r>
            <a:r>
              <a:rPr lang="en-US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u="sng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24547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“R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r>
              <a:rPr lang="en-US" sz="32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097534" y="478540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1995938" y="941962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500856" y="941962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3384377" y="2444758"/>
            <a:ext cx="293771" cy="30871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6928246" y="2423679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1928911" y="292352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6928246" y="284320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5370338" y="33783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247;p6"/>
          <p:cNvSpPr/>
          <p:nvPr/>
        </p:nvSpPr>
        <p:spPr>
          <a:xfrm>
            <a:off x="971287" y="3859495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162716" y="4307960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2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945219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36720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61422" y="13556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64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88810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479475" y="1458930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77710" y="329844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49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52689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7" y="548695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b.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01764" y="4582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9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919308" y="2085155"/>
            <a:ext cx="1438276" cy="70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36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24;p1"/>
          <p:cNvSpPr/>
          <p:nvPr/>
        </p:nvSpPr>
        <p:spPr>
          <a:xfrm>
            <a:off x="2487512" y="2971352"/>
            <a:ext cx="434123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5400" b="1" dirty="0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5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5400" b="1" dirty="0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5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xí</a:t>
            </a:r>
            <a:endParaRPr sz="4800" b="1" dirty="0">
              <a:solidFill>
                <a:srgbClr val="FF66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2" name="Google Shape;124;p1"/>
          <p:cNvSpPr/>
          <p:nvPr/>
        </p:nvSpPr>
        <p:spPr>
          <a:xfrm>
            <a:off x="1177886" y="56291"/>
            <a:ext cx="931369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PHÒNG GIÁO DỤC VÀ ĐÀO TẠO QUẬN LONG BIÊN</a:t>
            </a:r>
            <a:endParaRPr sz="1800" b="1" dirty="0">
              <a:solidFill>
                <a:schemeClr val="bg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3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10647" y="-276472"/>
            <a:ext cx="5990926" cy="27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75430" y="237061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c.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301002" y="250838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2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 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 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65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7932" y="19312"/>
            <a:ext cx="2963918" cy="3871221"/>
          </a:xfrm>
          <a:prstGeom prst="rect">
            <a:avLst/>
          </a:prstGeom>
        </p:spPr>
      </p:pic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FFF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3600" b="1" dirty="0">
                <a:solidFill>
                  <a:srgbClr val="FFFF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3600" b="1" dirty="0">
              <a:solidFill>
                <a:srgbClr val="FFFF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bg1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chemeClr val="bg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9231" y="213993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25078" y="2325534"/>
            <a:ext cx="1125835" cy="260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53074" y="-434023"/>
            <a:ext cx="5990926" cy="333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Vector cành hoa đào và đèn lồng trang trí ngày tế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9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07982" y="-1175428"/>
            <a:ext cx="5990926" cy="27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418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7932" y="19312"/>
            <a:ext cx="2963918" cy="3871221"/>
          </a:xfrm>
          <a:prstGeom prst="rect">
            <a:avLst/>
          </a:prstGeom>
        </p:spPr>
      </p:pic>
      <p:sp>
        <p:nvSpPr>
          <p:cNvPr id="226" name="Google Shape;226;p4"/>
          <p:cNvSpPr txBox="1"/>
          <p:nvPr/>
        </p:nvSpPr>
        <p:spPr>
          <a:xfrm>
            <a:off x="242852" y="1828216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FFFF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 dirty="0">
              <a:solidFill>
                <a:srgbClr val="FFFF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64869" y="100539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bg1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chemeClr val="bg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46557" y="235856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11612" y="2002700"/>
            <a:ext cx="1125835" cy="260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6066" y="115550"/>
            <a:ext cx="5990926" cy="27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474" y="4412343"/>
            <a:ext cx="3473641" cy="847271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95" y="276126"/>
            <a:ext cx="5064092" cy="4495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51" t="8300"/>
          <a:stretch/>
        </p:blipFill>
        <p:spPr>
          <a:xfrm>
            <a:off x="5326742" y="870857"/>
            <a:ext cx="3752339" cy="3454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420777" y="728907"/>
            <a:ext cx="8505646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uây</a:t>
            </a:r>
            <a:r>
              <a:rPr lang="en-US" sz="40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</a:t>
            </a:r>
            <a:r>
              <a:rPr lang="en-US" sz="40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oang</a:t>
            </a:r>
            <a:r>
              <a:rPr lang="en-US" sz="40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1398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1057</Words>
  <Application>Microsoft Office PowerPoint</Application>
  <PresentationFormat>On-screen Show (16:9)</PresentationFormat>
  <Paragraphs>99</Paragraphs>
  <Slides>25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微软雅黑</vt:lpstr>
      <vt:lpstr>Arial</vt:lpstr>
      <vt:lpstr>Arial Rounded</vt:lpstr>
      <vt:lpstr>Calibri</vt:lpstr>
      <vt:lpstr>Calibri Light</vt:lpstr>
      <vt:lpstr>Times New Roman</vt:lpstr>
      <vt:lpstr>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Hong Nhung Nguyen Thi</cp:lastModifiedBy>
  <cp:revision>54</cp:revision>
  <dcterms:created xsi:type="dcterms:W3CDTF">2020-08-13T09:19:08Z</dcterms:created>
  <dcterms:modified xsi:type="dcterms:W3CDTF">2022-01-19T16:08:20Z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