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17"/>
  </p:notesMasterIdLst>
  <p:sldIdLst>
    <p:sldId id="385" r:id="rId4"/>
    <p:sldId id="410" r:id="rId5"/>
    <p:sldId id="411" r:id="rId6"/>
    <p:sldId id="457" r:id="rId7"/>
    <p:sldId id="450" r:id="rId8"/>
    <p:sldId id="351" r:id="rId9"/>
    <p:sldId id="443" r:id="rId10"/>
    <p:sldId id="453" r:id="rId11"/>
    <p:sldId id="449" r:id="rId12"/>
    <p:sldId id="455" r:id="rId13"/>
    <p:sldId id="451" r:id="rId14"/>
    <p:sldId id="452" r:id="rId15"/>
    <p:sldId id="458" r:id="rId16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.VnCooper" panose="020B7200000000000000" pitchFamily="34" charset="0"/>
      <p:regular r:id="rId22"/>
    </p:embeddedFont>
    <p:embeddedFont>
      <p:font typeface=".VnCooperH" panose="020B7200000000000000" pitchFamily="34" charset="0"/>
      <p:regular r:id="rId23"/>
    </p:embeddedFont>
    <p:embeddedFont>
      <p:font typeface="Arial Rounded MT Bold" panose="020F0704030504030204" pitchFamily="34" charset="0"/>
      <p:regular r:id="rId24"/>
    </p:embeddedFont>
    <p:embeddedFont>
      <p:font typeface="Arial-SGK-TV" panose="020B0604020202020204" charset="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HP001" panose="020B0604020202020204" charset="0"/>
      <p:regular r:id="rId36"/>
      <p:bold r:id="rId37"/>
    </p:embeddedFont>
    <p:embeddedFont>
      <p:font typeface="HP001 4 hàng" panose="020B0603050302020204" pitchFamily="34" charset="0"/>
      <p:regular r:id="rId38"/>
      <p:bold r:id="rId39"/>
    </p:embeddedFont>
    <p:embeddedFont>
      <p:font typeface="HP001 5H" panose="020B0603050302020204" pitchFamily="34" charset="0"/>
      <p:regular r:id="rId40"/>
      <p:bold r:id="rId41"/>
    </p:embeddedFont>
    <p:embeddedFont>
      <p:font typeface="HP-087" panose="020B0604020202020204"/>
      <p:bold r:id="rId42"/>
    </p:embeddedFont>
    <p:embeddedFont>
      <p:font typeface="VNI-Avo" pitchFamily="2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003300"/>
    <a:srgbClr val="996600"/>
    <a:srgbClr val="852B5A"/>
    <a:srgbClr val="FF0066"/>
    <a:srgbClr val="FF6600"/>
    <a:srgbClr val="990099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5" d="100"/>
          <a:sy n="55" d="100"/>
        </p:scale>
        <p:origin x="16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2.fntdata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AA968-9A66-4749-8F8E-ADF9A798FD2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01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4444-81FD-4EBB-BEE7-35135678E7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1CEF1-7956-4A8E-B32C-C8EB99060B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0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8E3A8-3672-482C-BF09-FBFEE430AE5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41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810B3-FE57-4A74-AA41-F7DBF0CF30E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19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444AF-4DC5-42E1-8F0A-23B2391E914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16EA2-08A8-453B-95DD-67D8D772D68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4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38058-6599-4C36-A93F-0AB2CFDF11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1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4373D-A4F2-4016-AF53-104BDA2332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8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D2F21-08BE-41C1-B577-3CCDF249760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69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A1F02-330E-4546-A2B4-065E15B754E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96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908300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5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648200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0FD68-14C6-4DEF-9302-B6E1626A39F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12917-0A88-4BB3-9971-5B623C63156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DDE30-4802-48F2-A48D-7B2A585A17D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43882-A4BF-47C9-AB15-0782C50736F1}"/>
              </a:ext>
            </a:extLst>
          </p:cNvPr>
          <p:cNvSpPr txBox="1"/>
          <p:nvPr/>
        </p:nvSpPr>
        <p:spPr>
          <a:xfrm>
            <a:off x="4572000" y="5791200"/>
            <a:ext cx="493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thư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gi·n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nhÐ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6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5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981200" y="1396162"/>
            <a:ext cx="54102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ngaøy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-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naûy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199" y="2438400"/>
            <a:ext cx="8077201" cy="2410691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càng, nàn – nhãn, cau – nhảu,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ngày – gáy, trầm – ngâm, đâm - trầm,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đâm - ngâm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6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ngoaøi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857500" y="1255338"/>
            <a:ext cx="4191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xanh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2727" y="2504960"/>
            <a:ext cx="8077201" cy="173181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càng, làng, sáng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xanh, nhanh, canh, manh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7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70" name="Picture 3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4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5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6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9" name="Picture 7" descr="slide0002_image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9600" y="6400800"/>
            <a:ext cx="914400" cy="457200"/>
            <a:chOff x="1474" y="2795"/>
            <a:chExt cx="2485" cy="1132"/>
          </a:xfrm>
        </p:grpSpPr>
        <p:pic>
          <p:nvPicPr>
            <p:cNvPr id="45067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AutoShape 14"/>
          <p:cNvSpPr>
            <a:spLocks noChangeArrowheads="1"/>
          </p:cNvSpPr>
          <p:nvPr/>
        </p:nvSpPr>
        <p:spPr bwMode="auto">
          <a:xfrm>
            <a:off x="76200" y="989013"/>
            <a:ext cx="9525000" cy="4191000"/>
          </a:xfrm>
          <a:prstGeom prst="cloudCallout">
            <a:avLst>
              <a:gd name="adj1" fmla="val -19843"/>
              <a:gd name="adj2" fmla="val 8492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Chúc các con  luôn chăm ngoan!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6400" y="5638800"/>
            <a:ext cx="914400" cy="457200"/>
            <a:chOff x="1474" y="2795"/>
            <a:chExt cx="2485" cy="1132"/>
          </a:xfrm>
        </p:grpSpPr>
        <p:pic>
          <p:nvPicPr>
            <p:cNvPr id="45064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872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0866" y="60746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866" y="470935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3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ba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4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bốn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1648" y="609899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5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3784" y="598598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0478" y="6127747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năm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4998" y="4726445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6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4732" y="4599728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0794" y="473086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sáu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4998" y="540909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7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7134" y="529608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3829" y="543785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bảy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5780" y="611608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8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7916" y="60030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74610" y="6144842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tám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6498" y="4711547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9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8522" y="45709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84584" y="4702109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chín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71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moãi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3000" y="1981200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moät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93" y="215500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459503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s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160896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43000" y="3180375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        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hai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3763" y="336007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658678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ai</a:t>
            </a:r>
            <a:endParaRPr lang="vi-VN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VNI-Avo" pitchFamily="2" charset="0"/>
              </a:rPr>
              <a:t>v</a:t>
            </a:r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3360071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ITTran\Downloads\tu the viet - chu Thao 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667"/>
            <a:ext cx="3974597" cy="42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07" y="2362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07" y="3200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80" y="4198883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cá, kéo.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gấc, ghê.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ngon, nghỉ.</a:t>
            </a:r>
            <a:endParaRPr lang="en-US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1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86600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43278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nhaûu</a:t>
            </a:r>
            <a:r>
              <a:rPr lang="en-US" sz="2500" b="1">
                <a:solidFill>
                  <a:srgbClr val="002060"/>
                </a:solidFill>
                <a:latin typeface="VNI-Avo" pitchFamily="2" charset="0"/>
              </a:rPr>
              <a:t>.     Nhöõng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>
                <a:solidFill>
                  <a:srgbClr val="002060"/>
                </a:solidFill>
                <a:latin typeface="VNI-Avo" pitchFamily="2" charset="0"/>
              </a:rPr>
              <a:t>.      Nhöõng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001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912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336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2390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060864" y="4994565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5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3832" y="496963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6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00" y="5020914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5410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8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16091" y="538805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9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6300" y="5816837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10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80209" y="6188838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11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572000" y="5049985"/>
            <a:ext cx="2667000" cy="26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028700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428509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2.2|1.4|2.5|2.1|1.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9|0.9|1.1|0.9|0.9|1|1|0.8|1.2|1|0.6|0.8|0.7|0.5|0.6|0.6|0.6|0.7|0.6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4|0.8|1.1|1.4|1.8|1.8|15.1|1.5|0.9|0.9|0.9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|5.4|22.1|4.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31.8|1.7|3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368</Words>
  <Application>Microsoft Office PowerPoint</Application>
  <PresentationFormat>On-screen Show (4:3)</PresentationFormat>
  <Paragraphs>104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 Rounded MT Bold</vt:lpstr>
      <vt:lpstr>HP001 5H</vt:lpstr>
      <vt:lpstr>HP001 4 hàng</vt:lpstr>
      <vt:lpstr>.VnCooper</vt:lpstr>
      <vt:lpstr>Arial</vt:lpstr>
      <vt:lpstr>Times New Roman</vt:lpstr>
      <vt:lpstr>Comic Sans MS</vt:lpstr>
      <vt:lpstr>Arial-SGK-TV</vt:lpstr>
      <vt:lpstr>HP001</vt:lpstr>
      <vt:lpstr>.VnAvant</vt:lpstr>
      <vt:lpstr>VNI-Avo</vt:lpstr>
      <vt:lpstr>Calibri</vt:lpstr>
      <vt:lpstr>.VnCooperH</vt:lpstr>
      <vt:lpstr>HP-087</vt:lpstr>
      <vt:lpstr>Office Theme</vt:lpstr>
      <vt:lpstr>1_Default Design</vt:lpstr>
      <vt:lpstr>Chủ đề Office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Hong Nhung Nguyen Thi</cp:lastModifiedBy>
  <cp:revision>366</cp:revision>
  <dcterms:created xsi:type="dcterms:W3CDTF">2006-08-16T00:00:00Z</dcterms:created>
  <dcterms:modified xsi:type="dcterms:W3CDTF">2022-01-13T05:47:48Z</dcterms:modified>
</cp:coreProperties>
</file>