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20"/>
  </p:notesMasterIdLst>
  <p:sldIdLst>
    <p:sldId id="296" r:id="rId5"/>
    <p:sldId id="263" r:id="rId6"/>
    <p:sldId id="315" r:id="rId7"/>
    <p:sldId id="319" r:id="rId8"/>
    <p:sldId id="317" r:id="rId9"/>
    <p:sldId id="257" r:id="rId10"/>
    <p:sldId id="320" r:id="rId11"/>
    <p:sldId id="322" r:id="rId12"/>
    <p:sldId id="258" r:id="rId13"/>
    <p:sldId id="321" r:id="rId14"/>
    <p:sldId id="318" r:id="rId15"/>
    <p:sldId id="259" r:id="rId16"/>
    <p:sldId id="260" r:id="rId17"/>
    <p:sldId id="261"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1528"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694A1-B24B-44C7-9C73-F1678769C310}" type="datetimeFigureOut">
              <a:rPr lang="en-US" smtClean="0"/>
              <a:t>1/13/2022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74074-3388-4A09-AD71-8CEF87B412F2}" type="slidenum">
              <a:rPr lang="en-US" smtClean="0"/>
              <a:t>‹#›</a:t>
            </a:fld>
            <a:endParaRPr lang="en-US"/>
          </a:p>
        </p:txBody>
      </p:sp>
    </p:spTree>
    <p:extLst>
      <p:ext uri="{BB962C8B-B14F-4D97-AF65-F5344CB8AC3E}">
        <p14:creationId xmlns:p14="http://schemas.microsoft.com/office/powerpoint/2010/main" val="268743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481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4B6A7D-F063-45F9-980A-1F9F973FEB27}"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34508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07537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20131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6368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5492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919266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43779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6851250"/>
          </a:xfrm>
          <a:prstGeom prst="rect">
            <a:avLst/>
          </a:prstGeom>
        </p:spPr>
      </p:pic>
    </p:spTree>
    <p:extLst>
      <p:ext uri="{BB962C8B-B14F-4D97-AF65-F5344CB8AC3E}">
        <p14:creationId xmlns:p14="http://schemas.microsoft.com/office/powerpoint/2010/main" val="307332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B6A7D-F063-45F9-980A-1F9F973FEB27}"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72814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788302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323380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520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3602039"/>
            <a:ext cx="6858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954331416"/>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877017838"/>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8"/>
            <a:ext cx="7886700" cy="2852737"/>
          </a:xfrm>
        </p:spPr>
        <p:txBody>
          <a:bodyPr anchor="b"/>
          <a:lstStyle>
            <a:lvl1pPr>
              <a:defRPr sz="3375"/>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4589467"/>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42277895"/>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423282147"/>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7"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Content Placeholder 5"/>
          <p:cNvSpPr>
            <a:spLocks noGrp="1"/>
          </p:cNvSpPr>
          <p:nvPr>
            <p:ph sz="quarter" idx="4" hasCustomPrompt="1"/>
          </p:nvPr>
        </p:nvSpPr>
        <p:spPr>
          <a:xfrm>
            <a:off x="4629157"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
        <p:nvSpPr>
          <p:cNvPr id="11" name="矩形 10"/>
          <p:cNvSpPr/>
          <p:nvPr userDrawn="1"/>
        </p:nvSpPr>
        <p:spPr>
          <a:xfrm>
            <a:off x="6917343" y="5669557"/>
            <a:ext cx="775136" cy="230832"/>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r>
              <a:rPr lang="en-US" altLang="zh-CN" sz="100" dirty="0">
                <a:solidFill>
                  <a:prstClr val="white"/>
                </a:solidFill>
                <a:latin typeface="Calibri" panose="020F0502020204030204"/>
                <a:ea typeface="SimSun" panose="02010600030101010101" pitchFamily="2" charset="-122"/>
              </a:rPr>
              <a:t> </a:t>
            </a:r>
          </a:p>
        </p:txBody>
      </p:sp>
    </p:spTree>
    <p:extLst>
      <p:ext uri="{BB962C8B-B14F-4D97-AF65-F5344CB8AC3E}">
        <p14:creationId xmlns:p14="http://schemas.microsoft.com/office/powerpoint/2010/main" val="1706548430"/>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22139915"/>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B6A7D-F063-45F9-980A-1F9F973FEB27}"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061814876"/>
      </p:ext>
    </p:extLst>
  </p:cSld>
  <p:clrMapOvr>
    <a:masterClrMapping/>
  </p:clrMapOvr>
  <p:transition spd="slow" advClick="0"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987464"/>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2057403"/>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506598775"/>
      </p:ext>
    </p:extLst>
  </p:cSld>
  <p:clrMapOvr>
    <a:masterClrMapping/>
  </p:clrMapOvr>
  <p:transition spd="slow" advClick="0"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64"/>
            <a:ext cx="462915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2057403"/>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279327557"/>
      </p:ext>
    </p:extLst>
  </p:cSld>
  <p:clrMapOvr>
    <a:masterClrMapping/>
  </p:clrMapOvr>
  <p:transition spd="slow" advClick="0"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404676123"/>
      </p:ext>
    </p:extLst>
  </p:cSld>
  <p:clrMapOvr>
    <a:masterClrMapping/>
  </p:clrMapOvr>
  <p:transition spd="slow" advClick="0"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64"/>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94" y="365164"/>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54954289"/>
      </p:ext>
    </p:extLst>
  </p:cSld>
  <p:clrMapOvr>
    <a:masterClrMapping/>
  </p:clrMapOvr>
  <p:transition spd="slow" advClick="0"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p:cNvGrpSpPr/>
          <p:nvPr userDrawn="1"/>
        </p:nvGrpSpPr>
        <p:grpSpPr>
          <a:xfrm>
            <a:off x="1" y="2"/>
            <a:ext cx="9234014" cy="6860117"/>
            <a:chOff x="0" y="0"/>
            <a:chExt cx="12309881" cy="6858000"/>
          </a:xfrm>
        </p:grpSpPr>
        <p:pic>
          <p:nvPicPr>
            <p:cNvPr id="35" name="图片 34"/>
            <p:cNvPicPr>
              <a:picLocks noChangeAspect="1"/>
            </p:cNvPicPr>
            <p:nvPr/>
          </p:nvPicPr>
          <p:blipFill>
            <a:blip r:embed="rId2" cstate="screen"/>
            <a:stretch>
              <a:fillRect/>
            </a:stretch>
          </p:blipFill>
          <p:spPr>
            <a:xfrm rot="5400000">
              <a:off x="2667000" y="-2667000"/>
              <a:ext cx="6858000" cy="12192000"/>
            </a:xfrm>
            <a:prstGeom prst="rect">
              <a:avLst/>
            </a:prstGeom>
          </p:spPr>
        </p:pic>
        <p:sp>
          <p:nvSpPr>
            <p:cNvPr id="36" name="矩形: 圆角 3"/>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257175">
                <a:defRPr/>
              </a:pPr>
              <a:endParaRPr lang="zh-CN" altLang="en-US" sz="1050" kern="0">
                <a:solidFill>
                  <a:prstClr val="white"/>
                </a:solidFill>
              </a:endParaRPr>
            </a:p>
          </p:txBody>
        </p:sp>
        <p:pic>
          <p:nvPicPr>
            <p:cNvPr id="37" name="图片 36"/>
            <p:cNvPicPr>
              <a:picLocks noChangeAspect="1"/>
            </p:cNvPicPr>
            <p:nvPr/>
          </p:nvPicPr>
          <p:blipFill rotWithShape="1">
            <a:blip r:embed="rId3" cstate="screen"/>
            <a:srcRect/>
            <a:stretch>
              <a:fillRect/>
            </a:stretch>
          </p:blipFill>
          <p:spPr>
            <a:xfrm>
              <a:off x="8904514" y="5528668"/>
              <a:ext cx="3405367" cy="1329332"/>
            </a:xfrm>
            <a:prstGeom prst="rect">
              <a:avLst/>
            </a:prstGeom>
          </p:spPr>
        </p:pic>
        <p:grpSp>
          <p:nvGrpSpPr>
            <p:cNvPr id="38" name="组合 37"/>
            <p:cNvGrpSpPr/>
            <p:nvPr/>
          </p:nvGrpSpPr>
          <p:grpSpPr>
            <a:xfrm rot="5400000">
              <a:off x="5709961" y="-1054214"/>
              <a:ext cx="772078" cy="3224189"/>
              <a:chOff x="246324" y="651074"/>
              <a:chExt cx="969786" cy="5555849"/>
            </a:xfrm>
          </p:grpSpPr>
          <p:sp>
            <p:nvSpPr>
              <p:cNvPr id="41" name="矩形: 圆角 8"/>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800" kern="0" dirty="0">
                  <a:solidFill>
                    <a:prstClr val="white"/>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050" kern="0">
                  <a:solidFill>
                    <a:prstClr val="white"/>
                  </a:solidFill>
                </a:endParaRPr>
              </a:p>
            </p:txBody>
          </p:sp>
          <p:sp>
            <p:nvSpPr>
              <p:cNvPr id="43" name="矩形: 圆角 10"/>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algn="ctr" defTabSz="257175">
                  <a:defRPr/>
                </a:pPr>
                <a:endParaRPr lang="zh-CN" altLang="en-US" sz="1050" kern="0">
                  <a:solidFill>
                    <a:prstClr val="white"/>
                  </a:solidFill>
                </a:endParaRPr>
              </a:p>
            </p:txBody>
          </p:sp>
        </p:grpSp>
        <p:pic>
          <p:nvPicPr>
            <p:cNvPr id="39" name="图片 38"/>
            <p:cNvPicPr>
              <a:picLocks noChangeAspect="1"/>
            </p:cNvPicPr>
            <p:nvPr/>
          </p:nvPicPr>
          <p:blipFill rotWithShape="1">
            <a:blip r:embed="rId4" cstate="screen"/>
            <a:srcRect/>
            <a:stretch>
              <a:fillRect/>
            </a:stretch>
          </p:blipFill>
          <p:spPr>
            <a:xfrm>
              <a:off x="7381524" y="609676"/>
              <a:ext cx="837659" cy="527951"/>
            </a:xfrm>
            <a:prstGeom prst="rect">
              <a:avLst/>
            </a:prstGeom>
          </p:spPr>
        </p:pic>
        <p:pic>
          <p:nvPicPr>
            <p:cNvPr id="40" name="图片 39"/>
            <p:cNvPicPr>
              <a:picLocks noChangeAspect="1"/>
            </p:cNvPicPr>
            <p:nvPr/>
          </p:nvPicPr>
          <p:blipFill rotWithShape="1">
            <a:blip r:embed="rId4" cstate="screen"/>
            <a:srcRect/>
            <a:stretch>
              <a:fillRect/>
            </a:stretch>
          </p:blipFill>
          <p:spPr>
            <a:xfrm>
              <a:off x="3923800" y="185838"/>
              <a:ext cx="837659" cy="527951"/>
            </a:xfrm>
            <a:prstGeom prst="rect">
              <a:avLst/>
            </a:prstGeom>
          </p:spPr>
        </p:pic>
      </p:grpSp>
    </p:spTree>
    <p:extLst>
      <p:ext uri="{BB962C8B-B14F-4D97-AF65-F5344CB8AC3E}">
        <p14:creationId xmlns:p14="http://schemas.microsoft.com/office/powerpoint/2010/main" val="2091825218"/>
      </p:ext>
    </p:extLst>
  </p:cSld>
  <p:clrMapOvr>
    <a:masterClrMapping/>
  </p:clrMapOvr>
  <p:transition spd="slow" advClick="0"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480223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875219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hasCustomPrompt="1"/>
          </p:nvPr>
        </p:nvSpPr>
        <p:spPr>
          <a:xfrm>
            <a:off x="623888" y="4589464"/>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625645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369117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B6A7D-F063-45F9-980A-1F9F973FEB27}"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96653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150307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22688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6851250"/>
          </a:xfrm>
          <a:prstGeom prst="rect">
            <a:avLst/>
          </a:prstGeom>
        </p:spPr>
      </p:pic>
    </p:spTree>
    <p:extLst>
      <p:ext uri="{BB962C8B-B14F-4D97-AF65-F5344CB8AC3E}">
        <p14:creationId xmlns:p14="http://schemas.microsoft.com/office/powerpoint/2010/main" val="3381775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112860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418358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18500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61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B6A7D-F063-45F9-980A-1F9F973FEB27}"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B6A7D-F063-45F9-980A-1F9F973FEB27}"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B6A7D-F063-45F9-980A-1F9F973FEB27}"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B6A7D-F063-45F9-980A-1F9F973FEB27}"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B6A7D-F063-45F9-980A-1F9F973FEB27}"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6B83D-E472-48F3-8CE9-6E9114CE95F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B6A7D-F063-45F9-980A-1F9F973FEB27}" type="datetimeFigureOut">
              <a:rPr lang="en-US" smtClean="0"/>
              <a:t>1/13/2022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6B83D-E472-48F3-8CE9-6E9114CE95F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10461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fld id="{ACA37975-6AF7-4301-9DC5-87C074AA59D1}" type="datetimeFigureOut">
              <a:rPr lang="zh-CN" altLang="en-US" smtClean="0">
                <a:solidFill>
                  <a:prstClr val="black">
                    <a:tint val="75000"/>
                  </a:prstClr>
                </a:solidFill>
              </a:rPr>
              <a:pPr defTabSz="514350"/>
              <a:t>2022/1/13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fld id="{D27987A4-0198-42B4-AAAE-EDBADA4485AB}" type="slidenum">
              <a:rPr lang="zh-CN" altLang="en-US" smtClean="0">
                <a:solidFill>
                  <a:prstClr val="black">
                    <a:tint val="75000"/>
                  </a:prstClr>
                </a:solidFill>
              </a:rPr>
              <a:pPr defTabSz="514350"/>
              <a:t>‹#›</a:t>
            </a:fld>
            <a:endParaRPr lang="zh-CN" altLang="en-US">
              <a:solidFill>
                <a:prstClr val="black">
                  <a:tint val="75000"/>
                </a:prstClr>
              </a:solidFill>
            </a:endParaRPr>
          </a:p>
        </p:txBody>
      </p:sp>
    </p:spTree>
    <p:extLst>
      <p:ext uri="{BB962C8B-B14F-4D97-AF65-F5344CB8AC3E}">
        <p14:creationId xmlns:p14="http://schemas.microsoft.com/office/powerpoint/2010/main" val="4837662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advClick="0" advTm="0">
    <p:fade/>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A6332DFF-139B-4A56-89CE-268933A5BF12}" type="datetimeFigureOut">
              <a:rPr lang="zh-CN" altLang="en-US" smtClean="0"/>
              <a:t>2022/1/13</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5687375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84791" t="53519" r="1" b="6482"/>
          <a:stretch/>
        </p:blipFill>
        <p:spPr>
          <a:xfrm>
            <a:off x="7753352" y="3781515"/>
            <a:ext cx="1390650" cy="205740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71667" r="82708" b="15370"/>
          <a:stretch/>
        </p:blipFill>
        <p:spPr>
          <a:xfrm>
            <a:off x="-35886" y="4620116"/>
            <a:ext cx="1581150" cy="666750"/>
          </a:xfrm>
          <a:prstGeom prst="rect">
            <a:avLst/>
          </a:prstGeom>
        </p:spPr>
      </p:pic>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t="80593"/>
          <a:stretch/>
        </p:blipFill>
        <p:spPr>
          <a:xfrm>
            <a:off x="0" y="5210174"/>
            <a:ext cx="9144000" cy="790575"/>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4267200" y="-956642"/>
            <a:ext cx="609600" cy="609600"/>
          </a:xfrm>
          <a:prstGeom prst="rect">
            <a:avLst/>
          </a:prstGeom>
        </p:spPr>
      </p:pic>
      <p:sp>
        <p:nvSpPr>
          <p:cNvPr id="21" name="圆角矩形 1"/>
          <p:cNvSpPr/>
          <p:nvPr/>
        </p:nvSpPr>
        <p:spPr>
          <a:xfrm>
            <a:off x="2233222" y="2377573"/>
            <a:ext cx="4884701" cy="818567"/>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6" tIns="45638" rIns="91276" bIns="45638" anchor="ctr"/>
          <a:lstStyle/>
          <a:p>
            <a:pPr algn="ctr" defTabSz="912555">
              <a:defRPr/>
            </a:pPr>
            <a:r>
              <a:rPr lang="en-US" altLang="zh-CN" sz="2400" b="1" dirty="0">
                <a:solidFill>
                  <a:srgbClr val="FF0000"/>
                </a:solidFill>
                <a:latin typeface="Times New Roman" panose="02020603050405020304" pitchFamily="18" charset="0"/>
                <a:cs typeface="Times New Roman" panose="02020603050405020304" pitchFamily="18" charset="0"/>
              </a:rPr>
              <a:t>HOẠT ĐỘNG TRẢI NGHIỆM</a:t>
            </a:r>
          </a:p>
          <a:p>
            <a:pPr algn="ctr" defTabSz="912555">
              <a:defRPr/>
            </a:pPr>
            <a:r>
              <a:rPr lang="en-US" altLang="zh-CN" sz="2400" b="1" dirty="0">
                <a:solidFill>
                  <a:srgbClr val="FF0000"/>
                </a:solidFill>
                <a:latin typeface="Times New Roman" panose="02020603050405020304" pitchFamily="18" charset="0"/>
                <a:cs typeface="Times New Roman" panose="02020603050405020304" pitchFamily="18" charset="0"/>
              </a:rPr>
              <a:t>LỚP 1</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636965" y="3277057"/>
            <a:ext cx="4184162" cy="3179204"/>
          </a:xfrm>
          <a:prstGeom prst="rect">
            <a:avLst/>
          </a:prstGeom>
          <a:noFill/>
        </p:spPr>
        <p:txBody>
          <a:bodyPr spcFirstLastPara="1" wrap="none" lIns="91276" tIns="45638" rIns="91276" bIns="45638" numCol="1">
            <a:prstTxWarp prst="textArchUp">
              <a:avLst>
                <a:gd name="adj" fmla="val 9957375"/>
              </a:avLst>
            </a:prstTxWarp>
            <a:spAutoFit/>
          </a:bodyPr>
          <a:lstStyle/>
          <a:p>
            <a:pPr algn="ctr" defTabSz="912555">
              <a:defRPr/>
            </a:pPr>
            <a:endParaRPr lang="en-US" sz="48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3" name="WordArt 6"/>
          <p:cNvSpPr>
            <a:spLocks noChangeArrowheads="1" noChangeShapeType="1" noTextEdit="1"/>
          </p:cNvSpPr>
          <p:nvPr/>
        </p:nvSpPr>
        <p:spPr bwMode="auto">
          <a:xfrm>
            <a:off x="1066800" y="936220"/>
            <a:ext cx="6867730" cy="4112121"/>
          </a:xfrm>
          <a:prstGeom prst="rect">
            <a:avLst/>
          </a:prstGeom>
        </p:spPr>
        <p:txBody>
          <a:bodyPr spcFirstLastPara="1" wrap="none" lIns="68486" tIns="34289" rIns="68486" bIns="34289" numCol="1" fromWordArt="1">
            <a:prstTxWarp prst="textArchUp">
              <a:avLst>
                <a:gd name="adj" fmla="val 11020719"/>
              </a:avLst>
            </a:prstTxWarp>
          </a:bodyPr>
          <a:lstStyle/>
          <a:p>
            <a:pPr algn="ctr" defTabSz="684423"/>
            <a:r>
              <a:rPr lang="en-US" sz="2700" b="1" kern="10" dirty="0">
                <a:ln w="9525">
                  <a:solidFill>
                    <a:srgbClr val="993366"/>
                  </a:solidFill>
                  <a:round/>
                  <a:headEnd/>
                  <a:tailEnd/>
                </a:ln>
                <a:solidFill>
                  <a:srgbClr val="0000FF"/>
                </a:solidFill>
                <a:effectLst>
                  <a:outerShdw dist="45791" dir="2021404" algn="ctr" rotWithShape="0">
                    <a:srgbClr val="B2B2B2">
                      <a:alpha val="79999"/>
                    </a:srgbClr>
                  </a:outerShdw>
                </a:effectLst>
                <a:latin typeface="Times New Roman"/>
                <a:cs typeface="Times New Roman"/>
              </a:rPr>
              <a:t>CHÀO MỪNG CÁC EM ĐẾN VỚI TIẾT</a:t>
            </a:r>
          </a:p>
        </p:txBody>
      </p:sp>
      <p:pic>
        <p:nvPicPr>
          <p:cNvPr id="1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4720" y="857250"/>
            <a:ext cx="1729280" cy="3235660"/>
          </a:xfrm>
          <a:prstGeom prst="rect">
            <a:avLst/>
          </a:prstGeom>
        </p:spPr>
      </p:pic>
      <p:sp>
        <p:nvSpPr>
          <p:cNvPr id="10" name="TextBox 9">
            <a:extLst>
              <a:ext uri="{FF2B5EF4-FFF2-40B4-BE49-F238E27FC236}">
                <a16:creationId xmlns:a16="http://schemas.microsoft.com/office/drawing/2014/main" id="{45E9506E-3C49-4D48-89F9-D33A1F333D55}"/>
              </a:ext>
            </a:extLst>
          </p:cNvPr>
          <p:cNvSpPr txBox="1"/>
          <p:nvPr/>
        </p:nvSpPr>
        <p:spPr>
          <a:xfrm>
            <a:off x="2261418" y="74720"/>
            <a:ext cx="4935255" cy="461665"/>
          </a:xfrm>
          <a:prstGeom prst="rect">
            <a:avLst/>
          </a:prstGeom>
          <a:noFill/>
        </p:spPr>
        <p:txBody>
          <a:bodyPr wrap="square" rtlCol="0">
            <a:spAutoFit/>
          </a:bodyPr>
          <a:lstStyle/>
          <a:p>
            <a:r>
              <a:rPr lang="en-US" sz="2400" b="1" dirty="0"/>
              <a:t>TRƯỜNG TIỂU HỌC PHÚC LỢI</a:t>
            </a:r>
          </a:p>
        </p:txBody>
      </p:sp>
    </p:spTree>
    <p:extLst>
      <p:ext uri="{BB962C8B-B14F-4D97-AF65-F5344CB8AC3E}">
        <p14:creationId xmlns:p14="http://schemas.microsoft.com/office/powerpoint/2010/main" val="1592365312"/>
      </p:ext>
    </p:extLst>
  </p:cSld>
  <p:clrMapOvr>
    <a:masterClrMapping/>
  </p:clrMapOvr>
  <p:timing>
    <p:tnLst>
      <p:par>
        <p:cTn id="1" dur="indefinite" restart="never" nodeType="tmRoot">
          <p:childTnLst>
            <p:audio>
              <p:cMediaNode vol="80000" numSld="21">
                <p:cTn id="2"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ách điện tử">
            <a:extLst>
              <a:ext uri="{FF2B5EF4-FFF2-40B4-BE49-F238E27FC236}">
                <a16:creationId xmlns:a16="http://schemas.microsoft.com/office/drawing/2014/main" id="{0CEE3C92-8C33-4B96-9349-829F8579ACEF}"/>
              </a:ext>
            </a:extLst>
          </p:cNvPr>
          <p:cNvPicPr>
            <a:picLocks noChangeAspect="1" noChangeArrowheads="1"/>
          </p:cNvPicPr>
          <p:nvPr/>
        </p:nvPicPr>
        <p:blipFill rotWithShape="1">
          <a:blip r:embed="rId2">
            <a:lum contrast="20000"/>
          </a:blip>
          <a:srcRect l="14583" t="53202" r="61806" b="29557"/>
          <a:stretch/>
        </p:blipFill>
        <p:spPr bwMode="auto">
          <a:xfrm>
            <a:off x="6417142" y="718457"/>
            <a:ext cx="2590800" cy="2667000"/>
          </a:xfrm>
          <a:prstGeom prst="rect">
            <a:avLst/>
          </a:prstGeom>
          <a:noFill/>
        </p:spPr>
      </p:pic>
      <p:pic>
        <p:nvPicPr>
          <p:cNvPr id="5" name="Picture 2" descr="Sách điện tử">
            <a:extLst>
              <a:ext uri="{FF2B5EF4-FFF2-40B4-BE49-F238E27FC236}">
                <a16:creationId xmlns:a16="http://schemas.microsoft.com/office/drawing/2014/main" id="{B8E54239-8236-4C79-96FC-D2968601E104}"/>
              </a:ext>
            </a:extLst>
          </p:cNvPr>
          <p:cNvPicPr>
            <a:picLocks noChangeAspect="1" noChangeArrowheads="1"/>
          </p:cNvPicPr>
          <p:nvPr/>
        </p:nvPicPr>
        <p:blipFill rotWithShape="1">
          <a:blip r:embed="rId2">
            <a:lum contrast="20000"/>
          </a:blip>
          <a:srcRect l="39583" t="53202" r="38889" b="29557"/>
          <a:stretch/>
        </p:blipFill>
        <p:spPr bwMode="auto">
          <a:xfrm>
            <a:off x="2209800" y="3733800"/>
            <a:ext cx="2362200" cy="2667000"/>
          </a:xfrm>
          <a:prstGeom prst="rect">
            <a:avLst/>
          </a:prstGeom>
          <a:noFill/>
        </p:spPr>
      </p:pic>
      <p:pic>
        <p:nvPicPr>
          <p:cNvPr id="6" name="Picture 2" descr="Sách điện tử">
            <a:extLst>
              <a:ext uri="{FF2B5EF4-FFF2-40B4-BE49-F238E27FC236}">
                <a16:creationId xmlns:a16="http://schemas.microsoft.com/office/drawing/2014/main" id="{F4FE01FF-FB00-4A0E-A3E9-7222EA5D6D46}"/>
              </a:ext>
            </a:extLst>
          </p:cNvPr>
          <p:cNvPicPr>
            <a:picLocks noChangeAspect="1" noChangeArrowheads="1"/>
          </p:cNvPicPr>
          <p:nvPr/>
        </p:nvPicPr>
        <p:blipFill rotWithShape="1">
          <a:blip r:embed="rId2">
            <a:lum contrast="20000"/>
          </a:blip>
          <a:srcRect l="68750" t="53203" r="8333" b="29064"/>
          <a:stretch/>
        </p:blipFill>
        <p:spPr bwMode="auto">
          <a:xfrm>
            <a:off x="3499766" y="718457"/>
            <a:ext cx="2514598" cy="2743200"/>
          </a:xfrm>
          <a:prstGeom prst="rect">
            <a:avLst/>
          </a:prstGeom>
          <a:noFill/>
        </p:spPr>
      </p:pic>
      <p:pic>
        <p:nvPicPr>
          <p:cNvPr id="7" name="Picture 2" descr="Sách điện tử">
            <a:extLst>
              <a:ext uri="{FF2B5EF4-FFF2-40B4-BE49-F238E27FC236}">
                <a16:creationId xmlns:a16="http://schemas.microsoft.com/office/drawing/2014/main" id="{1F7B7290-69C1-4244-9623-DD1402D27113}"/>
              </a:ext>
            </a:extLst>
          </p:cNvPr>
          <p:cNvPicPr>
            <a:picLocks noChangeAspect="1" noChangeArrowheads="1"/>
          </p:cNvPicPr>
          <p:nvPr/>
        </p:nvPicPr>
        <p:blipFill rotWithShape="1">
          <a:blip r:embed="rId2">
            <a:lum contrast="20000"/>
          </a:blip>
          <a:srcRect l="29167" t="70936" r="47917" b="9360"/>
          <a:stretch/>
        </p:blipFill>
        <p:spPr bwMode="auto">
          <a:xfrm>
            <a:off x="593276" y="457200"/>
            <a:ext cx="2514598" cy="3048000"/>
          </a:xfrm>
          <a:prstGeom prst="rect">
            <a:avLst/>
          </a:prstGeom>
          <a:noFill/>
        </p:spPr>
      </p:pic>
      <p:pic>
        <p:nvPicPr>
          <p:cNvPr id="8" name="Picture 2" descr="Sách điện tử">
            <a:extLst>
              <a:ext uri="{FF2B5EF4-FFF2-40B4-BE49-F238E27FC236}">
                <a16:creationId xmlns:a16="http://schemas.microsoft.com/office/drawing/2014/main" id="{D24E8A4D-080A-4937-A331-28B4D8E65E7F}"/>
              </a:ext>
            </a:extLst>
          </p:cNvPr>
          <p:cNvPicPr>
            <a:picLocks noChangeAspect="1" noChangeArrowheads="1"/>
          </p:cNvPicPr>
          <p:nvPr/>
        </p:nvPicPr>
        <p:blipFill rotWithShape="1">
          <a:blip r:embed="rId2">
            <a:lum contrast="20000"/>
          </a:blip>
          <a:srcRect l="58333" t="72906" r="20139" b="9360"/>
          <a:stretch/>
        </p:blipFill>
        <p:spPr bwMode="auto">
          <a:xfrm>
            <a:off x="5350342" y="3755571"/>
            <a:ext cx="2362200" cy="2743200"/>
          </a:xfrm>
          <a:prstGeom prst="rect">
            <a:avLst/>
          </a:prstGeom>
          <a:noFill/>
        </p:spPr>
      </p:pic>
    </p:spTree>
    <p:extLst>
      <p:ext uri="{BB962C8B-B14F-4D97-AF65-F5344CB8AC3E}">
        <p14:creationId xmlns:p14="http://schemas.microsoft.com/office/powerpoint/2010/main" val="32751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2220" y="1799454"/>
            <a:ext cx="4221479"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sysClr val="windowText" lastClr="000000"/>
                    </a:solidFill>
                    <a:effectLst/>
                    <a:uLnTx/>
                    <a:uFillTx/>
                    <a:latin typeface="Arial"/>
                    <a:ea typeface="微软雅黑"/>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w="9525" cmpd="sng">
                      <a:noFill/>
                      <a:round/>
                    </a:ln>
                    <a:solidFill>
                      <a:srgbClr val="FFFFFF"/>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Th</a:t>
                </a:r>
                <a:r>
                  <a:rPr lang="en-US" altLang="zh-CN" kern="0" dirty="0" err="1">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ực</a:t>
                </a:r>
                <a:r>
                  <a:rPr lang="en-US" altLang="zh-CN"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kern="0" dirty="0" err="1">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hành</a:t>
                </a:r>
                <a:endParaRPr kumimoji="0" lang="zh-CN" altLang="en-US" sz="1800" b="0" i="0" u="none" strike="noStrike" kern="0" cap="none" spc="0" normalizeH="0" baseline="0" noProof="0" dirty="0">
                  <a:ln w="9525" cmpd="sng">
                    <a:noFill/>
                    <a:round/>
                  </a:ln>
                  <a:solidFill>
                    <a:srgbClr val="FFFFFF"/>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grpSp>
    </p:spTree>
    <p:extLst>
      <p:ext uri="{BB962C8B-B14F-4D97-AF65-F5344CB8AC3E}">
        <p14:creationId xmlns:p14="http://schemas.microsoft.com/office/powerpoint/2010/main" val="4165125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ách điện tử"/>
          <p:cNvPicPr>
            <a:picLocks noChangeAspect="1" noChangeArrowheads="1"/>
          </p:cNvPicPr>
          <p:nvPr/>
        </p:nvPicPr>
        <p:blipFill>
          <a:blip r:embed="rId2"/>
          <a:srcRect l="8333" t="5911" r="31944" b="84729"/>
          <a:stretch>
            <a:fillRect/>
          </a:stretch>
        </p:blipFill>
        <p:spPr bwMode="auto">
          <a:xfrm>
            <a:off x="381000" y="76200"/>
            <a:ext cx="8153400" cy="19501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ách điện tử"/>
          <p:cNvPicPr>
            <a:picLocks noChangeAspect="1" noChangeArrowheads="1"/>
          </p:cNvPicPr>
          <p:nvPr/>
        </p:nvPicPr>
        <p:blipFill rotWithShape="1">
          <a:blip r:embed="rId2"/>
          <a:srcRect l="16064" t="31269" r="11806" b="20690"/>
          <a:stretch/>
        </p:blipFill>
        <p:spPr bwMode="auto">
          <a:xfrm>
            <a:off x="1066800" y="1676400"/>
            <a:ext cx="6629400" cy="4267200"/>
          </a:xfrm>
          <a:prstGeom prst="rect">
            <a:avLst/>
          </a:prstGeom>
          <a:noFill/>
        </p:spPr>
      </p:pic>
      <p:sp>
        <p:nvSpPr>
          <p:cNvPr id="2" name="TextBox 1">
            <a:extLst>
              <a:ext uri="{FF2B5EF4-FFF2-40B4-BE49-F238E27FC236}">
                <a16:creationId xmlns:a16="http://schemas.microsoft.com/office/drawing/2014/main" id="{17BEE0F4-43EF-4BBE-B138-1FB5B5BEB282}"/>
              </a:ext>
            </a:extLst>
          </p:cNvPr>
          <p:cNvSpPr txBox="1"/>
          <p:nvPr/>
        </p:nvSpPr>
        <p:spPr>
          <a:xfrm flipH="1">
            <a:off x="304800" y="533400"/>
            <a:ext cx="8823962" cy="523220"/>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Hoạt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3: </a:t>
            </a:r>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vệ</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ách điện tử"/>
          <p:cNvPicPr>
            <a:picLocks noChangeAspect="1" noChangeArrowheads="1"/>
          </p:cNvPicPr>
          <p:nvPr/>
        </p:nvPicPr>
        <p:blipFill>
          <a:blip r:embed="rId2"/>
          <a:srcRect l="9028" t="79803" r="16667" b="9852"/>
          <a:stretch>
            <a:fillRect/>
          </a:stretch>
        </p:blipFill>
        <p:spPr bwMode="auto">
          <a:xfrm>
            <a:off x="457200" y="1828800"/>
            <a:ext cx="81534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p:nvPr/>
        </p:nvSpPr>
        <p:spPr bwMode="auto">
          <a:xfrm>
            <a:off x="1143000" y="4826497"/>
            <a:ext cx="6858000" cy="531317"/>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061862" y="1465674"/>
            <a:ext cx="1132038" cy="728663"/>
          </a:xfrm>
          <a:prstGeom prst="rect">
            <a:avLst/>
          </a:prstGeom>
        </p:spPr>
      </p:pic>
      <p:pic>
        <p:nvPicPr>
          <p:cNvPr id="12" name="图片 11"/>
          <p:cNvPicPr>
            <a:picLocks noChangeAspect="1"/>
          </p:cNvPicPr>
          <p:nvPr/>
        </p:nvPicPr>
        <p:blipFill rotWithShape="1">
          <a:blip r:embed="rId4"/>
          <a:srcRect l="66309" t="17606" r="1991"/>
          <a:stretch>
            <a:fillRect/>
          </a:stretch>
        </p:blipFill>
        <p:spPr>
          <a:xfrm>
            <a:off x="5782866" y="1500188"/>
            <a:ext cx="2218135" cy="2402142"/>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2992" y="1730252"/>
            <a:ext cx="3902528" cy="1194920"/>
          </a:xfrm>
          <a:prstGeom prst="rect">
            <a:avLst/>
          </a:prstGeom>
        </p:spPr>
      </p:pic>
      <p:grpSp>
        <p:nvGrpSpPr>
          <p:cNvPr id="20" name="组合 19"/>
          <p:cNvGrpSpPr/>
          <p:nvPr/>
        </p:nvGrpSpPr>
        <p:grpSpPr>
          <a:xfrm>
            <a:off x="2232301" y="3042302"/>
            <a:ext cx="4679399" cy="1156986"/>
            <a:chOff x="1936535" y="3935752"/>
            <a:chExt cx="8318930" cy="2056864"/>
          </a:xfrm>
        </p:grpSpPr>
        <p:sp>
          <p:nvSpPr>
            <p:cNvPr id="21"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1" fmla="*/ 59709 w 9349772"/>
                <a:gd name="connsiteY0-2" fmla="*/ 1397815 h 2298297"/>
                <a:gd name="connsiteX1-3" fmla="*/ 45195 w 9349772"/>
                <a:gd name="connsiteY1-4" fmla="*/ 410843 h 2298297"/>
                <a:gd name="connsiteX2-5" fmla="*/ 683823 w 9349772"/>
                <a:gd name="connsiteY2-6" fmla="*/ 178615 h 2298297"/>
                <a:gd name="connsiteX3-7" fmla="*/ 1365995 w 9349772"/>
                <a:gd name="connsiteY3-8" fmla="*/ 4443 h 2298297"/>
                <a:gd name="connsiteX4-9" fmla="*/ 3165766 w 9349772"/>
                <a:gd name="connsiteY4-10" fmla="*/ 47986 h 2298297"/>
                <a:gd name="connsiteX5-11" fmla="*/ 5517081 w 9349772"/>
                <a:gd name="connsiteY5-12" fmla="*/ 91529 h 2298297"/>
                <a:gd name="connsiteX6-13" fmla="*/ 7157195 w 9349772"/>
                <a:gd name="connsiteY6-14" fmla="*/ 77015 h 2298297"/>
                <a:gd name="connsiteX7-15" fmla="*/ 8390909 w 9349772"/>
                <a:gd name="connsiteY7-16" fmla="*/ 135072 h 2298297"/>
                <a:gd name="connsiteX8-17" fmla="*/ 9203709 w 9349772"/>
                <a:gd name="connsiteY8-18" fmla="*/ 178615 h 2298297"/>
                <a:gd name="connsiteX9-19" fmla="*/ 9334338 w 9349772"/>
                <a:gd name="connsiteY9-20" fmla="*/ 643072 h 2298297"/>
                <a:gd name="connsiteX10-21" fmla="*/ 9334338 w 9349772"/>
                <a:gd name="connsiteY10-22" fmla="*/ 1484901 h 2298297"/>
                <a:gd name="connsiteX11-23" fmla="*/ 9218223 w 9349772"/>
                <a:gd name="connsiteY11-24" fmla="*/ 1934843 h 2298297"/>
                <a:gd name="connsiteX12-25" fmla="*/ 8855366 w 9349772"/>
                <a:gd name="connsiteY12-26" fmla="*/ 2196101 h 2298297"/>
                <a:gd name="connsiteX13-27" fmla="*/ 7360395 w 9349772"/>
                <a:gd name="connsiteY13-28" fmla="*/ 2297701 h 2298297"/>
                <a:gd name="connsiteX14-29" fmla="*/ 6097652 w 9349772"/>
                <a:gd name="connsiteY14-30" fmla="*/ 2196101 h 2298297"/>
                <a:gd name="connsiteX15-31" fmla="*/ 4820395 w 9349772"/>
                <a:gd name="connsiteY15-32" fmla="*/ 2297701 h 2298297"/>
                <a:gd name="connsiteX16-33" fmla="*/ 2889995 w 9349772"/>
                <a:gd name="connsiteY16-34" fmla="*/ 2138043 h 2298297"/>
                <a:gd name="connsiteX17-35" fmla="*/ 1119252 w 9349772"/>
                <a:gd name="connsiteY17-36" fmla="*/ 2210615 h 2298297"/>
                <a:gd name="connsiteX18-37" fmla="*/ 204852 w 9349772"/>
                <a:gd name="connsiteY18-38" fmla="*/ 2196101 h 2298297"/>
                <a:gd name="connsiteX19-39" fmla="*/ 117766 w 9349772"/>
                <a:gd name="connsiteY19-40" fmla="*/ 1833243 h 2298297"/>
                <a:gd name="connsiteX20-41" fmla="*/ 59709 w 9349772"/>
                <a:gd name="connsiteY20-42" fmla="*/ 1397815 h 2298297"/>
                <a:gd name="connsiteX0-43" fmla="*/ 24725 w 9314788"/>
                <a:gd name="connsiteY0-44" fmla="*/ 1405232 h 2305714"/>
                <a:gd name="connsiteX1-45" fmla="*/ 10211 w 9314788"/>
                <a:gd name="connsiteY1-46" fmla="*/ 418260 h 2305714"/>
                <a:gd name="connsiteX2-47" fmla="*/ 140839 w 9314788"/>
                <a:gd name="connsiteY2-48" fmla="*/ 40889 h 2305714"/>
                <a:gd name="connsiteX3-49" fmla="*/ 1331011 w 9314788"/>
                <a:gd name="connsiteY3-50" fmla="*/ 11860 h 2305714"/>
                <a:gd name="connsiteX4-51" fmla="*/ 3130782 w 9314788"/>
                <a:gd name="connsiteY4-52" fmla="*/ 55403 h 2305714"/>
                <a:gd name="connsiteX5-53" fmla="*/ 5482097 w 9314788"/>
                <a:gd name="connsiteY5-54" fmla="*/ 98946 h 2305714"/>
                <a:gd name="connsiteX6-55" fmla="*/ 7122211 w 9314788"/>
                <a:gd name="connsiteY6-56" fmla="*/ 84432 h 2305714"/>
                <a:gd name="connsiteX7-57" fmla="*/ 8355925 w 9314788"/>
                <a:gd name="connsiteY7-58" fmla="*/ 142489 h 2305714"/>
                <a:gd name="connsiteX8-59" fmla="*/ 9168725 w 9314788"/>
                <a:gd name="connsiteY8-60" fmla="*/ 186032 h 2305714"/>
                <a:gd name="connsiteX9-61" fmla="*/ 9299354 w 9314788"/>
                <a:gd name="connsiteY9-62" fmla="*/ 650489 h 2305714"/>
                <a:gd name="connsiteX10-63" fmla="*/ 9299354 w 9314788"/>
                <a:gd name="connsiteY10-64" fmla="*/ 1492318 h 2305714"/>
                <a:gd name="connsiteX11-65" fmla="*/ 9183239 w 9314788"/>
                <a:gd name="connsiteY11-66" fmla="*/ 1942260 h 2305714"/>
                <a:gd name="connsiteX12-67" fmla="*/ 8820382 w 9314788"/>
                <a:gd name="connsiteY12-68" fmla="*/ 2203518 h 2305714"/>
                <a:gd name="connsiteX13-69" fmla="*/ 7325411 w 9314788"/>
                <a:gd name="connsiteY13-70" fmla="*/ 2305118 h 2305714"/>
                <a:gd name="connsiteX14-71" fmla="*/ 6062668 w 9314788"/>
                <a:gd name="connsiteY14-72" fmla="*/ 2203518 h 2305714"/>
                <a:gd name="connsiteX15-73" fmla="*/ 4785411 w 9314788"/>
                <a:gd name="connsiteY15-74" fmla="*/ 2305118 h 2305714"/>
                <a:gd name="connsiteX16-75" fmla="*/ 2855011 w 9314788"/>
                <a:gd name="connsiteY16-76" fmla="*/ 2145460 h 2305714"/>
                <a:gd name="connsiteX17-77" fmla="*/ 1084268 w 9314788"/>
                <a:gd name="connsiteY17-78" fmla="*/ 2218032 h 2305714"/>
                <a:gd name="connsiteX18-79" fmla="*/ 169868 w 9314788"/>
                <a:gd name="connsiteY18-80" fmla="*/ 2203518 h 2305714"/>
                <a:gd name="connsiteX19-81" fmla="*/ 82782 w 9314788"/>
                <a:gd name="connsiteY19-82" fmla="*/ 1840660 h 2305714"/>
                <a:gd name="connsiteX20-83" fmla="*/ 24725 w 9314788"/>
                <a:gd name="connsiteY20-84" fmla="*/ 1405232 h 2305714"/>
                <a:gd name="connsiteX0-85" fmla="*/ 118449 w 9408512"/>
                <a:gd name="connsiteY0-86" fmla="*/ 1410096 h 2310578"/>
                <a:gd name="connsiteX1-87" fmla="*/ 2335 w 9408512"/>
                <a:gd name="connsiteY1-88" fmla="*/ 495695 h 2310578"/>
                <a:gd name="connsiteX2-89" fmla="*/ 234563 w 9408512"/>
                <a:gd name="connsiteY2-90" fmla="*/ 45753 h 2310578"/>
                <a:gd name="connsiteX3-91" fmla="*/ 1424735 w 9408512"/>
                <a:gd name="connsiteY3-92" fmla="*/ 16724 h 2310578"/>
                <a:gd name="connsiteX4-93" fmla="*/ 3224506 w 9408512"/>
                <a:gd name="connsiteY4-94" fmla="*/ 60267 h 2310578"/>
                <a:gd name="connsiteX5-95" fmla="*/ 5575821 w 9408512"/>
                <a:gd name="connsiteY5-96" fmla="*/ 103810 h 2310578"/>
                <a:gd name="connsiteX6-97" fmla="*/ 7215935 w 9408512"/>
                <a:gd name="connsiteY6-98" fmla="*/ 89296 h 2310578"/>
                <a:gd name="connsiteX7-99" fmla="*/ 8449649 w 9408512"/>
                <a:gd name="connsiteY7-100" fmla="*/ 147353 h 2310578"/>
                <a:gd name="connsiteX8-101" fmla="*/ 9262449 w 9408512"/>
                <a:gd name="connsiteY8-102" fmla="*/ 190896 h 2310578"/>
                <a:gd name="connsiteX9-103" fmla="*/ 9393078 w 9408512"/>
                <a:gd name="connsiteY9-104" fmla="*/ 655353 h 2310578"/>
                <a:gd name="connsiteX10-105" fmla="*/ 9393078 w 9408512"/>
                <a:gd name="connsiteY10-106" fmla="*/ 1497182 h 2310578"/>
                <a:gd name="connsiteX11-107" fmla="*/ 9276963 w 9408512"/>
                <a:gd name="connsiteY11-108" fmla="*/ 1947124 h 2310578"/>
                <a:gd name="connsiteX12-109" fmla="*/ 8914106 w 9408512"/>
                <a:gd name="connsiteY12-110" fmla="*/ 2208382 h 2310578"/>
                <a:gd name="connsiteX13-111" fmla="*/ 7419135 w 9408512"/>
                <a:gd name="connsiteY13-112" fmla="*/ 2309982 h 2310578"/>
                <a:gd name="connsiteX14-113" fmla="*/ 6156392 w 9408512"/>
                <a:gd name="connsiteY14-114" fmla="*/ 2208382 h 2310578"/>
                <a:gd name="connsiteX15-115" fmla="*/ 4879135 w 9408512"/>
                <a:gd name="connsiteY15-116" fmla="*/ 2309982 h 2310578"/>
                <a:gd name="connsiteX16-117" fmla="*/ 2948735 w 9408512"/>
                <a:gd name="connsiteY16-118" fmla="*/ 2150324 h 2310578"/>
                <a:gd name="connsiteX17-119" fmla="*/ 1177992 w 9408512"/>
                <a:gd name="connsiteY17-120" fmla="*/ 2222896 h 2310578"/>
                <a:gd name="connsiteX18-121" fmla="*/ 263592 w 9408512"/>
                <a:gd name="connsiteY18-122" fmla="*/ 2208382 h 2310578"/>
                <a:gd name="connsiteX19-123" fmla="*/ 176506 w 9408512"/>
                <a:gd name="connsiteY19-124" fmla="*/ 1845524 h 2310578"/>
                <a:gd name="connsiteX20-125" fmla="*/ 118449 w 9408512"/>
                <a:gd name="connsiteY20-126" fmla="*/ 1410096 h 2310578"/>
                <a:gd name="connsiteX0-127" fmla="*/ 118971 w 9409034"/>
                <a:gd name="connsiteY0-128" fmla="*/ 1393372 h 2293854"/>
                <a:gd name="connsiteX1-129" fmla="*/ 2857 w 9409034"/>
                <a:gd name="connsiteY1-130" fmla="*/ 478971 h 2293854"/>
                <a:gd name="connsiteX2-131" fmla="*/ 249600 w 9409034"/>
                <a:gd name="connsiteY2-132" fmla="*/ 130629 h 2293854"/>
                <a:gd name="connsiteX3-133" fmla="*/ 1425257 w 9409034"/>
                <a:gd name="connsiteY3-134" fmla="*/ 0 h 2293854"/>
                <a:gd name="connsiteX4-135" fmla="*/ 3225028 w 9409034"/>
                <a:gd name="connsiteY4-136" fmla="*/ 43543 h 2293854"/>
                <a:gd name="connsiteX5-137" fmla="*/ 5576343 w 9409034"/>
                <a:gd name="connsiteY5-138" fmla="*/ 87086 h 2293854"/>
                <a:gd name="connsiteX6-139" fmla="*/ 7216457 w 9409034"/>
                <a:gd name="connsiteY6-140" fmla="*/ 72572 h 2293854"/>
                <a:gd name="connsiteX7-141" fmla="*/ 8450171 w 9409034"/>
                <a:gd name="connsiteY7-142" fmla="*/ 130629 h 2293854"/>
                <a:gd name="connsiteX8-143" fmla="*/ 9262971 w 9409034"/>
                <a:gd name="connsiteY8-144" fmla="*/ 174172 h 2293854"/>
                <a:gd name="connsiteX9-145" fmla="*/ 9393600 w 9409034"/>
                <a:gd name="connsiteY9-146" fmla="*/ 638629 h 2293854"/>
                <a:gd name="connsiteX10-147" fmla="*/ 9393600 w 9409034"/>
                <a:gd name="connsiteY10-148" fmla="*/ 1480458 h 2293854"/>
                <a:gd name="connsiteX11-149" fmla="*/ 9277485 w 9409034"/>
                <a:gd name="connsiteY11-150" fmla="*/ 1930400 h 2293854"/>
                <a:gd name="connsiteX12-151" fmla="*/ 8914628 w 9409034"/>
                <a:gd name="connsiteY12-152" fmla="*/ 2191658 h 2293854"/>
                <a:gd name="connsiteX13-153" fmla="*/ 7419657 w 9409034"/>
                <a:gd name="connsiteY13-154" fmla="*/ 2293258 h 2293854"/>
                <a:gd name="connsiteX14-155" fmla="*/ 6156914 w 9409034"/>
                <a:gd name="connsiteY14-156" fmla="*/ 2191658 h 2293854"/>
                <a:gd name="connsiteX15-157" fmla="*/ 4879657 w 9409034"/>
                <a:gd name="connsiteY15-158" fmla="*/ 2293258 h 2293854"/>
                <a:gd name="connsiteX16-159" fmla="*/ 2949257 w 9409034"/>
                <a:gd name="connsiteY16-160" fmla="*/ 2133600 h 2293854"/>
                <a:gd name="connsiteX17-161" fmla="*/ 1178514 w 9409034"/>
                <a:gd name="connsiteY17-162" fmla="*/ 2206172 h 2293854"/>
                <a:gd name="connsiteX18-163" fmla="*/ 264114 w 9409034"/>
                <a:gd name="connsiteY18-164" fmla="*/ 2191658 h 2293854"/>
                <a:gd name="connsiteX19-165" fmla="*/ 177028 w 9409034"/>
                <a:gd name="connsiteY19-166" fmla="*/ 1828800 h 2293854"/>
                <a:gd name="connsiteX20-167" fmla="*/ 118971 w 9409034"/>
                <a:gd name="connsiteY20-168" fmla="*/ 1393372 h 2293854"/>
                <a:gd name="connsiteX0-169" fmla="*/ 104764 w 9394827"/>
                <a:gd name="connsiteY0-170" fmla="*/ 1393372 h 2293854"/>
                <a:gd name="connsiteX1-171" fmla="*/ 3165 w 9394827"/>
                <a:gd name="connsiteY1-172" fmla="*/ 624114 h 2293854"/>
                <a:gd name="connsiteX2-173" fmla="*/ 235393 w 9394827"/>
                <a:gd name="connsiteY2-174" fmla="*/ 130629 h 2293854"/>
                <a:gd name="connsiteX3-175" fmla="*/ 1411050 w 9394827"/>
                <a:gd name="connsiteY3-176" fmla="*/ 0 h 2293854"/>
                <a:gd name="connsiteX4-177" fmla="*/ 3210821 w 9394827"/>
                <a:gd name="connsiteY4-178" fmla="*/ 43543 h 2293854"/>
                <a:gd name="connsiteX5-179" fmla="*/ 5562136 w 9394827"/>
                <a:gd name="connsiteY5-180" fmla="*/ 87086 h 2293854"/>
                <a:gd name="connsiteX6-181" fmla="*/ 7202250 w 9394827"/>
                <a:gd name="connsiteY6-182" fmla="*/ 72572 h 2293854"/>
                <a:gd name="connsiteX7-183" fmla="*/ 8435964 w 9394827"/>
                <a:gd name="connsiteY7-184" fmla="*/ 130629 h 2293854"/>
                <a:gd name="connsiteX8-185" fmla="*/ 9248764 w 9394827"/>
                <a:gd name="connsiteY8-186" fmla="*/ 174172 h 2293854"/>
                <a:gd name="connsiteX9-187" fmla="*/ 9379393 w 9394827"/>
                <a:gd name="connsiteY9-188" fmla="*/ 638629 h 2293854"/>
                <a:gd name="connsiteX10-189" fmla="*/ 9379393 w 9394827"/>
                <a:gd name="connsiteY10-190" fmla="*/ 1480458 h 2293854"/>
                <a:gd name="connsiteX11-191" fmla="*/ 9263278 w 9394827"/>
                <a:gd name="connsiteY11-192" fmla="*/ 1930400 h 2293854"/>
                <a:gd name="connsiteX12-193" fmla="*/ 8900421 w 9394827"/>
                <a:gd name="connsiteY12-194" fmla="*/ 2191658 h 2293854"/>
                <a:gd name="connsiteX13-195" fmla="*/ 7405450 w 9394827"/>
                <a:gd name="connsiteY13-196" fmla="*/ 2293258 h 2293854"/>
                <a:gd name="connsiteX14-197" fmla="*/ 6142707 w 9394827"/>
                <a:gd name="connsiteY14-198" fmla="*/ 2191658 h 2293854"/>
                <a:gd name="connsiteX15-199" fmla="*/ 4865450 w 9394827"/>
                <a:gd name="connsiteY15-200" fmla="*/ 2293258 h 2293854"/>
                <a:gd name="connsiteX16-201" fmla="*/ 2935050 w 9394827"/>
                <a:gd name="connsiteY16-202" fmla="*/ 2133600 h 2293854"/>
                <a:gd name="connsiteX17-203" fmla="*/ 1164307 w 9394827"/>
                <a:gd name="connsiteY17-204" fmla="*/ 2206172 h 2293854"/>
                <a:gd name="connsiteX18-205" fmla="*/ 249907 w 9394827"/>
                <a:gd name="connsiteY18-206" fmla="*/ 2191658 h 2293854"/>
                <a:gd name="connsiteX19-207" fmla="*/ 162821 w 9394827"/>
                <a:gd name="connsiteY19-208" fmla="*/ 1828800 h 2293854"/>
                <a:gd name="connsiteX20-209" fmla="*/ 104764 w 9394827"/>
                <a:gd name="connsiteY20-210" fmla="*/ 1393372 h 2293854"/>
                <a:gd name="connsiteX0-211" fmla="*/ 104764 w 9394827"/>
                <a:gd name="connsiteY0-212" fmla="*/ 1407886 h 2308368"/>
                <a:gd name="connsiteX1-213" fmla="*/ 3165 w 9394827"/>
                <a:gd name="connsiteY1-214" fmla="*/ 638628 h 2308368"/>
                <a:gd name="connsiteX2-215" fmla="*/ 235393 w 9394827"/>
                <a:gd name="connsiteY2-216" fmla="*/ 145143 h 2308368"/>
                <a:gd name="connsiteX3-217" fmla="*/ 1411050 w 9394827"/>
                <a:gd name="connsiteY3-218" fmla="*/ 14514 h 2308368"/>
                <a:gd name="connsiteX4-219" fmla="*/ 3210821 w 9394827"/>
                <a:gd name="connsiteY4-220" fmla="*/ 58057 h 2308368"/>
                <a:gd name="connsiteX5-221" fmla="*/ 5591164 w 9394827"/>
                <a:gd name="connsiteY5-222" fmla="*/ 0 h 2308368"/>
                <a:gd name="connsiteX6-223" fmla="*/ 7202250 w 9394827"/>
                <a:gd name="connsiteY6-224" fmla="*/ 87086 h 2308368"/>
                <a:gd name="connsiteX7-225" fmla="*/ 8435964 w 9394827"/>
                <a:gd name="connsiteY7-226" fmla="*/ 145143 h 2308368"/>
                <a:gd name="connsiteX8-227" fmla="*/ 9248764 w 9394827"/>
                <a:gd name="connsiteY8-228" fmla="*/ 188686 h 2308368"/>
                <a:gd name="connsiteX9-229" fmla="*/ 9379393 w 9394827"/>
                <a:gd name="connsiteY9-230" fmla="*/ 653143 h 2308368"/>
                <a:gd name="connsiteX10-231" fmla="*/ 9379393 w 9394827"/>
                <a:gd name="connsiteY10-232" fmla="*/ 1494972 h 2308368"/>
                <a:gd name="connsiteX11-233" fmla="*/ 9263278 w 9394827"/>
                <a:gd name="connsiteY11-234" fmla="*/ 1944914 h 2308368"/>
                <a:gd name="connsiteX12-235" fmla="*/ 8900421 w 9394827"/>
                <a:gd name="connsiteY12-236" fmla="*/ 2206172 h 2308368"/>
                <a:gd name="connsiteX13-237" fmla="*/ 7405450 w 9394827"/>
                <a:gd name="connsiteY13-238" fmla="*/ 2307772 h 2308368"/>
                <a:gd name="connsiteX14-239" fmla="*/ 6142707 w 9394827"/>
                <a:gd name="connsiteY14-240" fmla="*/ 2206172 h 2308368"/>
                <a:gd name="connsiteX15-241" fmla="*/ 4865450 w 9394827"/>
                <a:gd name="connsiteY15-242" fmla="*/ 2307772 h 2308368"/>
                <a:gd name="connsiteX16-243" fmla="*/ 2935050 w 9394827"/>
                <a:gd name="connsiteY16-244" fmla="*/ 2148114 h 2308368"/>
                <a:gd name="connsiteX17-245" fmla="*/ 1164307 w 9394827"/>
                <a:gd name="connsiteY17-246" fmla="*/ 2220686 h 2308368"/>
                <a:gd name="connsiteX18-247" fmla="*/ 249907 w 9394827"/>
                <a:gd name="connsiteY18-248" fmla="*/ 2206172 h 2308368"/>
                <a:gd name="connsiteX19-249" fmla="*/ 162821 w 9394827"/>
                <a:gd name="connsiteY19-250" fmla="*/ 1843314 h 2308368"/>
                <a:gd name="connsiteX20-251" fmla="*/ 104764 w 9394827"/>
                <a:gd name="connsiteY20-252" fmla="*/ 1407886 h 2308368"/>
                <a:gd name="connsiteX0-253" fmla="*/ 104764 w 9394827"/>
                <a:gd name="connsiteY0-254" fmla="*/ 1422400 h 2322882"/>
                <a:gd name="connsiteX1-255" fmla="*/ 3165 w 9394827"/>
                <a:gd name="connsiteY1-256" fmla="*/ 653142 h 2322882"/>
                <a:gd name="connsiteX2-257" fmla="*/ 235393 w 9394827"/>
                <a:gd name="connsiteY2-258" fmla="*/ 159657 h 2322882"/>
                <a:gd name="connsiteX3-259" fmla="*/ 1411050 w 9394827"/>
                <a:gd name="connsiteY3-260" fmla="*/ 29028 h 2322882"/>
                <a:gd name="connsiteX4-261" fmla="*/ 3210821 w 9394827"/>
                <a:gd name="connsiteY4-262" fmla="*/ 72571 h 2322882"/>
                <a:gd name="connsiteX5-263" fmla="*/ 5591164 w 9394827"/>
                <a:gd name="connsiteY5-264" fmla="*/ 14514 h 2322882"/>
                <a:gd name="connsiteX6-265" fmla="*/ 7202250 w 9394827"/>
                <a:gd name="connsiteY6-266" fmla="*/ 101600 h 2322882"/>
                <a:gd name="connsiteX7-267" fmla="*/ 8508536 w 9394827"/>
                <a:gd name="connsiteY7-268" fmla="*/ 0 h 2322882"/>
                <a:gd name="connsiteX8-269" fmla="*/ 9248764 w 9394827"/>
                <a:gd name="connsiteY8-270" fmla="*/ 203200 h 2322882"/>
                <a:gd name="connsiteX9-271" fmla="*/ 9379393 w 9394827"/>
                <a:gd name="connsiteY9-272" fmla="*/ 667657 h 2322882"/>
                <a:gd name="connsiteX10-273" fmla="*/ 9379393 w 9394827"/>
                <a:gd name="connsiteY10-274" fmla="*/ 1509486 h 2322882"/>
                <a:gd name="connsiteX11-275" fmla="*/ 9263278 w 9394827"/>
                <a:gd name="connsiteY11-276" fmla="*/ 1959428 h 2322882"/>
                <a:gd name="connsiteX12-277" fmla="*/ 8900421 w 9394827"/>
                <a:gd name="connsiteY12-278" fmla="*/ 2220686 h 2322882"/>
                <a:gd name="connsiteX13-279" fmla="*/ 7405450 w 9394827"/>
                <a:gd name="connsiteY13-280" fmla="*/ 2322286 h 2322882"/>
                <a:gd name="connsiteX14-281" fmla="*/ 6142707 w 9394827"/>
                <a:gd name="connsiteY14-282" fmla="*/ 2220686 h 2322882"/>
                <a:gd name="connsiteX15-283" fmla="*/ 4865450 w 9394827"/>
                <a:gd name="connsiteY15-284" fmla="*/ 2322286 h 2322882"/>
                <a:gd name="connsiteX16-285" fmla="*/ 2935050 w 9394827"/>
                <a:gd name="connsiteY16-286" fmla="*/ 2162628 h 2322882"/>
                <a:gd name="connsiteX17-287" fmla="*/ 1164307 w 9394827"/>
                <a:gd name="connsiteY17-288" fmla="*/ 2235200 h 2322882"/>
                <a:gd name="connsiteX18-289" fmla="*/ 249907 w 9394827"/>
                <a:gd name="connsiteY18-290" fmla="*/ 2220686 h 2322882"/>
                <a:gd name="connsiteX19-291" fmla="*/ 162821 w 9394827"/>
                <a:gd name="connsiteY19-292" fmla="*/ 1857828 h 2322882"/>
                <a:gd name="connsiteX20-293" fmla="*/ 104764 w 9394827"/>
                <a:gd name="connsiteY20-294" fmla="*/ 1422400 h 23228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22"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1" fmla="*/ 59709 w 9349772"/>
                <a:gd name="connsiteY0-2" fmla="*/ 1397815 h 2298297"/>
                <a:gd name="connsiteX1-3" fmla="*/ 45195 w 9349772"/>
                <a:gd name="connsiteY1-4" fmla="*/ 410843 h 2298297"/>
                <a:gd name="connsiteX2-5" fmla="*/ 683823 w 9349772"/>
                <a:gd name="connsiteY2-6" fmla="*/ 178615 h 2298297"/>
                <a:gd name="connsiteX3-7" fmla="*/ 1365995 w 9349772"/>
                <a:gd name="connsiteY3-8" fmla="*/ 4443 h 2298297"/>
                <a:gd name="connsiteX4-9" fmla="*/ 3165766 w 9349772"/>
                <a:gd name="connsiteY4-10" fmla="*/ 47986 h 2298297"/>
                <a:gd name="connsiteX5-11" fmla="*/ 5517081 w 9349772"/>
                <a:gd name="connsiteY5-12" fmla="*/ 91529 h 2298297"/>
                <a:gd name="connsiteX6-13" fmla="*/ 7157195 w 9349772"/>
                <a:gd name="connsiteY6-14" fmla="*/ 77015 h 2298297"/>
                <a:gd name="connsiteX7-15" fmla="*/ 8390909 w 9349772"/>
                <a:gd name="connsiteY7-16" fmla="*/ 135072 h 2298297"/>
                <a:gd name="connsiteX8-17" fmla="*/ 9203709 w 9349772"/>
                <a:gd name="connsiteY8-18" fmla="*/ 178615 h 2298297"/>
                <a:gd name="connsiteX9-19" fmla="*/ 9334338 w 9349772"/>
                <a:gd name="connsiteY9-20" fmla="*/ 643072 h 2298297"/>
                <a:gd name="connsiteX10-21" fmla="*/ 9334338 w 9349772"/>
                <a:gd name="connsiteY10-22" fmla="*/ 1484901 h 2298297"/>
                <a:gd name="connsiteX11-23" fmla="*/ 9218223 w 9349772"/>
                <a:gd name="connsiteY11-24" fmla="*/ 1934843 h 2298297"/>
                <a:gd name="connsiteX12-25" fmla="*/ 8855366 w 9349772"/>
                <a:gd name="connsiteY12-26" fmla="*/ 2196101 h 2298297"/>
                <a:gd name="connsiteX13-27" fmla="*/ 7360395 w 9349772"/>
                <a:gd name="connsiteY13-28" fmla="*/ 2297701 h 2298297"/>
                <a:gd name="connsiteX14-29" fmla="*/ 6097652 w 9349772"/>
                <a:gd name="connsiteY14-30" fmla="*/ 2196101 h 2298297"/>
                <a:gd name="connsiteX15-31" fmla="*/ 4820395 w 9349772"/>
                <a:gd name="connsiteY15-32" fmla="*/ 2297701 h 2298297"/>
                <a:gd name="connsiteX16-33" fmla="*/ 2889995 w 9349772"/>
                <a:gd name="connsiteY16-34" fmla="*/ 2138043 h 2298297"/>
                <a:gd name="connsiteX17-35" fmla="*/ 1119252 w 9349772"/>
                <a:gd name="connsiteY17-36" fmla="*/ 2210615 h 2298297"/>
                <a:gd name="connsiteX18-37" fmla="*/ 204852 w 9349772"/>
                <a:gd name="connsiteY18-38" fmla="*/ 2196101 h 2298297"/>
                <a:gd name="connsiteX19-39" fmla="*/ 117766 w 9349772"/>
                <a:gd name="connsiteY19-40" fmla="*/ 1833243 h 2298297"/>
                <a:gd name="connsiteX20-41" fmla="*/ 59709 w 9349772"/>
                <a:gd name="connsiteY20-42" fmla="*/ 1397815 h 2298297"/>
                <a:gd name="connsiteX0-43" fmla="*/ 24725 w 9314788"/>
                <a:gd name="connsiteY0-44" fmla="*/ 1405232 h 2305714"/>
                <a:gd name="connsiteX1-45" fmla="*/ 10211 w 9314788"/>
                <a:gd name="connsiteY1-46" fmla="*/ 418260 h 2305714"/>
                <a:gd name="connsiteX2-47" fmla="*/ 140839 w 9314788"/>
                <a:gd name="connsiteY2-48" fmla="*/ 40889 h 2305714"/>
                <a:gd name="connsiteX3-49" fmla="*/ 1331011 w 9314788"/>
                <a:gd name="connsiteY3-50" fmla="*/ 11860 h 2305714"/>
                <a:gd name="connsiteX4-51" fmla="*/ 3130782 w 9314788"/>
                <a:gd name="connsiteY4-52" fmla="*/ 55403 h 2305714"/>
                <a:gd name="connsiteX5-53" fmla="*/ 5482097 w 9314788"/>
                <a:gd name="connsiteY5-54" fmla="*/ 98946 h 2305714"/>
                <a:gd name="connsiteX6-55" fmla="*/ 7122211 w 9314788"/>
                <a:gd name="connsiteY6-56" fmla="*/ 84432 h 2305714"/>
                <a:gd name="connsiteX7-57" fmla="*/ 8355925 w 9314788"/>
                <a:gd name="connsiteY7-58" fmla="*/ 142489 h 2305714"/>
                <a:gd name="connsiteX8-59" fmla="*/ 9168725 w 9314788"/>
                <a:gd name="connsiteY8-60" fmla="*/ 186032 h 2305714"/>
                <a:gd name="connsiteX9-61" fmla="*/ 9299354 w 9314788"/>
                <a:gd name="connsiteY9-62" fmla="*/ 650489 h 2305714"/>
                <a:gd name="connsiteX10-63" fmla="*/ 9299354 w 9314788"/>
                <a:gd name="connsiteY10-64" fmla="*/ 1492318 h 2305714"/>
                <a:gd name="connsiteX11-65" fmla="*/ 9183239 w 9314788"/>
                <a:gd name="connsiteY11-66" fmla="*/ 1942260 h 2305714"/>
                <a:gd name="connsiteX12-67" fmla="*/ 8820382 w 9314788"/>
                <a:gd name="connsiteY12-68" fmla="*/ 2203518 h 2305714"/>
                <a:gd name="connsiteX13-69" fmla="*/ 7325411 w 9314788"/>
                <a:gd name="connsiteY13-70" fmla="*/ 2305118 h 2305714"/>
                <a:gd name="connsiteX14-71" fmla="*/ 6062668 w 9314788"/>
                <a:gd name="connsiteY14-72" fmla="*/ 2203518 h 2305714"/>
                <a:gd name="connsiteX15-73" fmla="*/ 4785411 w 9314788"/>
                <a:gd name="connsiteY15-74" fmla="*/ 2305118 h 2305714"/>
                <a:gd name="connsiteX16-75" fmla="*/ 2855011 w 9314788"/>
                <a:gd name="connsiteY16-76" fmla="*/ 2145460 h 2305714"/>
                <a:gd name="connsiteX17-77" fmla="*/ 1084268 w 9314788"/>
                <a:gd name="connsiteY17-78" fmla="*/ 2218032 h 2305714"/>
                <a:gd name="connsiteX18-79" fmla="*/ 169868 w 9314788"/>
                <a:gd name="connsiteY18-80" fmla="*/ 2203518 h 2305714"/>
                <a:gd name="connsiteX19-81" fmla="*/ 82782 w 9314788"/>
                <a:gd name="connsiteY19-82" fmla="*/ 1840660 h 2305714"/>
                <a:gd name="connsiteX20-83" fmla="*/ 24725 w 9314788"/>
                <a:gd name="connsiteY20-84" fmla="*/ 1405232 h 2305714"/>
                <a:gd name="connsiteX0-85" fmla="*/ 118449 w 9408512"/>
                <a:gd name="connsiteY0-86" fmla="*/ 1410096 h 2310578"/>
                <a:gd name="connsiteX1-87" fmla="*/ 2335 w 9408512"/>
                <a:gd name="connsiteY1-88" fmla="*/ 495695 h 2310578"/>
                <a:gd name="connsiteX2-89" fmla="*/ 234563 w 9408512"/>
                <a:gd name="connsiteY2-90" fmla="*/ 45753 h 2310578"/>
                <a:gd name="connsiteX3-91" fmla="*/ 1424735 w 9408512"/>
                <a:gd name="connsiteY3-92" fmla="*/ 16724 h 2310578"/>
                <a:gd name="connsiteX4-93" fmla="*/ 3224506 w 9408512"/>
                <a:gd name="connsiteY4-94" fmla="*/ 60267 h 2310578"/>
                <a:gd name="connsiteX5-95" fmla="*/ 5575821 w 9408512"/>
                <a:gd name="connsiteY5-96" fmla="*/ 103810 h 2310578"/>
                <a:gd name="connsiteX6-97" fmla="*/ 7215935 w 9408512"/>
                <a:gd name="connsiteY6-98" fmla="*/ 89296 h 2310578"/>
                <a:gd name="connsiteX7-99" fmla="*/ 8449649 w 9408512"/>
                <a:gd name="connsiteY7-100" fmla="*/ 147353 h 2310578"/>
                <a:gd name="connsiteX8-101" fmla="*/ 9262449 w 9408512"/>
                <a:gd name="connsiteY8-102" fmla="*/ 190896 h 2310578"/>
                <a:gd name="connsiteX9-103" fmla="*/ 9393078 w 9408512"/>
                <a:gd name="connsiteY9-104" fmla="*/ 655353 h 2310578"/>
                <a:gd name="connsiteX10-105" fmla="*/ 9393078 w 9408512"/>
                <a:gd name="connsiteY10-106" fmla="*/ 1497182 h 2310578"/>
                <a:gd name="connsiteX11-107" fmla="*/ 9276963 w 9408512"/>
                <a:gd name="connsiteY11-108" fmla="*/ 1947124 h 2310578"/>
                <a:gd name="connsiteX12-109" fmla="*/ 8914106 w 9408512"/>
                <a:gd name="connsiteY12-110" fmla="*/ 2208382 h 2310578"/>
                <a:gd name="connsiteX13-111" fmla="*/ 7419135 w 9408512"/>
                <a:gd name="connsiteY13-112" fmla="*/ 2309982 h 2310578"/>
                <a:gd name="connsiteX14-113" fmla="*/ 6156392 w 9408512"/>
                <a:gd name="connsiteY14-114" fmla="*/ 2208382 h 2310578"/>
                <a:gd name="connsiteX15-115" fmla="*/ 4879135 w 9408512"/>
                <a:gd name="connsiteY15-116" fmla="*/ 2309982 h 2310578"/>
                <a:gd name="connsiteX16-117" fmla="*/ 2948735 w 9408512"/>
                <a:gd name="connsiteY16-118" fmla="*/ 2150324 h 2310578"/>
                <a:gd name="connsiteX17-119" fmla="*/ 1177992 w 9408512"/>
                <a:gd name="connsiteY17-120" fmla="*/ 2222896 h 2310578"/>
                <a:gd name="connsiteX18-121" fmla="*/ 263592 w 9408512"/>
                <a:gd name="connsiteY18-122" fmla="*/ 2208382 h 2310578"/>
                <a:gd name="connsiteX19-123" fmla="*/ 176506 w 9408512"/>
                <a:gd name="connsiteY19-124" fmla="*/ 1845524 h 2310578"/>
                <a:gd name="connsiteX20-125" fmla="*/ 118449 w 9408512"/>
                <a:gd name="connsiteY20-126" fmla="*/ 1410096 h 2310578"/>
                <a:gd name="connsiteX0-127" fmla="*/ 118971 w 9409034"/>
                <a:gd name="connsiteY0-128" fmla="*/ 1393372 h 2293854"/>
                <a:gd name="connsiteX1-129" fmla="*/ 2857 w 9409034"/>
                <a:gd name="connsiteY1-130" fmla="*/ 478971 h 2293854"/>
                <a:gd name="connsiteX2-131" fmla="*/ 249600 w 9409034"/>
                <a:gd name="connsiteY2-132" fmla="*/ 130629 h 2293854"/>
                <a:gd name="connsiteX3-133" fmla="*/ 1425257 w 9409034"/>
                <a:gd name="connsiteY3-134" fmla="*/ 0 h 2293854"/>
                <a:gd name="connsiteX4-135" fmla="*/ 3225028 w 9409034"/>
                <a:gd name="connsiteY4-136" fmla="*/ 43543 h 2293854"/>
                <a:gd name="connsiteX5-137" fmla="*/ 5576343 w 9409034"/>
                <a:gd name="connsiteY5-138" fmla="*/ 87086 h 2293854"/>
                <a:gd name="connsiteX6-139" fmla="*/ 7216457 w 9409034"/>
                <a:gd name="connsiteY6-140" fmla="*/ 72572 h 2293854"/>
                <a:gd name="connsiteX7-141" fmla="*/ 8450171 w 9409034"/>
                <a:gd name="connsiteY7-142" fmla="*/ 130629 h 2293854"/>
                <a:gd name="connsiteX8-143" fmla="*/ 9262971 w 9409034"/>
                <a:gd name="connsiteY8-144" fmla="*/ 174172 h 2293854"/>
                <a:gd name="connsiteX9-145" fmla="*/ 9393600 w 9409034"/>
                <a:gd name="connsiteY9-146" fmla="*/ 638629 h 2293854"/>
                <a:gd name="connsiteX10-147" fmla="*/ 9393600 w 9409034"/>
                <a:gd name="connsiteY10-148" fmla="*/ 1480458 h 2293854"/>
                <a:gd name="connsiteX11-149" fmla="*/ 9277485 w 9409034"/>
                <a:gd name="connsiteY11-150" fmla="*/ 1930400 h 2293854"/>
                <a:gd name="connsiteX12-151" fmla="*/ 8914628 w 9409034"/>
                <a:gd name="connsiteY12-152" fmla="*/ 2191658 h 2293854"/>
                <a:gd name="connsiteX13-153" fmla="*/ 7419657 w 9409034"/>
                <a:gd name="connsiteY13-154" fmla="*/ 2293258 h 2293854"/>
                <a:gd name="connsiteX14-155" fmla="*/ 6156914 w 9409034"/>
                <a:gd name="connsiteY14-156" fmla="*/ 2191658 h 2293854"/>
                <a:gd name="connsiteX15-157" fmla="*/ 4879657 w 9409034"/>
                <a:gd name="connsiteY15-158" fmla="*/ 2293258 h 2293854"/>
                <a:gd name="connsiteX16-159" fmla="*/ 2949257 w 9409034"/>
                <a:gd name="connsiteY16-160" fmla="*/ 2133600 h 2293854"/>
                <a:gd name="connsiteX17-161" fmla="*/ 1178514 w 9409034"/>
                <a:gd name="connsiteY17-162" fmla="*/ 2206172 h 2293854"/>
                <a:gd name="connsiteX18-163" fmla="*/ 264114 w 9409034"/>
                <a:gd name="connsiteY18-164" fmla="*/ 2191658 h 2293854"/>
                <a:gd name="connsiteX19-165" fmla="*/ 177028 w 9409034"/>
                <a:gd name="connsiteY19-166" fmla="*/ 1828800 h 2293854"/>
                <a:gd name="connsiteX20-167" fmla="*/ 118971 w 9409034"/>
                <a:gd name="connsiteY20-168" fmla="*/ 1393372 h 2293854"/>
                <a:gd name="connsiteX0-169" fmla="*/ 104764 w 9394827"/>
                <a:gd name="connsiteY0-170" fmla="*/ 1393372 h 2293854"/>
                <a:gd name="connsiteX1-171" fmla="*/ 3165 w 9394827"/>
                <a:gd name="connsiteY1-172" fmla="*/ 624114 h 2293854"/>
                <a:gd name="connsiteX2-173" fmla="*/ 235393 w 9394827"/>
                <a:gd name="connsiteY2-174" fmla="*/ 130629 h 2293854"/>
                <a:gd name="connsiteX3-175" fmla="*/ 1411050 w 9394827"/>
                <a:gd name="connsiteY3-176" fmla="*/ 0 h 2293854"/>
                <a:gd name="connsiteX4-177" fmla="*/ 3210821 w 9394827"/>
                <a:gd name="connsiteY4-178" fmla="*/ 43543 h 2293854"/>
                <a:gd name="connsiteX5-179" fmla="*/ 5562136 w 9394827"/>
                <a:gd name="connsiteY5-180" fmla="*/ 87086 h 2293854"/>
                <a:gd name="connsiteX6-181" fmla="*/ 7202250 w 9394827"/>
                <a:gd name="connsiteY6-182" fmla="*/ 72572 h 2293854"/>
                <a:gd name="connsiteX7-183" fmla="*/ 8435964 w 9394827"/>
                <a:gd name="connsiteY7-184" fmla="*/ 130629 h 2293854"/>
                <a:gd name="connsiteX8-185" fmla="*/ 9248764 w 9394827"/>
                <a:gd name="connsiteY8-186" fmla="*/ 174172 h 2293854"/>
                <a:gd name="connsiteX9-187" fmla="*/ 9379393 w 9394827"/>
                <a:gd name="connsiteY9-188" fmla="*/ 638629 h 2293854"/>
                <a:gd name="connsiteX10-189" fmla="*/ 9379393 w 9394827"/>
                <a:gd name="connsiteY10-190" fmla="*/ 1480458 h 2293854"/>
                <a:gd name="connsiteX11-191" fmla="*/ 9263278 w 9394827"/>
                <a:gd name="connsiteY11-192" fmla="*/ 1930400 h 2293854"/>
                <a:gd name="connsiteX12-193" fmla="*/ 8900421 w 9394827"/>
                <a:gd name="connsiteY12-194" fmla="*/ 2191658 h 2293854"/>
                <a:gd name="connsiteX13-195" fmla="*/ 7405450 w 9394827"/>
                <a:gd name="connsiteY13-196" fmla="*/ 2293258 h 2293854"/>
                <a:gd name="connsiteX14-197" fmla="*/ 6142707 w 9394827"/>
                <a:gd name="connsiteY14-198" fmla="*/ 2191658 h 2293854"/>
                <a:gd name="connsiteX15-199" fmla="*/ 4865450 w 9394827"/>
                <a:gd name="connsiteY15-200" fmla="*/ 2293258 h 2293854"/>
                <a:gd name="connsiteX16-201" fmla="*/ 2935050 w 9394827"/>
                <a:gd name="connsiteY16-202" fmla="*/ 2133600 h 2293854"/>
                <a:gd name="connsiteX17-203" fmla="*/ 1164307 w 9394827"/>
                <a:gd name="connsiteY17-204" fmla="*/ 2206172 h 2293854"/>
                <a:gd name="connsiteX18-205" fmla="*/ 249907 w 9394827"/>
                <a:gd name="connsiteY18-206" fmla="*/ 2191658 h 2293854"/>
                <a:gd name="connsiteX19-207" fmla="*/ 162821 w 9394827"/>
                <a:gd name="connsiteY19-208" fmla="*/ 1828800 h 2293854"/>
                <a:gd name="connsiteX20-209" fmla="*/ 104764 w 9394827"/>
                <a:gd name="connsiteY20-210" fmla="*/ 1393372 h 2293854"/>
                <a:gd name="connsiteX0-211" fmla="*/ 104764 w 9394827"/>
                <a:gd name="connsiteY0-212" fmla="*/ 1407886 h 2308368"/>
                <a:gd name="connsiteX1-213" fmla="*/ 3165 w 9394827"/>
                <a:gd name="connsiteY1-214" fmla="*/ 638628 h 2308368"/>
                <a:gd name="connsiteX2-215" fmla="*/ 235393 w 9394827"/>
                <a:gd name="connsiteY2-216" fmla="*/ 145143 h 2308368"/>
                <a:gd name="connsiteX3-217" fmla="*/ 1411050 w 9394827"/>
                <a:gd name="connsiteY3-218" fmla="*/ 14514 h 2308368"/>
                <a:gd name="connsiteX4-219" fmla="*/ 3210821 w 9394827"/>
                <a:gd name="connsiteY4-220" fmla="*/ 58057 h 2308368"/>
                <a:gd name="connsiteX5-221" fmla="*/ 5591164 w 9394827"/>
                <a:gd name="connsiteY5-222" fmla="*/ 0 h 2308368"/>
                <a:gd name="connsiteX6-223" fmla="*/ 7202250 w 9394827"/>
                <a:gd name="connsiteY6-224" fmla="*/ 87086 h 2308368"/>
                <a:gd name="connsiteX7-225" fmla="*/ 8435964 w 9394827"/>
                <a:gd name="connsiteY7-226" fmla="*/ 145143 h 2308368"/>
                <a:gd name="connsiteX8-227" fmla="*/ 9248764 w 9394827"/>
                <a:gd name="connsiteY8-228" fmla="*/ 188686 h 2308368"/>
                <a:gd name="connsiteX9-229" fmla="*/ 9379393 w 9394827"/>
                <a:gd name="connsiteY9-230" fmla="*/ 653143 h 2308368"/>
                <a:gd name="connsiteX10-231" fmla="*/ 9379393 w 9394827"/>
                <a:gd name="connsiteY10-232" fmla="*/ 1494972 h 2308368"/>
                <a:gd name="connsiteX11-233" fmla="*/ 9263278 w 9394827"/>
                <a:gd name="connsiteY11-234" fmla="*/ 1944914 h 2308368"/>
                <a:gd name="connsiteX12-235" fmla="*/ 8900421 w 9394827"/>
                <a:gd name="connsiteY12-236" fmla="*/ 2206172 h 2308368"/>
                <a:gd name="connsiteX13-237" fmla="*/ 7405450 w 9394827"/>
                <a:gd name="connsiteY13-238" fmla="*/ 2307772 h 2308368"/>
                <a:gd name="connsiteX14-239" fmla="*/ 6142707 w 9394827"/>
                <a:gd name="connsiteY14-240" fmla="*/ 2206172 h 2308368"/>
                <a:gd name="connsiteX15-241" fmla="*/ 4865450 w 9394827"/>
                <a:gd name="connsiteY15-242" fmla="*/ 2307772 h 2308368"/>
                <a:gd name="connsiteX16-243" fmla="*/ 2935050 w 9394827"/>
                <a:gd name="connsiteY16-244" fmla="*/ 2148114 h 2308368"/>
                <a:gd name="connsiteX17-245" fmla="*/ 1164307 w 9394827"/>
                <a:gd name="connsiteY17-246" fmla="*/ 2220686 h 2308368"/>
                <a:gd name="connsiteX18-247" fmla="*/ 249907 w 9394827"/>
                <a:gd name="connsiteY18-248" fmla="*/ 2206172 h 2308368"/>
                <a:gd name="connsiteX19-249" fmla="*/ 162821 w 9394827"/>
                <a:gd name="connsiteY19-250" fmla="*/ 1843314 h 2308368"/>
                <a:gd name="connsiteX20-251" fmla="*/ 104764 w 9394827"/>
                <a:gd name="connsiteY20-252" fmla="*/ 1407886 h 2308368"/>
                <a:gd name="connsiteX0-253" fmla="*/ 104764 w 9394827"/>
                <a:gd name="connsiteY0-254" fmla="*/ 1422400 h 2322882"/>
                <a:gd name="connsiteX1-255" fmla="*/ 3165 w 9394827"/>
                <a:gd name="connsiteY1-256" fmla="*/ 653142 h 2322882"/>
                <a:gd name="connsiteX2-257" fmla="*/ 235393 w 9394827"/>
                <a:gd name="connsiteY2-258" fmla="*/ 159657 h 2322882"/>
                <a:gd name="connsiteX3-259" fmla="*/ 1411050 w 9394827"/>
                <a:gd name="connsiteY3-260" fmla="*/ 29028 h 2322882"/>
                <a:gd name="connsiteX4-261" fmla="*/ 3210821 w 9394827"/>
                <a:gd name="connsiteY4-262" fmla="*/ 72571 h 2322882"/>
                <a:gd name="connsiteX5-263" fmla="*/ 5591164 w 9394827"/>
                <a:gd name="connsiteY5-264" fmla="*/ 14514 h 2322882"/>
                <a:gd name="connsiteX6-265" fmla="*/ 7202250 w 9394827"/>
                <a:gd name="connsiteY6-266" fmla="*/ 101600 h 2322882"/>
                <a:gd name="connsiteX7-267" fmla="*/ 8508536 w 9394827"/>
                <a:gd name="connsiteY7-268" fmla="*/ 0 h 2322882"/>
                <a:gd name="connsiteX8-269" fmla="*/ 9248764 w 9394827"/>
                <a:gd name="connsiteY8-270" fmla="*/ 203200 h 2322882"/>
                <a:gd name="connsiteX9-271" fmla="*/ 9379393 w 9394827"/>
                <a:gd name="connsiteY9-272" fmla="*/ 667657 h 2322882"/>
                <a:gd name="connsiteX10-273" fmla="*/ 9379393 w 9394827"/>
                <a:gd name="connsiteY10-274" fmla="*/ 1509486 h 2322882"/>
                <a:gd name="connsiteX11-275" fmla="*/ 9263278 w 9394827"/>
                <a:gd name="connsiteY11-276" fmla="*/ 1959428 h 2322882"/>
                <a:gd name="connsiteX12-277" fmla="*/ 8900421 w 9394827"/>
                <a:gd name="connsiteY12-278" fmla="*/ 2220686 h 2322882"/>
                <a:gd name="connsiteX13-279" fmla="*/ 7405450 w 9394827"/>
                <a:gd name="connsiteY13-280" fmla="*/ 2322286 h 2322882"/>
                <a:gd name="connsiteX14-281" fmla="*/ 6142707 w 9394827"/>
                <a:gd name="connsiteY14-282" fmla="*/ 2220686 h 2322882"/>
                <a:gd name="connsiteX15-283" fmla="*/ 4865450 w 9394827"/>
                <a:gd name="connsiteY15-284" fmla="*/ 2322286 h 2322882"/>
                <a:gd name="connsiteX16-285" fmla="*/ 2935050 w 9394827"/>
                <a:gd name="connsiteY16-286" fmla="*/ 2162628 h 2322882"/>
                <a:gd name="connsiteX17-287" fmla="*/ 1164307 w 9394827"/>
                <a:gd name="connsiteY17-288" fmla="*/ 2235200 h 2322882"/>
                <a:gd name="connsiteX18-289" fmla="*/ 249907 w 9394827"/>
                <a:gd name="connsiteY18-290" fmla="*/ 2220686 h 2322882"/>
                <a:gd name="connsiteX19-291" fmla="*/ 162821 w 9394827"/>
                <a:gd name="connsiteY19-292" fmla="*/ 1857828 h 2322882"/>
                <a:gd name="connsiteX20-293" fmla="*/ 104764 w 9394827"/>
                <a:gd name="connsiteY20-294" fmla="*/ 1422400 h 23228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grpSp>
      <p:sp>
        <p:nvSpPr>
          <p:cNvPr id="23" name="文本框 22"/>
          <p:cNvSpPr txBox="1"/>
          <p:nvPr/>
        </p:nvSpPr>
        <p:spPr>
          <a:xfrm>
            <a:off x="3672840" y="2458915"/>
            <a:ext cx="1650070" cy="362663"/>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rPr>
              <a:t>Củng cố</a:t>
            </a:r>
          </a:p>
        </p:txBody>
      </p:sp>
      <p:pic>
        <p:nvPicPr>
          <p:cNvPr id="25" name="图片 24"/>
          <p:cNvPicPr>
            <a:picLocks noChangeAspect="1"/>
          </p:cNvPicPr>
          <p:nvPr/>
        </p:nvPicPr>
        <p:blipFill>
          <a:blip r:embed="rId6"/>
          <a:stretch>
            <a:fillRect/>
          </a:stretch>
        </p:blipFill>
        <p:spPr>
          <a:xfrm>
            <a:off x="1897834" y="3836285"/>
            <a:ext cx="4551952" cy="1517573"/>
          </a:xfrm>
          <a:prstGeom prst="rect">
            <a:avLst/>
          </a:prstGeom>
        </p:spPr>
      </p:pic>
      <p:pic>
        <p:nvPicPr>
          <p:cNvPr id="26" name="图片 25"/>
          <p:cNvPicPr>
            <a:picLocks noChangeAspect="1"/>
          </p:cNvPicPr>
          <p:nvPr/>
        </p:nvPicPr>
        <p:blipFill>
          <a:blip r:embed="rId7"/>
          <a:stretch>
            <a:fillRect/>
          </a:stretch>
        </p:blipFill>
        <p:spPr>
          <a:xfrm>
            <a:off x="6294919" y="3697189"/>
            <a:ext cx="1238276" cy="1652714"/>
          </a:xfrm>
          <a:prstGeom prst="rect">
            <a:avLst/>
          </a:prstGeom>
        </p:spPr>
      </p:pic>
      <p:sp>
        <p:nvSpPr>
          <p:cNvPr id="2" name="Text Box 1"/>
          <p:cNvSpPr txBox="1"/>
          <p:nvPr/>
        </p:nvSpPr>
        <p:spPr>
          <a:xfrm>
            <a:off x="2871787" y="3240763"/>
            <a:ext cx="2916794" cy="8194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Nhận</a:t>
            </a: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xét</a:t>
            </a: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tiết</a:t>
            </a:r>
            <a:r>
              <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sym typeface="+mn-ea"/>
              </a:rPr>
              <a:t> </a:t>
            </a: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575" b="1" i="0" u="none" strike="noStrike" kern="1200" cap="none" spc="0" normalizeH="0" baseline="0" noProof="0" dirty="0" err="1">
                <a:ln>
                  <a:noFill/>
                </a:ln>
                <a:solidFill>
                  <a:srgbClr val="002060"/>
                </a:solidFill>
                <a:effectLst/>
                <a:uLnTx/>
                <a:uFillTx/>
                <a:latin typeface="Times New Roman" panose="02020603050405020304" charset="0"/>
                <a:ea typeface="微软雅黑"/>
                <a:cs typeface="Times New Roman" panose="02020603050405020304" charset="0"/>
                <a:sym typeface="+mn-ea"/>
              </a:rPr>
              <a:t>- Chuẩn bị bài sau</a:t>
            </a:r>
            <a:endParaRPr kumimoji="0" lang="en-US" altLang="en-US" sz="1575" b="1" i="0" u="none" strike="noStrike" kern="1200" cap="none" spc="0" normalizeH="0" baseline="0" noProof="0" dirty="0">
              <a:ln>
                <a:noFill/>
              </a:ln>
              <a:solidFill>
                <a:srgbClr val="002060"/>
              </a:solidFill>
              <a:effectLst/>
              <a:uLnTx/>
              <a:uFillTx/>
              <a:latin typeface="Times New Roman" panose="02020603050405020304" charset="0"/>
              <a:ea typeface="微软雅黑"/>
              <a:cs typeface="Times New Roman" panose="0202060305040502030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dirty="0">
              <a:ln>
                <a:noFill/>
              </a:ln>
              <a:solidFill>
                <a:prstClr val="black"/>
              </a:solidFill>
              <a:effectLst/>
              <a:uLnTx/>
              <a:uFillTx/>
              <a:latin typeface="Calibri"/>
              <a:ea typeface="微软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16" presetClass="entr" presetSubtype="2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614362"/>
            <a:ext cx="9144000" cy="7150712"/>
          </a:xfrm>
          <a:prstGeom prst="rect">
            <a:avLst/>
          </a:prstGeom>
        </p:spPr>
      </p:pic>
      <p:pic>
        <p:nvPicPr>
          <p:cNvPr id="3" name="图片 2"/>
          <p:cNvPicPr>
            <a:picLocks noChangeAspect="1"/>
          </p:cNvPicPr>
          <p:nvPr/>
        </p:nvPicPr>
        <p:blipFill>
          <a:blip r:embed="rId4"/>
          <a:stretch>
            <a:fillRect/>
          </a:stretch>
        </p:blipFill>
        <p:spPr>
          <a:xfrm>
            <a:off x="572850" y="1509712"/>
            <a:ext cx="7942501" cy="3981451"/>
          </a:xfrm>
          <a:prstGeom prst="rect">
            <a:avLst/>
          </a:prstGeom>
        </p:spPr>
      </p:pic>
      <p:pic>
        <p:nvPicPr>
          <p:cNvPr id="4" name="图片 3"/>
          <p:cNvPicPr>
            <a:picLocks noChangeAspect="1"/>
          </p:cNvPicPr>
          <p:nvPr/>
        </p:nvPicPr>
        <p:blipFill>
          <a:blip r:embed="rId5"/>
          <a:stretch>
            <a:fillRect/>
          </a:stretch>
        </p:blipFill>
        <p:spPr>
          <a:xfrm>
            <a:off x="260131" y="995363"/>
            <a:ext cx="1911029" cy="2062609"/>
          </a:xfrm>
          <a:prstGeom prst="rect">
            <a:avLst/>
          </a:prstGeom>
        </p:spPr>
      </p:pic>
      <p:pic>
        <p:nvPicPr>
          <p:cNvPr id="5" name="图片 4"/>
          <p:cNvPicPr>
            <a:picLocks noChangeAspect="1"/>
          </p:cNvPicPr>
          <p:nvPr/>
        </p:nvPicPr>
        <p:blipFill>
          <a:blip r:embed="rId6"/>
          <a:stretch>
            <a:fillRect/>
          </a:stretch>
        </p:blipFill>
        <p:spPr>
          <a:xfrm>
            <a:off x="7252054" y="905901"/>
            <a:ext cx="1482494" cy="1830855"/>
          </a:xfrm>
          <a:prstGeom prst="rect">
            <a:avLst/>
          </a:prstGeom>
        </p:spPr>
      </p:pic>
      <p:pic>
        <p:nvPicPr>
          <p:cNvPr id="6" name="图片 5"/>
          <p:cNvPicPr>
            <a:picLocks noChangeAspect="1"/>
          </p:cNvPicPr>
          <p:nvPr/>
        </p:nvPicPr>
        <p:blipFill>
          <a:blip r:embed="rId7"/>
          <a:stretch>
            <a:fillRect/>
          </a:stretch>
        </p:blipFill>
        <p:spPr>
          <a:xfrm>
            <a:off x="1303021" y="4215765"/>
            <a:ext cx="6151721" cy="1510665"/>
          </a:xfrm>
          <a:prstGeom prst="rect">
            <a:avLst/>
          </a:prstGeom>
        </p:spPr>
      </p:pic>
      <p:pic>
        <p:nvPicPr>
          <p:cNvPr id="7" name="图片 6"/>
          <p:cNvPicPr>
            <a:picLocks noChangeAspect="1"/>
          </p:cNvPicPr>
          <p:nvPr/>
        </p:nvPicPr>
        <p:blipFill>
          <a:blip r:embed="rId8"/>
          <a:stretch>
            <a:fillRect/>
          </a:stretch>
        </p:blipFill>
        <p:spPr>
          <a:xfrm>
            <a:off x="695900" y="3495824"/>
            <a:ext cx="7366438" cy="885825"/>
          </a:xfrm>
          <a:prstGeom prst="rect">
            <a:avLst/>
          </a:prstGeom>
        </p:spPr>
      </p:pic>
      <p:grpSp>
        <p:nvGrpSpPr>
          <p:cNvPr id="11" name="组合 10"/>
          <p:cNvGrpSpPr/>
          <p:nvPr/>
        </p:nvGrpSpPr>
        <p:grpSpPr>
          <a:xfrm rot="6329695" flipH="1">
            <a:off x="6362000" y="2918102"/>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p:cNvSpPr txBox="1"/>
          <p:nvPr/>
        </p:nvSpPr>
        <p:spPr>
          <a:xfrm>
            <a:off x="1908168" y="2598372"/>
            <a:ext cx="4693090" cy="136390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rPr>
              <a:t>Bài</a:t>
            </a:r>
            <a:r>
              <a:rPr kumimoji="0" lang="en-US" altLang="zh-CN" sz="3600" b="1" i="0" u="none" strike="noStrike" kern="1200" cap="none" spc="0" normalizeH="0" baseline="0" noProof="0" dirty="0">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rPr>
              <a:t> 12: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Giữ</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gìn</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vệ</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sinh</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cá</a:t>
            </a:r>
            <a:r>
              <a:rPr lang="en-US" altLang="zh-CN" sz="3600" b="1" noProof="0" dirty="0">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 </a:t>
            </a:r>
            <a:r>
              <a:rPr lang="en-US" altLang="zh-CN" sz="3600" b="1" noProof="0" dirty="0" err="1">
                <a:solidFill>
                  <a:srgbClr val="4472C4"/>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nhân</a:t>
            </a:r>
            <a:endParaRPr kumimoji="0" lang="en-US" altLang="zh-CN" sz="3600" b="1" i="0" u="none" strike="noStrike" kern="1200" cap="none" spc="0" normalizeH="0" baseline="0" noProof="0" dirty="0">
              <a:ln>
                <a:noFill/>
              </a:ln>
              <a:solidFill>
                <a:srgbClr val="4472C4"/>
              </a:solidFill>
              <a:effectLst>
                <a:outerShdw blurRad="38100" dist="25400" dir="5400000" algn="ctr" rotWithShape="0">
                  <a:srgbClr val="6E747A">
                    <a:alpha val="43000"/>
                  </a:srgbClr>
                </a:outerShdw>
              </a:effectLst>
              <a:uLnTx/>
              <a:uFillTx/>
              <a:latin typeface="Times New Roman" panose="02020603050405020304" charset="0"/>
              <a:ea typeface="Microsoft YaHei" panose="020B0503020204020204" charset="-122"/>
              <a:cs typeface="Times New Roman" panose="020206030504050203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19819" y="1799455"/>
            <a:ext cx="2761532" cy="2826250"/>
            <a:chOff x="2635700" y="942204"/>
            <a:chExt cx="3682043" cy="3653136"/>
          </a:xfrm>
        </p:grpSpPr>
        <p:grpSp>
          <p:nvGrpSpPr>
            <p:cNvPr id="3" name="组合 4"/>
            <p:cNvGrpSpPr/>
            <p:nvPr/>
          </p:nvGrpSpPr>
          <p:grpSpPr>
            <a:xfrm>
              <a:off x="4275359" y="942204"/>
              <a:ext cx="2042384" cy="2739429"/>
              <a:chOff x="4325816" y="1628800"/>
              <a:chExt cx="2497009"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5" name="AutoShape 8"/>
              <p:cNvSpPr>
                <a:spLocks noChangeArrowheads="1"/>
              </p:cNvSpPr>
              <p:nvPr/>
            </p:nvSpPr>
            <p:spPr bwMode="auto">
              <a:xfrm rot="13500000">
                <a:off x="4327895" y="1752910"/>
                <a:ext cx="506830" cy="510987"/>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7" name="组合 8"/>
            <p:cNvGrpSpPr/>
            <p:nvPr/>
          </p:nvGrpSpPr>
          <p:grpSpPr>
            <a:xfrm>
              <a:off x="2635700" y="943895"/>
              <a:ext cx="1844406" cy="2785115"/>
              <a:chOff x="2321176" y="1630868"/>
              <a:chExt cx="2254962" cy="3405068"/>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9" name="AutoShape 7"/>
              <p:cNvSpPr>
                <a:spLocks noChangeArrowheads="1"/>
              </p:cNvSpPr>
              <p:nvPr/>
            </p:nvSpPr>
            <p:spPr bwMode="auto">
              <a:xfrm rot="6300000">
                <a:off x="2703908" y="4527029"/>
                <a:ext cx="506829" cy="510986"/>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5" name="组合 16"/>
            <p:cNvGrpSpPr/>
            <p:nvPr/>
          </p:nvGrpSpPr>
          <p:grpSpPr>
            <a:xfrm>
              <a:off x="3248246" y="1531038"/>
              <a:ext cx="2490794" cy="2483930"/>
              <a:chOff x="3070072" y="2348705"/>
              <a:chExt cx="3045233" cy="3036841"/>
            </a:xfrm>
          </p:grpSpPr>
          <p:grpSp>
            <p:nvGrpSpPr>
              <p:cNvPr id="18" name="Group 10"/>
              <p:cNvGrpSpPr/>
              <p:nvPr/>
            </p:nvGrpSpPr>
            <p:grpSpPr bwMode="auto">
              <a:xfrm rot="650306">
                <a:off x="3070072" y="2348705"/>
                <a:ext cx="3045233" cy="3036841"/>
                <a:chOff x="0" y="0"/>
                <a:chExt cx="1136" cy="1134"/>
              </a:xfrm>
            </p:grpSpPr>
            <p:sp>
              <p:nvSpPr>
                <p:cNvPr id="20" name="Oval 11"/>
                <p:cNvSpPr>
                  <a:spLocks noChangeArrowheads="1"/>
                </p:cNvSpPr>
                <p:nvPr/>
              </p:nvSpPr>
              <p:spPr bwMode="auto">
                <a:xfrm>
                  <a:off x="0" y="0"/>
                  <a:ext cx="1136"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21" name="Oval 12"/>
                <p:cNvSpPr>
                  <a:spLocks noChangeArrowheads="1"/>
                </p:cNvSpPr>
                <p:nvPr/>
              </p:nvSpPr>
              <p:spPr bwMode="auto">
                <a:xfrm>
                  <a:off x="64" y="62"/>
                  <a:ext cx="1008"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sp>
            <p:nvSpPr>
              <p:cNvPr id="17" name="WordArt 17"/>
              <p:cNvSpPr>
                <a:spLocks noChangeArrowheads="1" noChangeShapeType="1"/>
              </p:cNvSpPr>
              <p:nvPr/>
            </p:nvSpPr>
            <p:spPr bwMode="auto">
              <a:xfrm>
                <a:off x="3297950" y="3303405"/>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685800">
                  <a:defRPr/>
                </a:pPr>
                <a:r>
                  <a:rPr lang="en-US" altLang="zh-CN" kern="0" dirty="0">
                    <a:ln w="9525" cmpd="sng">
                      <a:noFill/>
                      <a:round/>
                    </a:ln>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mn-lt"/>
                  </a:rPr>
                  <a:t>KHỞI ĐỘNG</a:t>
                </a:r>
                <a:endParaRPr lang="zh-CN" altLang="en-US" kern="0" dirty="0">
                  <a:ln w="9525" cmpd="sng">
                    <a:noFill/>
                    <a:round/>
                  </a:ln>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pic>
        <p:nvPicPr>
          <p:cNvPr id="16" name="ChaoNguoiBanMoiDen-V.A-386859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078078" y="248526"/>
            <a:ext cx="4572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0744F6-D204-44AA-920B-6E765C57EB7E}"/>
              </a:ext>
            </a:extLst>
          </p:cNvPr>
          <p:cNvSpPr txBox="1"/>
          <p:nvPr/>
        </p:nvSpPr>
        <p:spPr>
          <a:xfrm>
            <a:off x="2209800" y="1447800"/>
            <a:ext cx="7437119"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nói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điều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CC04A0D-E2D3-44B3-BF4E-494F1189D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188343"/>
            <a:ext cx="6629400" cy="3731238"/>
          </a:xfrm>
          <a:prstGeom prst="rect">
            <a:avLst/>
          </a:prstGeom>
        </p:spPr>
      </p:pic>
    </p:spTree>
    <p:extLst>
      <p:ext uri="{BB962C8B-B14F-4D97-AF65-F5344CB8AC3E}">
        <p14:creationId xmlns:p14="http://schemas.microsoft.com/office/powerpoint/2010/main" val="410430545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2220" y="1799454"/>
            <a:ext cx="4221479"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ln>
              <a:effectLst/>
            </p:spPr>
            <p:txBody>
              <a:bodyP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zh-CN" altLang="en-US" sz="1350" kern="0" dirty="0">
                    <a:solidFill>
                      <a:sysClr val="windowText" lastClr="000000"/>
                    </a:solidFill>
                    <a:latin typeface="Arial"/>
                    <a:ea typeface="微软雅黑"/>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685800">
                  <a:defRPr/>
                </a:pPr>
                <a:r>
                  <a:rPr lang="en-US" altLang="zh-CN"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rPr>
                  <a:t>KHÁM PHÁ – KẾT NỐI</a:t>
                </a:r>
                <a:endParaRPr lang="zh-CN" altLang="en-US" kern="0" dirty="0">
                  <a:ln w="9525" cmpd="sng">
                    <a:noFill/>
                    <a:round/>
                  </a:ln>
                  <a:solidFill>
                    <a:srgbClr val="FFFFFF"/>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ách điện tử"/>
          <p:cNvPicPr>
            <a:picLocks noChangeAspect="1" noChangeArrowheads="1"/>
          </p:cNvPicPr>
          <p:nvPr/>
        </p:nvPicPr>
        <p:blipFill>
          <a:blip r:embed="rId2"/>
          <a:srcRect l="8333" t="11823" r="9722" b="52709"/>
          <a:stretch>
            <a:fillRect/>
          </a:stretch>
        </p:blipFill>
        <p:spPr bwMode="auto">
          <a:xfrm>
            <a:off x="0" y="315685"/>
            <a:ext cx="8991600" cy="548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89077-2696-4C08-B01D-76CDE636CC5A}"/>
              </a:ext>
            </a:extLst>
          </p:cNvPr>
          <p:cNvPicPr>
            <a:picLocks noChangeAspect="1"/>
          </p:cNvPicPr>
          <p:nvPr/>
        </p:nvPicPr>
        <p:blipFill rotWithShape="1">
          <a:blip r:embed="rId2">
            <a:extLst>
              <a:ext uri="{28A0092B-C50C-407E-A947-70E740481C1C}">
                <a14:useLocalDpi xmlns:a14="http://schemas.microsoft.com/office/drawing/2010/main" val="0"/>
              </a:ext>
            </a:extLst>
          </a:blip>
          <a:srcRect b="46057"/>
          <a:stretch/>
        </p:blipFill>
        <p:spPr>
          <a:xfrm>
            <a:off x="3684427" y="179150"/>
            <a:ext cx="5459573" cy="2945050"/>
          </a:xfrm>
          <a:prstGeom prst="rect">
            <a:avLst/>
          </a:prstGeom>
        </p:spPr>
      </p:pic>
      <p:pic>
        <p:nvPicPr>
          <p:cNvPr id="7" name="Picture 6">
            <a:extLst>
              <a:ext uri="{FF2B5EF4-FFF2-40B4-BE49-F238E27FC236}">
                <a16:creationId xmlns:a16="http://schemas.microsoft.com/office/drawing/2014/main" id="{07308DF7-765A-4DC7-80B9-C9F288E4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296" y="4191000"/>
            <a:ext cx="3886200" cy="2034183"/>
          </a:xfrm>
          <a:prstGeom prst="rect">
            <a:avLst/>
          </a:prstGeom>
        </p:spPr>
      </p:pic>
      <p:pic>
        <p:nvPicPr>
          <p:cNvPr id="9" name="Picture 8">
            <a:extLst>
              <a:ext uri="{FF2B5EF4-FFF2-40B4-BE49-F238E27FC236}">
                <a16:creationId xmlns:a16="http://schemas.microsoft.com/office/drawing/2014/main" id="{E46ED142-61EC-4CDF-A5E4-3617969A2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205583"/>
            <a:ext cx="2590800" cy="2019600"/>
          </a:xfrm>
          <a:prstGeom prst="rect">
            <a:avLst/>
          </a:prstGeom>
        </p:spPr>
      </p:pic>
      <p:pic>
        <p:nvPicPr>
          <p:cNvPr id="11" name="Picture 10">
            <a:extLst>
              <a:ext uri="{FF2B5EF4-FFF2-40B4-BE49-F238E27FC236}">
                <a16:creationId xmlns:a16="http://schemas.microsoft.com/office/drawing/2014/main" id="{E55E2A21-A433-4CD9-BBC0-5689FD891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52079"/>
            <a:ext cx="3581400" cy="2984500"/>
          </a:xfrm>
          <a:prstGeom prst="rect">
            <a:avLst/>
          </a:prstGeom>
        </p:spPr>
      </p:pic>
    </p:spTree>
    <p:extLst>
      <p:ext uri="{BB962C8B-B14F-4D97-AF65-F5344CB8AC3E}">
        <p14:creationId xmlns:p14="http://schemas.microsoft.com/office/powerpoint/2010/main" val="315358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E64ED632-B531-4E58-B895-DAABACD5FDDC}"/>
              </a:ext>
            </a:extLst>
          </p:cNvPr>
          <p:cNvSpPr/>
          <p:nvPr/>
        </p:nvSpPr>
        <p:spPr>
          <a:xfrm>
            <a:off x="381000" y="1524000"/>
            <a:ext cx="8610600" cy="335280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r>
              <a:rPr lang="vi-VN"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Có nhi</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ề</a:t>
            </a:r>
            <a:r>
              <a:rPr lang="vi-VN"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u việc các em cần làm để giữ gìn vệ sinh cá nhân sạch sẽ như: đánh răng, rửa mặt, rửa tay, chân, tắm gội. Mỗi việc giữ vệ sinh cá nhân có tác dụng và cách thực hiện khác nhau. Thường xuyên thực hiện đúng cách việc giữ vệ sinh cá nhân sẽ giúp cho cơ thể luôn sạch sẽ, thơm</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tho</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khỏe</a:t>
            </a:r>
            <a:r>
              <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mạnh</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55206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ách điện tử"/>
          <p:cNvPicPr>
            <a:picLocks noChangeAspect="1" noChangeArrowheads="1"/>
          </p:cNvPicPr>
          <p:nvPr/>
        </p:nvPicPr>
        <p:blipFill>
          <a:blip r:embed="rId2">
            <a:lum contrast="20000"/>
          </a:blip>
          <a:srcRect l="14583" t="47291" r="8333" b="9360"/>
          <a:stretch>
            <a:fillRect/>
          </a:stretch>
        </p:blipFill>
        <p:spPr bwMode="auto">
          <a:xfrm>
            <a:off x="304800" y="0"/>
            <a:ext cx="8458200" cy="67056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92D050"/>
      </a:accent1>
      <a:accent2>
        <a:srgbClr val="0E940E"/>
      </a:accent2>
      <a:accent3>
        <a:srgbClr val="92D050"/>
      </a:accent3>
      <a:accent4>
        <a:srgbClr val="0E940E"/>
      </a:accent4>
      <a:accent5>
        <a:srgbClr val="6DAA2D"/>
      </a:accent5>
      <a:accent6>
        <a:srgbClr val="600000"/>
      </a:accent6>
      <a:hlink>
        <a:srgbClr val="0563C1"/>
      </a:hlink>
      <a:folHlink>
        <a:srgbClr val="954F72"/>
      </a:folHlink>
    </a:clrScheme>
    <a:fontScheme name="w4fa4nbc">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155</Words>
  <Application>Microsoft Office PowerPoint</Application>
  <PresentationFormat>On-screen Show (4:3)</PresentationFormat>
  <Paragraphs>21</Paragraphs>
  <Slides>15</Slides>
  <Notes>6</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等线</vt:lpstr>
      <vt:lpstr>Microsoft YaHei</vt:lpstr>
      <vt:lpstr>Arial</vt:lpstr>
      <vt:lpstr>Arial-Rounded</vt:lpstr>
      <vt:lpstr>Calibri</vt:lpstr>
      <vt:lpstr>Times New Roman</vt:lpstr>
      <vt:lpstr>Office Theme</vt:lpstr>
      <vt:lpstr>Office 主题​​</vt:lpstr>
      <vt:lpstr>第一PPT，www.1ppt.com​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Hong Nhung Nguyen Thi</cp:lastModifiedBy>
  <cp:revision>9</cp:revision>
  <dcterms:created xsi:type="dcterms:W3CDTF">2020-09-02T03:44:35Z</dcterms:created>
  <dcterms:modified xsi:type="dcterms:W3CDTF">2022-01-13T05:45:58Z</dcterms:modified>
</cp:coreProperties>
</file>