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300" r:id="rId4"/>
    <p:sldId id="261" r:id="rId5"/>
    <p:sldId id="287" r:id="rId6"/>
    <p:sldId id="302" r:id="rId7"/>
    <p:sldId id="265" r:id="rId8"/>
    <p:sldId id="266" r:id="rId9"/>
    <p:sldId id="289" r:id="rId10"/>
    <p:sldId id="271" r:id="rId11"/>
    <p:sldId id="293" r:id="rId12"/>
    <p:sldId id="297" r:id="rId13"/>
    <p:sldId id="273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iCiel Cadena" panose="020B0604020202020204" charset="0"/>
      <p:bold r:id="rId20"/>
    </p:embeddedFont>
    <p:embeddedFont>
      <p:font typeface="Lato" panose="020F0502020204030203" pitchFamily="34" charset="0"/>
      <p:regular r:id="rId21"/>
      <p:bold r:id="rId22"/>
      <p:italic r:id="rId23"/>
      <p:boldItalic r:id="rId24"/>
    </p:embeddedFont>
    <p:embeddedFont>
      <p:font typeface="Quicksand Medium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2174"/>
    <a:srgbClr val="3B6BDD"/>
    <a:srgbClr val="0099D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30" autoAdjust="0"/>
    <p:restoredTop sz="89533" autoAdjust="0"/>
  </p:normalViewPr>
  <p:slideViewPr>
    <p:cSldViewPr showGuides="1">
      <p:cViewPr>
        <p:scale>
          <a:sx n="70" d="100"/>
          <a:sy n="70" d="100"/>
        </p:scale>
        <p:origin x="1012" y="5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E385C-2EFC-4682-90F3-3155931D002A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0EAA4-2E3D-49D5-AF0C-D3747B9351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53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6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617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681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75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52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A1CC4-BBF9-49EE-B226-0468BE553BFA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98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029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58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17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6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10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2479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99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81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55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11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565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04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78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2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B148D863-7292-4AFE-AD2C-E80AF74BA9AB}"/>
              </a:ext>
            </a:extLst>
          </p:cNvPr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5D9DF-C183-4F2B-884A-4D767AE49867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EF06A-6B2A-4D04-9C77-58BA0C90F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979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35467F0-35CB-4973-957D-04ABF93EB78B}"/>
              </a:ext>
            </a:extLst>
          </p:cNvPr>
          <p:cNvSpPr txBox="1"/>
          <p:nvPr/>
        </p:nvSpPr>
        <p:spPr>
          <a:xfrm>
            <a:off x="1835696" y="161443"/>
            <a:ext cx="55446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Chủ</a:t>
            </a:r>
            <a:r>
              <a:rPr lang="en-US" sz="2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đề</a:t>
            </a:r>
            <a:r>
              <a:rPr lang="en-US" sz="2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5 – </a:t>
            </a:r>
            <a:r>
              <a:rPr lang="en-US" sz="2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Sinh</a:t>
            </a:r>
            <a:r>
              <a:rPr lang="en-US" sz="2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hoạt</a:t>
            </a:r>
            <a:r>
              <a:rPr lang="en-US" sz="2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nền</a:t>
            </a:r>
            <a:r>
              <a:rPr lang="en-US" sz="2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nếp</a:t>
            </a:r>
            <a:endParaRPr lang="en-US" sz="22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91E65BD-67D1-9C42-93A9-F1F48E8826E4}"/>
              </a:ext>
            </a:extLst>
          </p:cNvPr>
          <p:cNvGrpSpPr/>
          <p:nvPr/>
        </p:nvGrpSpPr>
        <p:grpSpPr>
          <a:xfrm>
            <a:off x="3437658" y="1010259"/>
            <a:ext cx="5792340" cy="1305850"/>
            <a:chOff x="3384816" y="1745461"/>
            <a:chExt cx="5792340" cy="130585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55ACE4D-FD40-2E4A-96F5-9D0223A42881}"/>
                </a:ext>
              </a:extLst>
            </p:cNvPr>
            <p:cNvSpPr txBox="1"/>
            <p:nvPr/>
          </p:nvSpPr>
          <p:spPr>
            <a:xfrm>
              <a:off x="3412544" y="1745461"/>
              <a:ext cx="3746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Bài</a:t>
              </a:r>
              <a:r>
                <a:rPr lang="en-US" sz="3200" b="1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15: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A4699FA-99C6-46E2-97CE-67868AC313F1}"/>
                </a:ext>
              </a:extLst>
            </p:cNvPr>
            <p:cNvSpPr txBox="1"/>
            <p:nvPr/>
          </p:nvSpPr>
          <p:spPr>
            <a:xfrm>
              <a:off x="3384816" y="2343425"/>
              <a:ext cx="57923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spc="8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Gọn</a:t>
              </a:r>
              <a:r>
                <a:rPr lang="en-US" sz="4000" b="1" spc="8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000" b="1" spc="8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gàng</a:t>
              </a:r>
              <a:r>
                <a:rPr lang="en-US" sz="4000" b="1" spc="8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4000" b="1" spc="8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ngăn</a:t>
              </a:r>
              <a:r>
                <a:rPr lang="en-US" sz="4000" b="1" spc="8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000" b="1" spc="8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nắp</a:t>
              </a:r>
              <a:endParaRPr lang="en-US" sz="4000" b="1" spc="8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F81C538-4572-4404-B174-F7D186F4F481}"/>
              </a:ext>
            </a:extLst>
          </p:cNvPr>
          <p:cNvSpPr txBox="1"/>
          <p:nvPr/>
        </p:nvSpPr>
        <p:spPr>
          <a:xfrm>
            <a:off x="7092281" y="4803998"/>
            <a:ext cx="2051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200" b="1" spc="8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defRPr>
            </a:lvl1pPr>
          </a:lstStyle>
          <a:p>
            <a:r>
              <a:rPr lang="en-US" sz="1600" dirty="0">
                <a:solidFill>
                  <a:srgbClr val="BF2174"/>
                </a:solidFill>
                <a:latin typeface="Quicksand Medium" panose="00000600000000000000" pitchFamily="2" charset="0"/>
              </a:rPr>
              <a:t>Ban </a:t>
            </a:r>
            <a:r>
              <a:rPr lang="en-US" sz="1600" dirty="0" err="1">
                <a:solidFill>
                  <a:srgbClr val="BF2174"/>
                </a:solidFill>
                <a:latin typeface="Quicksand Medium" panose="00000600000000000000" pitchFamily="2" charset="0"/>
              </a:rPr>
              <a:t>biên</a:t>
            </a:r>
            <a:r>
              <a:rPr lang="en-US" sz="1600" dirty="0">
                <a:solidFill>
                  <a:srgbClr val="BF2174"/>
                </a:solidFill>
                <a:latin typeface="Quicksand Medium" panose="00000600000000000000" pitchFamily="2" charset="0"/>
              </a:rPr>
              <a:t> </a:t>
            </a:r>
            <a:r>
              <a:rPr lang="en-US" sz="1600" dirty="0" err="1">
                <a:solidFill>
                  <a:srgbClr val="BF2174"/>
                </a:solidFill>
                <a:latin typeface="Quicksand Medium" panose="00000600000000000000" pitchFamily="2" charset="0"/>
              </a:rPr>
              <a:t>tập</a:t>
            </a:r>
            <a:r>
              <a:rPr lang="en-US" sz="1600" dirty="0">
                <a:solidFill>
                  <a:srgbClr val="BF2174"/>
                </a:solidFill>
                <a:latin typeface="Quicksand Medium" panose="00000600000000000000" pitchFamily="2" charset="0"/>
              </a:rPr>
              <a:t> AES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5330296"/>
      </p:ext>
    </p:extLst>
  </p:cSld>
  <p:clrMapOvr>
    <a:masterClrMapping/>
  </p:clrMapOvr>
  <p:transition advTm="2291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9C4FF0-0090-4DA3-A2DB-202BDADE2D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428750"/>
            <a:ext cx="4571999" cy="203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238011"/>
      </p:ext>
    </p:extLst>
  </p:cSld>
  <p:clrMapOvr>
    <a:masterClrMapping/>
  </p:clrMapOvr>
  <p:transition advTm="425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1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71550"/>
            <a:ext cx="9144000" cy="329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504828"/>
      </p:ext>
    </p:extLst>
  </p:cSld>
  <p:clrMapOvr>
    <a:masterClrMapping/>
  </p:clrMapOvr>
  <p:transition advTm="58875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6AC488-BC49-4617-A4CB-C0D5B70F8D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995685"/>
            <a:ext cx="2341549" cy="29083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90D499-F357-4756-B00C-10554535BC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57" y="675077"/>
            <a:ext cx="1231615" cy="523621"/>
          </a:xfrm>
          <a:prstGeom prst="rect">
            <a:avLst/>
          </a:prstGeom>
        </p:spPr>
      </p:pic>
      <p:pic>
        <p:nvPicPr>
          <p:cNvPr id="5" name="Picture 4" descr="t1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19672" y="915566"/>
            <a:ext cx="7056784" cy="69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848707"/>
      </p:ext>
    </p:extLst>
  </p:cSld>
  <p:clrMapOvr>
    <a:masterClrMapping/>
  </p:clrMapOvr>
  <p:transition advTm="1517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1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987574"/>
            <a:ext cx="8854732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16360"/>
      </p:ext>
    </p:extLst>
  </p:cSld>
  <p:clrMapOvr>
    <a:masterClrMapping/>
  </p:clrMapOvr>
  <p:transition advTm="22579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1293EB-F7BB-4043-BD32-902ABE3DCD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1581150"/>
            <a:ext cx="5219700" cy="170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606057"/>
      </p:ext>
    </p:extLst>
  </p:cSld>
  <p:clrMapOvr>
    <a:masterClrMapping/>
  </p:clrMapOvr>
  <p:transition advTm="843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6ED7F7-9E1D-47C4-A957-484ECDD271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4" y="597355"/>
            <a:ext cx="1371105" cy="4345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4597B1-1A43-4EB3-AC50-4AD9A995DF91}"/>
              </a:ext>
            </a:extLst>
          </p:cNvPr>
          <p:cNvSpPr txBox="1"/>
          <p:nvPr/>
        </p:nvSpPr>
        <p:spPr>
          <a:xfrm>
            <a:off x="1187624" y="1419622"/>
            <a:ext cx="70652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Vì</a:t>
            </a:r>
            <a:r>
              <a:rPr lang="en-GB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sao</a:t>
            </a:r>
            <a:r>
              <a:rPr lang="en-GB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nhỏ</a:t>
            </a:r>
            <a:r>
              <a:rPr lang="en-GB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trong</a:t>
            </a:r>
            <a:r>
              <a:rPr lang="en-GB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bài</a:t>
            </a:r>
            <a:r>
              <a:rPr lang="en-GB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hát</a:t>
            </a:r>
            <a:r>
              <a:rPr lang="en-GB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lại</a:t>
            </a:r>
            <a:r>
              <a:rPr lang="en-GB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ngoan</a:t>
            </a:r>
            <a:r>
              <a:rPr lang="en-GB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hơn</a:t>
            </a:r>
            <a:r>
              <a:rPr lang="en-GB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búp</a:t>
            </a:r>
            <a:r>
              <a:rPr lang="en-GB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bê</a:t>
            </a:r>
            <a:r>
              <a:rPr lang="en-GB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8539121"/>
      </p:ext>
    </p:extLst>
  </p:cSld>
  <p:clrMapOvr>
    <a:masterClrMapping/>
  </p:clrMapOvr>
  <p:transition advTm="1747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0108D0-1209-41B4-BA47-BF46307CE5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216" y="1428750"/>
            <a:ext cx="4014184" cy="214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62603"/>
      </p:ext>
    </p:extLst>
  </p:cSld>
  <p:clrMapOvr>
    <a:masterClrMapping/>
  </p:clrMapOvr>
  <p:transition advTm="1143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4368C3-E7D4-47F5-8631-59E0BC6257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74" y="555614"/>
            <a:ext cx="1259660" cy="62542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903F127-FCFD-49C0-8036-9346049EC60B}"/>
              </a:ext>
            </a:extLst>
          </p:cNvPr>
          <p:cNvSpPr txBox="1"/>
          <p:nvPr/>
        </p:nvSpPr>
        <p:spPr>
          <a:xfrm>
            <a:off x="1566208" y="564620"/>
            <a:ext cx="7076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trong</a:t>
            </a:r>
            <a:r>
              <a:rPr lang="en-GB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tranh</a:t>
            </a:r>
            <a:r>
              <a:rPr lang="en-GB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đã</a:t>
            </a:r>
            <a:r>
              <a:rPr lang="en-GB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thể</a:t>
            </a:r>
            <a:r>
              <a:rPr lang="en-GB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hiện</a:t>
            </a:r>
            <a:r>
              <a:rPr lang="en-GB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sự</a:t>
            </a:r>
            <a:r>
              <a:rPr lang="en-GB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gọn</a:t>
            </a:r>
            <a:r>
              <a:rPr lang="en-GB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gàng</a:t>
            </a:r>
            <a:r>
              <a:rPr lang="en-GB" sz="2000" b="1" dirty="0"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ngăn</a:t>
            </a:r>
            <a:r>
              <a:rPr lang="en-GB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nắp</a:t>
            </a:r>
            <a:r>
              <a:rPr lang="en-GB" sz="2000" b="1" dirty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</a:p>
        </p:txBody>
      </p:sp>
      <p:pic>
        <p:nvPicPr>
          <p:cNvPr id="10" name="Picture 9" descr="t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978265"/>
            <a:ext cx="3528392" cy="1992257"/>
          </a:xfrm>
          <a:prstGeom prst="rect">
            <a:avLst/>
          </a:prstGeom>
        </p:spPr>
      </p:pic>
      <p:pic>
        <p:nvPicPr>
          <p:cNvPr id="12" name="Picture 11" descr="t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1800" y="2931790"/>
            <a:ext cx="3643460" cy="199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210001"/>
      </p:ext>
    </p:extLst>
  </p:cSld>
  <p:clrMapOvr>
    <a:masterClrMapping/>
  </p:clrMapOvr>
  <p:transition advTm="4647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4368C3-E7D4-47F5-8631-59E0BC6257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74" y="555614"/>
            <a:ext cx="1259660" cy="62542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D16DEE9-22A2-4E9F-817B-1A5F79EB1FF5}"/>
              </a:ext>
            </a:extLst>
          </p:cNvPr>
          <p:cNvSpPr txBox="1"/>
          <p:nvPr/>
        </p:nvSpPr>
        <p:spPr>
          <a:xfrm>
            <a:off x="1286912" y="1347614"/>
            <a:ext cx="7076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latin typeface="Lato" panose="020F0502020204030203" pitchFamily="34" charset="0"/>
                <a:cs typeface="Lato" panose="020F0502020204030203" pitchFamily="34" charset="0"/>
              </a:rPr>
              <a:t>Vì</a:t>
            </a:r>
            <a:r>
              <a:rPr lang="en-GB" sz="28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latin typeface="Lato" panose="020F0502020204030203" pitchFamily="34" charset="0"/>
                <a:cs typeface="Lato" panose="020F0502020204030203" pitchFamily="34" charset="0"/>
              </a:rPr>
              <a:t>sao</a:t>
            </a:r>
            <a:r>
              <a:rPr lang="en-GB" sz="28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latin typeface="Lato" panose="020F0502020204030203" pitchFamily="34" charset="0"/>
                <a:cs typeface="Lato" panose="020F0502020204030203" pitchFamily="34" charset="0"/>
              </a:rPr>
              <a:t>phải</a:t>
            </a:r>
            <a:r>
              <a:rPr lang="en-GB" sz="28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latin typeface="Lato" panose="020F0502020204030203" pitchFamily="34" charset="0"/>
                <a:cs typeface="Lato" panose="020F0502020204030203" pitchFamily="34" charset="0"/>
              </a:rPr>
              <a:t>gọn</a:t>
            </a:r>
            <a:r>
              <a:rPr lang="en-GB" sz="28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latin typeface="Lato" panose="020F0502020204030203" pitchFamily="34" charset="0"/>
                <a:cs typeface="Lato" panose="020F0502020204030203" pitchFamily="34" charset="0"/>
              </a:rPr>
              <a:t>gàng</a:t>
            </a:r>
            <a:r>
              <a:rPr lang="en-GB" sz="2800" b="1" dirty="0"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2800" b="1" dirty="0" err="1">
                <a:latin typeface="Lato" panose="020F0502020204030203" pitchFamily="34" charset="0"/>
                <a:cs typeface="Lato" panose="020F0502020204030203" pitchFamily="34" charset="0"/>
              </a:rPr>
              <a:t>ngăn</a:t>
            </a:r>
            <a:r>
              <a:rPr lang="en-GB" sz="28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latin typeface="Lato" panose="020F0502020204030203" pitchFamily="34" charset="0"/>
                <a:cs typeface="Lato" panose="020F0502020204030203" pitchFamily="34" charset="0"/>
              </a:rPr>
              <a:t>ngắp</a:t>
            </a:r>
            <a:r>
              <a:rPr lang="en-GB" sz="2800" b="1" dirty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3C126C-239F-4514-91F5-A014A0ABFCA3}"/>
              </a:ext>
            </a:extLst>
          </p:cNvPr>
          <p:cNvSpPr txBox="1"/>
          <p:nvPr/>
        </p:nvSpPr>
        <p:spPr>
          <a:xfrm>
            <a:off x="1259632" y="2211710"/>
            <a:ext cx="7076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8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latin typeface="Lato" panose="020F0502020204030203" pitchFamily="34" charset="0"/>
                <a:cs typeface="Lato" panose="020F0502020204030203" pitchFamily="34" charset="0"/>
              </a:rPr>
              <a:t>cần</a:t>
            </a:r>
            <a:r>
              <a:rPr lang="en-GB" sz="28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sz="28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latin typeface="Lato" panose="020F0502020204030203" pitchFamily="34" charset="0"/>
                <a:cs typeface="Lato" panose="020F0502020204030203" pitchFamily="34" charset="0"/>
              </a:rPr>
              <a:t>gì</a:t>
            </a:r>
            <a:r>
              <a:rPr lang="en-GB" sz="28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latin typeface="Lato" panose="020F0502020204030203" pitchFamily="34" charset="0"/>
                <a:cs typeface="Lato" panose="020F0502020204030203" pitchFamily="34" charset="0"/>
              </a:rPr>
              <a:t>để</a:t>
            </a:r>
            <a:r>
              <a:rPr lang="en-GB" sz="28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latin typeface="Lato" panose="020F0502020204030203" pitchFamily="34" charset="0"/>
                <a:cs typeface="Lato" panose="020F0502020204030203" pitchFamily="34" charset="0"/>
              </a:rPr>
              <a:t>sách</a:t>
            </a:r>
            <a:r>
              <a:rPr lang="en-GB" sz="28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latin typeface="Lato" panose="020F0502020204030203" pitchFamily="34" charset="0"/>
                <a:cs typeface="Lato" panose="020F0502020204030203" pitchFamily="34" charset="0"/>
              </a:rPr>
              <a:t>vở</a:t>
            </a:r>
            <a:r>
              <a:rPr lang="en-GB" sz="2800" b="1" dirty="0"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2800" b="1" dirty="0" err="1">
                <a:latin typeface="Lato" panose="020F0502020204030203" pitchFamily="34" charset="0"/>
                <a:cs typeface="Lato" panose="020F0502020204030203" pitchFamily="34" charset="0"/>
              </a:rPr>
              <a:t>đồ</a:t>
            </a:r>
            <a:r>
              <a:rPr lang="en-GB" sz="28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latin typeface="Lato" panose="020F0502020204030203" pitchFamily="34" charset="0"/>
                <a:cs typeface="Lato" panose="020F0502020204030203" pitchFamily="34" charset="0"/>
              </a:rPr>
              <a:t>dùng</a:t>
            </a:r>
            <a:r>
              <a:rPr lang="en-GB" sz="28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latin typeface="Lato" panose="020F0502020204030203" pitchFamily="34" charset="0"/>
                <a:cs typeface="Lato" panose="020F0502020204030203" pitchFamily="34" charset="0"/>
              </a:rPr>
              <a:t>luôn</a:t>
            </a:r>
            <a:r>
              <a:rPr lang="en-GB" sz="28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latin typeface="Lato" panose="020F0502020204030203" pitchFamily="34" charset="0"/>
                <a:cs typeface="Lato" panose="020F0502020204030203" pitchFamily="34" charset="0"/>
              </a:rPr>
              <a:t>gọn</a:t>
            </a:r>
            <a:r>
              <a:rPr lang="en-GB" sz="28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latin typeface="Lato" panose="020F0502020204030203" pitchFamily="34" charset="0"/>
                <a:cs typeface="Lato" panose="020F0502020204030203" pitchFamily="34" charset="0"/>
              </a:rPr>
              <a:t>gàng</a:t>
            </a:r>
            <a:r>
              <a:rPr lang="en-GB" sz="2800" b="1" dirty="0"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2800" b="1" dirty="0" err="1">
                <a:latin typeface="Lato" panose="020F0502020204030203" pitchFamily="34" charset="0"/>
                <a:cs typeface="Lato" panose="020F0502020204030203" pitchFamily="34" charset="0"/>
              </a:rPr>
              <a:t>ngăn</a:t>
            </a:r>
            <a:r>
              <a:rPr lang="en-GB" sz="28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latin typeface="Lato" panose="020F0502020204030203" pitchFamily="34" charset="0"/>
                <a:cs typeface="Lato" panose="020F0502020204030203" pitchFamily="34" charset="0"/>
              </a:rPr>
              <a:t>nắp</a:t>
            </a:r>
            <a:r>
              <a:rPr lang="en-GB" sz="2800" b="1" dirty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4346539"/>
      </p:ext>
    </p:extLst>
  </p:cSld>
  <p:clrMapOvr>
    <a:masterClrMapping/>
  </p:clrMapOvr>
  <p:transition advTm="4733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689131-747D-464C-A0B6-A522247C94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352550"/>
            <a:ext cx="4724400" cy="218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051128"/>
      </p:ext>
    </p:extLst>
  </p:cSld>
  <p:clrMapOvr>
    <a:masterClrMapping/>
  </p:clrMapOvr>
  <p:transition advTm="400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E59C51-8063-499C-A65D-674DACA0AB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29" y="591926"/>
            <a:ext cx="1258171" cy="5838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4597B1-1A43-4EB3-AC50-4AD9A995DF91}"/>
              </a:ext>
            </a:extLst>
          </p:cNvPr>
          <p:cNvSpPr txBox="1"/>
          <p:nvPr/>
        </p:nvSpPr>
        <p:spPr>
          <a:xfrm>
            <a:off x="1524000" y="608950"/>
            <a:ext cx="7560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đồng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tình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hoặc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không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đồng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tình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với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việc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của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</a:p>
          <a:p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Vì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sao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40" name="Picture 39" descr="t1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43608" y="1282676"/>
            <a:ext cx="6948264" cy="3685720"/>
          </a:xfrm>
          <a:prstGeom prst="rect">
            <a:avLst/>
          </a:prstGeom>
        </p:spPr>
      </p:pic>
      <p:grpSp>
        <p:nvGrpSpPr>
          <p:cNvPr id="41" name="Google Shape;6118;p55">
            <a:extLst>
              <a:ext uri="{FF2B5EF4-FFF2-40B4-BE49-F238E27FC236}">
                <a16:creationId xmlns:a16="http://schemas.microsoft.com/office/drawing/2014/main" id="{22CD0D8B-F35D-493D-8030-787E4B0C25C9}"/>
              </a:ext>
            </a:extLst>
          </p:cNvPr>
          <p:cNvGrpSpPr/>
          <p:nvPr/>
        </p:nvGrpSpPr>
        <p:grpSpPr>
          <a:xfrm>
            <a:off x="5076056" y="3147814"/>
            <a:ext cx="386366" cy="334142"/>
            <a:chOff x="1359398" y="3682271"/>
            <a:chExt cx="395296" cy="371966"/>
          </a:xfrm>
        </p:grpSpPr>
        <p:sp>
          <p:nvSpPr>
            <p:cNvPr id="42" name="Google Shape;6119;p55">
              <a:extLst>
                <a:ext uri="{FF2B5EF4-FFF2-40B4-BE49-F238E27FC236}">
                  <a16:creationId xmlns:a16="http://schemas.microsoft.com/office/drawing/2014/main" id="{2ED4A59B-FF80-4E50-88B7-8C2D61E01CC2}"/>
                </a:ext>
              </a:extLst>
            </p:cNvPr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43" name="Google Shape;6120;p55">
              <a:extLst>
                <a:ext uri="{FF2B5EF4-FFF2-40B4-BE49-F238E27FC236}">
                  <a16:creationId xmlns:a16="http://schemas.microsoft.com/office/drawing/2014/main" id="{EA1A1401-6F52-4A30-8754-5F4F3CB4ADA2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44" name="Google Shape;6121;p55">
              <a:extLst>
                <a:ext uri="{FF2B5EF4-FFF2-40B4-BE49-F238E27FC236}">
                  <a16:creationId xmlns:a16="http://schemas.microsoft.com/office/drawing/2014/main" id="{86CD4F3F-2608-4150-8346-9238781DFC71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45" name="Google Shape;6122;p55">
              <a:extLst>
                <a:ext uri="{FF2B5EF4-FFF2-40B4-BE49-F238E27FC236}">
                  <a16:creationId xmlns:a16="http://schemas.microsoft.com/office/drawing/2014/main" id="{1AB45E58-3F7C-493C-B063-8FDFD149525C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46" name="Google Shape;6123;p55">
              <a:extLst>
                <a:ext uri="{FF2B5EF4-FFF2-40B4-BE49-F238E27FC236}">
                  <a16:creationId xmlns:a16="http://schemas.microsoft.com/office/drawing/2014/main" id="{7C5BBBB5-73ED-4F12-A62A-71DB3A9A5C48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47" name="Google Shape;6124;p55">
              <a:extLst>
                <a:ext uri="{FF2B5EF4-FFF2-40B4-BE49-F238E27FC236}">
                  <a16:creationId xmlns:a16="http://schemas.microsoft.com/office/drawing/2014/main" id="{CE627121-C0F8-48AF-B8F4-3316CA5AFA1B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48" name="Google Shape;6125;p55">
              <a:extLst>
                <a:ext uri="{FF2B5EF4-FFF2-40B4-BE49-F238E27FC236}">
                  <a16:creationId xmlns:a16="http://schemas.microsoft.com/office/drawing/2014/main" id="{A53E2DFA-793B-4D41-8E01-EB510E9A9E97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</p:grpSp>
      <p:grpSp>
        <p:nvGrpSpPr>
          <p:cNvPr id="49" name="Google Shape;6118;p55">
            <a:extLst>
              <a:ext uri="{FF2B5EF4-FFF2-40B4-BE49-F238E27FC236}">
                <a16:creationId xmlns:a16="http://schemas.microsoft.com/office/drawing/2014/main" id="{22CD0D8B-F35D-493D-8030-787E4B0C25C9}"/>
              </a:ext>
            </a:extLst>
          </p:cNvPr>
          <p:cNvGrpSpPr/>
          <p:nvPr/>
        </p:nvGrpSpPr>
        <p:grpSpPr>
          <a:xfrm>
            <a:off x="3059832" y="3147814"/>
            <a:ext cx="386366" cy="334142"/>
            <a:chOff x="1359398" y="3682271"/>
            <a:chExt cx="395296" cy="371966"/>
          </a:xfrm>
        </p:grpSpPr>
        <p:sp>
          <p:nvSpPr>
            <p:cNvPr id="50" name="Google Shape;6119;p55">
              <a:extLst>
                <a:ext uri="{FF2B5EF4-FFF2-40B4-BE49-F238E27FC236}">
                  <a16:creationId xmlns:a16="http://schemas.microsoft.com/office/drawing/2014/main" id="{2ED4A59B-FF80-4E50-88B7-8C2D61E01CC2}"/>
                </a:ext>
              </a:extLst>
            </p:cNvPr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51" name="Google Shape;6120;p55">
              <a:extLst>
                <a:ext uri="{FF2B5EF4-FFF2-40B4-BE49-F238E27FC236}">
                  <a16:creationId xmlns:a16="http://schemas.microsoft.com/office/drawing/2014/main" id="{EA1A1401-6F52-4A30-8754-5F4F3CB4ADA2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52" name="Google Shape;6121;p55">
              <a:extLst>
                <a:ext uri="{FF2B5EF4-FFF2-40B4-BE49-F238E27FC236}">
                  <a16:creationId xmlns:a16="http://schemas.microsoft.com/office/drawing/2014/main" id="{86CD4F3F-2608-4150-8346-9238781DFC71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53" name="Google Shape;6122;p55">
              <a:extLst>
                <a:ext uri="{FF2B5EF4-FFF2-40B4-BE49-F238E27FC236}">
                  <a16:creationId xmlns:a16="http://schemas.microsoft.com/office/drawing/2014/main" id="{1AB45E58-3F7C-493C-B063-8FDFD149525C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54" name="Google Shape;6123;p55">
              <a:extLst>
                <a:ext uri="{FF2B5EF4-FFF2-40B4-BE49-F238E27FC236}">
                  <a16:creationId xmlns:a16="http://schemas.microsoft.com/office/drawing/2014/main" id="{7C5BBBB5-73ED-4F12-A62A-71DB3A9A5C48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55" name="Google Shape;6124;p55">
              <a:extLst>
                <a:ext uri="{FF2B5EF4-FFF2-40B4-BE49-F238E27FC236}">
                  <a16:creationId xmlns:a16="http://schemas.microsoft.com/office/drawing/2014/main" id="{CE627121-C0F8-48AF-B8F4-3316CA5AFA1B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56" name="Google Shape;6125;p55">
              <a:extLst>
                <a:ext uri="{FF2B5EF4-FFF2-40B4-BE49-F238E27FC236}">
                  <a16:creationId xmlns:a16="http://schemas.microsoft.com/office/drawing/2014/main" id="{A53E2DFA-793B-4D41-8E01-EB510E9A9E97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</p:grpSp>
      <p:grpSp>
        <p:nvGrpSpPr>
          <p:cNvPr id="57" name="Google Shape;6118;p55">
            <a:extLst>
              <a:ext uri="{FF2B5EF4-FFF2-40B4-BE49-F238E27FC236}">
                <a16:creationId xmlns:a16="http://schemas.microsoft.com/office/drawing/2014/main" id="{22CD0D8B-F35D-493D-8030-787E4B0C25C9}"/>
              </a:ext>
            </a:extLst>
          </p:cNvPr>
          <p:cNvGrpSpPr/>
          <p:nvPr/>
        </p:nvGrpSpPr>
        <p:grpSpPr>
          <a:xfrm>
            <a:off x="6228184" y="1563638"/>
            <a:ext cx="386366" cy="334142"/>
            <a:chOff x="1359398" y="3682271"/>
            <a:chExt cx="395296" cy="371966"/>
          </a:xfrm>
        </p:grpSpPr>
        <p:sp>
          <p:nvSpPr>
            <p:cNvPr id="58" name="Google Shape;6119;p55">
              <a:extLst>
                <a:ext uri="{FF2B5EF4-FFF2-40B4-BE49-F238E27FC236}">
                  <a16:creationId xmlns:a16="http://schemas.microsoft.com/office/drawing/2014/main" id="{2ED4A59B-FF80-4E50-88B7-8C2D61E01CC2}"/>
                </a:ext>
              </a:extLst>
            </p:cNvPr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59" name="Google Shape;6120;p55">
              <a:extLst>
                <a:ext uri="{FF2B5EF4-FFF2-40B4-BE49-F238E27FC236}">
                  <a16:creationId xmlns:a16="http://schemas.microsoft.com/office/drawing/2014/main" id="{EA1A1401-6F52-4A30-8754-5F4F3CB4ADA2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60" name="Google Shape;6121;p55">
              <a:extLst>
                <a:ext uri="{FF2B5EF4-FFF2-40B4-BE49-F238E27FC236}">
                  <a16:creationId xmlns:a16="http://schemas.microsoft.com/office/drawing/2014/main" id="{86CD4F3F-2608-4150-8346-9238781DFC71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61" name="Google Shape;6122;p55">
              <a:extLst>
                <a:ext uri="{FF2B5EF4-FFF2-40B4-BE49-F238E27FC236}">
                  <a16:creationId xmlns:a16="http://schemas.microsoft.com/office/drawing/2014/main" id="{1AB45E58-3F7C-493C-B063-8FDFD149525C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62" name="Google Shape;6123;p55">
              <a:extLst>
                <a:ext uri="{FF2B5EF4-FFF2-40B4-BE49-F238E27FC236}">
                  <a16:creationId xmlns:a16="http://schemas.microsoft.com/office/drawing/2014/main" id="{7C5BBBB5-73ED-4F12-A62A-71DB3A9A5C48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63" name="Google Shape;6124;p55">
              <a:extLst>
                <a:ext uri="{FF2B5EF4-FFF2-40B4-BE49-F238E27FC236}">
                  <a16:creationId xmlns:a16="http://schemas.microsoft.com/office/drawing/2014/main" id="{CE627121-C0F8-48AF-B8F4-3316CA5AFA1B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64" name="Google Shape;6125;p55">
              <a:extLst>
                <a:ext uri="{FF2B5EF4-FFF2-40B4-BE49-F238E27FC236}">
                  <a16:creationId xmlns:a16="http://schemas.microsoft.com/office/drawing/2014/main" id="{A53E2DFA-793B-4D41-8E01-EB510E9A9E97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</p:grpSp>
      <p:grpSp>
        <p:nvGrpSpPr>
          <p:cNvPr id="65" name="Google Shape;6118;p55">
            <a:extLst>
              <a:ext uri="{FF2B5EF4-FFF2-40B4-BE49-F238E27FC236}">
                <a16:creationId xmlns:a16="http://schemas.microsoft.com/office/drawing/2014/main" id="{22CD0D8B-F35D-493D-8030-787E4B0C25C9}"/>
              </a:ext>
            </a:extLst>
          </p:cNvPr>
          <p:cNvGrpSpPr/>
          <p:nvPr/>
        </p:nvGrpSpPr>
        <p:grpSpPr>
          <a:xfrm>
            <a:off x="3779912" y="1563638"/>
            <a:ext cx="386366" cy="334142"/>
            <a:chOff x="1359398" y="3682271"/>
            <a:chExt cx="395296" cy="371966"/>
          </a:xfrm>
        </p:grpSpPr>
        <p:sp>
          <p:nvSpPr>
            <p:cNvPr id="66" name="Google Shape;6119;p55">
              <a:extLst>
                <a:ext uri="{FF2B5EF4-FFF2-40B4-BE49-F238E27FC236}">
                  <a16:creationId xmlns:a16="http://schemas.microsoft.com/office/drawing/2014/main" id="{2ED4A59B-FF80-4E50-88B7-8C2D61E01CC2}"/>
                </a:ext>
              </a:extLst>
            </p:cNvPr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67" name="Google Shape;6120;p55">
              <a:extLst>
                <a:ext uri="{FF2B5EF4-FFF2-40B4-BE49-F238E27FC236}">
                  <a16:creationId xmlns:a16="http://schemas.microsoft.com/office/drawing/2014/main" id="{EA1A1401-6F52-4A30-8754-5F4F3CB4ADA2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68" name="Google Shape;6121;p55">
              <a:extLst>
                <a:ext uri="{FF2B5EF4-FFF2-40B4-BE49-F238E27FC236}">
                  <a16:creationId xmlns:a16="http://schemas.microsoft.com/office/drawing/2014/main" id="{86CD4F3F-2608-4150-8346-9238781DFC71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69" name="Google Shape;6122;p55">
              <a:extLst>
                <a:ext uri="{FF2B5EF4-FFF2-40B4-BE49-F238E27FC236}">
                  <a16:creationId xmlns:a16="http://schemas.microsoft.com/office/drawing/2014/main" id="{1AB45E58-3F7C-493C-B063-8FDFD149525C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70" name="Google Shape;6123;p55">
              <a:extLst>
                <a:ext uri="{FF2B5EF4-FFF2-40B4-BE49-F238E27FC236}">
                  <a16:creationId xmlns:a16="http://schemas.microsoft.com/office/drawing/2014/main" id="{7C5BBBB5-73ED-4F12-A62A-71DB3A9A5C48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71" name="Google Shape;6124;p55">
              <a:extLst>
                <a:ext uri="{FF2B5EF4-FFF2-40B4-BE49-F238E27FC236}">
                  <a16:creationId xmlns:a16="http://schemas.microsoft.com/office/drawing/2014/main" id="{CE627121-C0F8-48AF-B8F4-3316CA5AFA1B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72" name="Google Shape;6125;p55">
              <a:extLst>
                <a:ext uri="{FF2B5EF4-FFF2-40B4-BE49-F238E27FC236}">
                  <a16:creationId xmlns:a16="http://schemas.microsoft.com/office/drawing/2014/main" id="{A53E2DFA-793B-4D41-8E01-EB510E9A9E97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</p:grpSp>
      <p:grpSp>
        <p:nvGrpSpPr>
          <p:cNvPr id="23" name="Google Shape;6118;p55">
            <a:extLst>
              <a:ext uri="{FF2B5EF4-FFF2-40B4-BE49-F238E27FC236}">
                <a16:creationId xmlns:a16="http://schemas.microsoft.com/office/drawing/2014/main" id="{22CD0D8B-F35D-493D-8030-787E4B0C25C9}"/>
              </a:ext>
            </a:extLst>
          </p:cNvPr>
          <p:cNvGrpSpPr/>
          <p:nvPr/>
        </p:nvGrpSpPr>
        <p:grpSpPr>
          <a:xfrm>
            <a:off x="6660232" y="3147814"/>
            <a:ext cx="386366" cy="334142"/>
            <a:chOff x="1359398" y="3682271"/>
            <a:chExt cx="395296" cy="371966"/>
          </a:xfrm>
        </p:grpSpPr>
        <p:sp>
          <p:nvSpPr>
            <p:cNvPr id="24" name="Google Shape;6119;p55">
              <a:extLst>
                <a:ext uri="{FF2B5EF4-FFF2-40B4-BE49-F238E27FC236}">
                  <a16:creationId xmlns:a16="http://schemas.microsoft.com/office/drawing/2014/main" id="{2ED4A59B-FF80-4E50-88B7-8C2D61E01CC2}"/>
                </a:ext>
              </a:extLst>
            </p:cNvPr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25" name="Google Shape;6120;p55">
              <a:extLst>
                <a:ext uri="{FF2B5EF4-FFF2-40B4-BE49-F238E27FC236}">
                  <a16:creationId xmlns:a16="http://schemas.microsoft.com/office/drawing/2014/main" id="{EA1A1401-6F52-4A30-8754-5F4F3CB4ADA2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26" name="Google Shape;6121;p55">
              <a:extLst>
                <a:ext uri="{FF2B5EF4-FFF2-40B4-BE49-F238E27FC236}">
                  <a16:creationId xmlns:a16="http://schemas.microsoft.com/office/drawing/2014/main" id="{86CD4F3F-2608-4150-8346-9238781DFC71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27" name="Google Shape;6122;p55">
              <a:extLst>
                <a:ext uri="{FF2B5EF4-FFF2-40B4-BE49-F238E27FC236}">
                  <a16:creationId xmlns:a16="http://schemas.microsoft.com/office/drawing/2014/main" id="{1AB45E58-3F7C-493C-B063-8FDFD149525C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28" name="Google Shape;6123;p55">
              <a:extLst>
                <a:ext uri="{FF2B5EF4-FFF2-40B4-BE49-F238E27FC236}">
                  <a16:creationId xmlns:a16="http://schemas.microsoft.com/office/drawing/2014/main" id="{7C5BBBB5-73ED-4F12-A62A-71DB3A9A5C48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29" name="Google Shape;6124;p55">
              <a:extLst>
                <a:ext uri="{FF2B5EF4-FFF2-40B4-BE49-F238E27FC236}">
                  <a16:creationId xmlns:a16="http://schemas.microsoft.com/office/drawing/2014/main" id="{CE627121-C0F8-48AF-B8F4-3316CA5AFA1B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30" name="Google Shape;6125;p55">
              <a:extLst>
                <a:ext uri="{FF2B5EF4-FFF2-40B4-BE49-F238E27FC236}">
                  <a16:creationId xmlns:a16="http://schemas.microsoft.com/office/drawing/2014/main" id="{A53E2DFA-793B-4D41-8E01-EB510E9A9E97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</p:grpSp>
      <p:grpSp>
        <p:nvGrpSpPr>
          <p:cNvPr id="31" name="Google Shape;6126;p55">
            <a:extLst>
              <a:ext uri="{FF2B5EF4-FFF2-40B4-BE49-F238E27FC236}">
                <a16:creationId xmlns:a16="http://schemas.microsoft.com/office/drawing/2014/main" id="{AF0DD394-1BBE-47DB-B80C-6D0CCE247468}"/>
              </a:ext>
            </a:extLst>
          </p:cNvPr>
          <p:cNvGrpSpPr/>
          <p:nvPr/>
        </p:nvGrpSpPr>
        <p:grpSpPr>
          <a:xfrm>
            <a:off x="2051720" y="1563638"/>
            <a:ext cx="387783" cy="331590"/>
            <a:chOff x="1908099" y="3682271"/>
            <a:chExt cx="395296" cy="371966"/>
          </a:xfrm>
        </p:grpSpPr>
        <p:sp>
          <p:nvSpPr>
            <p:cNvPr id="32" name="Google Shape;6127;p55">
              <a:extLst>
                <a:ext uri="{FF2B5EF4-FFF2-40B4-BE49-F238E27FC236}">
                  <a16:creationId xmlns:a16="http://schemas.microsoft.com/office/drawing/2014/main" id="{87AE9FD8-593C-4B1F-BF6C-8BC741A84C8F}"/>
                </a:ext>
              </a:extLst>
            </p:cNvPr>
            <p:cNvSpPr/>
            <p:nvPr/>
          </p:nvSpPr>
          <p:spPr>
            <a:xfrm>
              <a:off x="1931613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33" name="Google Shape;6128;p55">
              <a:extLst>
                <a:ext uri="{FF2B5EF4-FFF2-40B4-BE49-F238E27FC236}">
                  <a16:creationId xmlns:a16="http://schemas.microsoft.com/office/drawing/2014/main" id="{1082235B-0930-49D2-98B5-2F4E0F079503}"/>
                </a:ext>
              </a:extLst>
            </p:cNvPr>
            <p:cNvSpPr/>
            <p:nvPr/>
          </p:nvSpPr>
          <p:spPr>
            <a:xfrm>
              <a:off x="2039487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34" name="Google Shape;6129;p55">
              <a:extLst>
                <a:ext uri="{FF2B5EF4-FFF2-40B4-BE49-F238E27FC236}">
                  <a16:creationId xmlns:a16="http://schemas.microsoft.com/office/drawing/2014/main" id="{60EC97F6-447C-4CD7-B5D8-1E3E88A552C8}"/>
                </a:ext>
              </a:extLst>
            </p:cNvPr>
            <p:cNvSpPr/>
            <p:nvPr/>
          </p:nvSpPr>
          <p:spPr>
            <a:xfrm>
              <a:off x="2051520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35" name="Google Shape;6130;p55">
              <a:extLst>
                <a:ext uri="{FF2B5EF4-FFF2-40B4-BE49-F238E27FC236}">
                  <a16:creationId xmlns:a16="http://schemas.microsoft.com/office/drawing/2014/main" id="{5352476F-0E6E-4C94-8DBC-98B22043E2D9}"/>
                </a:ext>
              </a:extLst>
            </p:cNvPr>
            <p:cNvSpPr/>
            <p:nvPr/>
          </p:nvSpPr>
          <p:spPr>
            <a:xfrm>
              <a:off x="2165412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36" name="Google Shape;6131;p55">
              <a:extLst>
                <a:ext uri="{FF2B5EF4-FFF2-40B4-BE49-F238E27FC236}">
                  <a16:creationId xmlns:a16="http://schemas.microsoft.com/office/drawing/2014/main" id="{A5B3535C-09BE-45A4-8BBD-5DD9D35A25E3}"/>
                </a:ext>
              </a:extLst>
            </p:cNvPr>
            <p:cNvSpPr/>
            <p:nvPr/>
          </p:nvSpPr>
          <p:spPr>
            <a:xfrm>
              <a:off x="2177444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37" name="Google Shape;6132;p55">
              <a:extLst>
                <a:ext uri="{FF2B5EF4-FFF2-40B4-BE49-F238E27FC236}">
                  <a16:creationId xmlns:a16="http://schemas.microsoft.com/office/drawing/2014/main" id="{7171B39C-F658-41AF-A172-876A66476914}"/>
                </a:ext>
              </a:extLst>
            </p:cNvPr>
            <p:cNvSpPr/>
            <p:nvPr/>
          </p:nvSpPr>
          <p:spPr>
            <a:xfrm>
              <a:off x="2047501" y="3920825"/>
              <a:ext cx="140532" cy="39015"/>
            </a:xfrm>
            <a:custGeom>
              <a:avLst/>
              <a:gdLst/>
              <a:ahLst/>
              <a:cxnLst/>
              <a:rect l="l" t="t" r="r" b="b"/>
              <a:pathLst>
                <a:path w="5349" h="1485" extrusionOk="0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38" name="Google Shape;6133;p55">
              <a:extLst>
                <a:ext uri="{FF2B5EF4-FFF2-40B4-BE49-F238E27FC236}">
                  <a16:creationId xmlns:a16="http://schemas.microsoft.com/office/drawing/2014/main" id="{57B90C8C-594D-448C-888D-D9EEF7D256C9}"/>
                </a:ext>
              </a:extLst>
            </p:cNvPr>
            <p:cNvSpPr/>
            <p:nvPr/>
          </p:nvSpPr>
          <p:spPr>
            <a:xfrm>
              <a:off x="1908099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</p:grpSp>
      <p:grpSp>
        <p:nvGrpSpPr>
          <p:cNvPr id="73" name="Google Shape;6126;p55">
            <a:extLst>
              <a:ext uri="{FF2B5EF4-FFF2-40B4-BE49-F238E27FC236}">
                <a16:creationId xmlns:a16="http://schemas.microsoft.com/office/drawing/2014/main" id="{AF0DD394-1BBE-47DB-B80C-6D0CCE247468}"/>
              </a:ext>
            </a:extLst>
          </p:cNvPr>
          <p:cNvGrpSpPr/>
          <p:nvPr/>
        </p:nvGrpSpPr>
        <p:grpSpPr>
          <a:xfrm>
            <a:off x="3563888" y="987574"/>
            <a:ext cx="387783" cy="331590"/>
            <a:chOff x="1908099" y="3682271"/>
            <a:chExt cx="395296" cy="371966"/>
          </a:xfrm>
        </p:grpSpPr>
        <p:sp>
          <p:nvSpPr>
            <p:cNvPr id="74" name="Google Shape;6127;p55">
              <a:extLst>
                <a:ext uri="{FF2B5EF4-FFF2-40B4-BE49-F238E27FC236}">
                  <a16:creationId xmlns:a16="http://schemas.microsoft.com/office/drawing/2014/main" id="{87AE9FD8-593C-4B1F-BF6C-8BC741A84C8F}"/>
                </a:ext>
              </a:extLst>
            </p:cNvPr>
            <p:cNvSpPr/>
            <p:nvPr/>
          </p:nvSpPr>
          <p:spPr>
            <a:xfrm>
              <a:off x="1931613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75" name="Google Shape;6128;p55">
              <a:extLst>
                <a:ext uri="{FF2B5EF4-FFF2-40B4-BE49-F238E27FC236}">
                  <a16:creationId xmlns:a16="http://schemas.microsoft.com/office/drawing/2014/main" id="{1082235B-0930-49D2-98B5-2F4E0F079503}"/>
                </a:ext>
              </a:extLst>
            </p:cNvPr>
            <p:cNvSpPr/>
            <p:nvPr/>
          </p:nvSpPr>
          <p:spPr>
            <a:xfrm>
              <a:off x="2039487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76" name="Google Shape;6129;p55">
              <a:extLst>
                <a:ext uri="{FF2B5EF4-FFF2-40B4-BE49-F238E27FC236}">
                  <a16:creationId xmlns:a16="http://schemas.microsoft.com/office/drawing/2014/main" id="{60EC97F6-447C-4CD7-B5D8-1E3E88A552C8}"/>
                </a:ext>
              </a:extLst>
            </p:cNvPr>
            <p:cNvSpPr/>
            <p:nvPr/>
          </p:nvSpPr>
          <p:spPr>
            <a:xfrm>
              <a:off x="2051520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77" name="Google Shape;6130;p55">
              <a:extLst>
                <a:ext uri="{FF2B5EF4-FFF2-40B4-BE49-F238E27FC236}">
                  <a16:creationId xmlns:a16="http://schemas.microsoft.com/office/drawing/2014/main" id="{5352476F-0E6E-4C94-8DBC-98B22043E2D9}"/>
                </a:ext>
              </a:extLst>
            </p:cNvPr>
            <p:cNvSpPr/>
            <p:nvPr/>
          </p:nvSpPr>
          <p:spPr>
            <a:xfrm>
              <a:off x="2165412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78" name="Google Shape;6131;p55">
              <a:extLst>
                <a:ext uri="{FF2B5EF4-FFF2-40B4-BE49-F238E27FC236}">
                  <a16:creationId xmlns:a16="http://schemas.microsoft.com/office/drawing/2014/main" id="{A5B3535C-09BE-45A4-8BBD-5DD9D35A25E3}"/>
                </a:ext>
              </a:extLst>
            </p:cNvPr>
            <p:cNvSpPr/>
            <p:nvPr/>
          </p:nvSpPr>
          <p:spPr>
            <a:xfrm>
              <a:off x="2177444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79" name="Google Shape;6132;p55">
              <a:extLst>
                <a:ext uri="{FF2B5EF4-FFF2-40B4-BE49-F238E27FC236}">
                  <a16:creationId xmlns:a16="http://schemas.microsoft.com/office/drawing/2014/main" id="{7171B39C-F658-41AF-A172-876A66476914}"/>
                </a:ext>
              </a:extLst>
            </p:cNvPr>
            <p:cNvSpPr/>
            <p:nvPr/>
          </p:nvSpPr>
          <p:spPr>
            <a:xfrm>
              <a:off x="2047501" y="3920825"/>
              <a:ext cx="140532" cy="39015"/>
            </a:xfrm>
            <a:custGeom>
              <a:avLst/>
              <a:gdLst/>
              <a:ahLst/>
              <a:cxnLst/>
              <a:rect l="l" t="t" r="r" b="b"/>
              <a:pathLst>
                <a:path w="5349" h="1485" extrusionOk="0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80" name="Google Shape;6133;p55">
              <a:extLst>
                <a:ext uri="{FF2B5EF4-FFF2-40B4-BE49-F238E27FC236}">
                  <a16:creationId xmlns:a16="http://schemas.microsoft.com/office/drawing/2014/main" id="{57B90C8C-594D-448C-888D-D9EEF7D256C9}"/>
                </a:ext>
              </a:extLst>
            </p:cNvPr>
            <p:cNvSpPr/>
            <p:nvPr/>
          </p:nvSpPr>
          <p:spPr>
            <a:xfrm>
              <a:off x="1908099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</p:grpSp>
      <p:grpSp>
        <p:nvGrpSpPr>
          <p:cNvPr id="81" name="Google Shape;6118;p55">
            <a:extLst>
              <a:ext uri="{FF2B5EF4-FFF2-40B4-BE49-F238E27FC236}">
                <a16:creationId xmlns:a16="http://schemas.microsoft.com/office/drawing/2014/main" id="{22CD0D8B-F35D-493D-8030-787E4B0C25C9}"/>
              </a:ext>
            </a:extLst>
          </p:cNvPr>
          <p:cNvGrpSpPr/>
          <p:nvPr/>
        </p:nvGrpSpPr>
        <p:grpSpPr>
          <a:xfrm>
            <a:off x="2699792" y="987574"/>
            <a:ext cx="386366" cy="334142"/>
            <a:chOff x="1359398" y="3682271"/>
            <a:chExt cx="395296" cy="371966"/>
          </a:xfrm>
        </p:grpSpPr>
        <p:sp>
          <p:nvSpPr>
            <p:cNvPr id="82" name="Google Shape;6119;p55">
              <a:extLst>
                <a:ext uri="{FF2B5EF4-FFF2-40B4-BE49-F238E27FC236}">
                  <a16:creationId xmlns:a16="http://schemas.microsoft.com/office/drawing/2014/main" id="{2ED4A59B-FF80-4E50-88B7-8C2D61E01CC2}"/>
                </a:ext>
              </a:extLst>
            </p:cNvPr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83" name="Google Shape;6120;p55">
              <a:extLst>
                <a:ext uri="{FF2B5EF4-FFF2-40B4-BE49-F238E27FC236}">
                  <a16:creationId xmlns:a16="http://schemas.microsoft.com/office/drawing/2014/main" id="{EA1A1401-6F52-4A30-8754-5F4F3CB4ADA2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84" name="Google Shape;6121;p55">
              <a:extLst>
                <a:ext uri="{FF2B5EF4-FFF2-40B4-BE49-F238E27FC236}">
                  <a16:creationId xmlns:a16="http://schemas.microsoft.com/office/drawing/2014/main" id="{86CD4F3F-2608-4150-8346-9238781DFC71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85" name="Google Shape;6122;p55">
              <a:extLst>
                <a:ext uri="{FF2B5EF4-FFF2-40B4-BE49-F238E27FC236}">
                  <a16:creationId xmlns:a16="http://schemas.microsoft.com/office/drawing/2014/main" id="{1AB45E58-3F7C-493C-B063-8FDFD149525C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86" name="Google Shape;6123;p55">
              <a:extLst>
                <a:ext uri="{FF2B5EF4-FFF2-40B4-BE49-F238E27FC236}">
                  <a16:creationId xmlns:a16="http://schemas.microsoft.com/office/drawing/2014/main" id="{7C5BBBB5-73ED-4F12-A62A-71DB3A9A5C48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87" name="Google Shape;6124;p55">
              <a:extLst>
                <a:ext uri="{FF2B5EF4-FFF2-40B4-BE49-F238E27FC236}">
                  <a16:creationId xmlns:a16="http://schemas.microsoft.com/office/drawing/2014/main" id="{CE627121-C0F8-48AF-B8F4-3316CA5AFA1B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88" name="Google Shape;6125;p55">
              <a:extLst>
                <a:ext uri="{FF2B5EF4-FFF2-40B4-BE49-F238E27FC236}">
                  <a16:creationId xmlns:a16="http://schemas.microsoft.com/office/drawing/2014/main" id="{A53E2DFA-793B-4D41-8E01-EB510E9A9E97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78051000"/>
      </p:ext>
    </p:extLst>
  </p:cSld>
  <p:clrMapOvr>
    <a:masterClrMapping/>
  </p:clrMapOvr>
  <p:transition advTm="7396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6A4849-0E58-4C96-ACA6-A3FF714423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73" y="608950"/>
            <a:ext cx="1231147" cy="571317"/>
          </a:xfrm>
          <a:prstGeom prst="rect">
            <a:avLst/>
          </a:prstGeom>
        </p:spPr>
      </p:pic>
      <p:pic>
        <p:nvPicPr>
          <p:cNvPr id="21" name="Picture 20" descr="t1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934" y="1347614"/>
            <a:ext cx="9069066" cy="111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377339"/>
      </p:ext>
    </p:extLst>
  </p:cSld>
  <p:clrMapOvr>
    <a:masterClrMapping/>
  </p:clrMapOvr>
  <p:transition advTm="17088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9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7|1.2|1.2|1|0.9|21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3401</TotalTime>
  <Words>98</Words>
  <Application>Microsoft Office PowerPoint</Application>
  <PresentationFormat>On-screen Show (16:9)</PresentationFormat>
  <Paragraphs>18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iCiel Cadena</vt:lpstr>
      <vt:lpstr>Arial</vt:lpstr>
      <vt:lpstr>Quicksand Medium</vt:lpstr>
      <vt:lpstr>Calibri</vt:lpstr>
      <vt:lpstr>Lato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HP</dc:creator>
  <dc:description>9Slide.vn</dc:description>
  <cp:lastModifiedBy>Hong Nhung Nguyen Thi</cp:lastModifiedBy>
  <cp:revision>112</cp:revision>
  <dcterms:created xsi:type="dcterms:W3CDTF">2020-04-29T11:34:14Z</dcterms:created>
  <dcterms:modified xsi:type="dcterms:W3CDTF">2022-01-03T15:20:57Z</dcterms:modified>
  <cp:category>9Slide.vn</cp:category>
</cp:coreProperties>
</file>