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9" r:id="rId3"/>
    <p:sldMasterId id="2147483775" r:id="rId4"/>
    <p:sldMasterId id="2147483788" r:id="rId5"/>
    <p:sldMasterId id="2147483800" r:id="rId6"/>
  </p:sldMasterIdLst>
  <p:notesMasterIdLst>
    <p:notesMasterId r:id="rId30"/>
  </p:notesMasterIdLst>
  <p:handoutMasterIdLst>
    <p:handoutMasterId r:id="rId31"/>
  </p:handoutMasterIdLst>
  <p:sldIdLst>
    <p:sldId id="2007577116" r:id="rId7"/>
    <p:sldId id="368" r:id="rId8"/>
    <p:sldId id="2007577132" r:id="rId9"/>
    <p:sldId id="2007577117" r:id="rId10"/>
    <p:sldId id="2007577118" r:id="rId11"/>
    <p:sldId id="2007577119" r:id="rId12"/>
    <p:sldId id="2007577120" r:id="rId13"/>
    <p:sldId id="2007577113" r:id="rId14"/>
    <p:sldId id="2007577127" r:id="rId15"/>
    <p:sldId id="315" r:id="rId16"/>
    <p:sldId id="316" r:id="rId17"/>
    <p:sldId id="2007577121" r:id="rId18"/>
    <p:sldId id="2007577128" r:id="rId19"/>
    <p:sldId id="264" r:id="rId20"/>
    <p:sldId id="319" r:id="rId21"/>
    <p:sldId id="317" r:id="rId22"/>
    <p:sldId id="2007577131" r:id="rId23"/>
    <p:sldId id="2007577129" r:id="rId24"/>
    <p:sldId id="2007577122" r:id="rId25"/>
    <p:sldId id="2007577123" r:id="rId26"/>
    <p:sldId id="2007577124" r:id="rId27"/>
    <p:sldId id="2007577125" r:id="rId28"/>
    <p:sldId id="200757713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45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02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42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8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25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85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93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80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93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56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>
            <a:extLst>
              <a:ext uri="{FF2B5EF4-FFF2-40B4-BE49-F238E27FC236}">
                <a16:creationId xmlns:a16="http://schemas.microsoft.com/office/drawing/2014/main" id="{6C02E3B1-5668-4AFC-8B77-8229D8761D1E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备注占位符 2">
            <a:extLst>
              <a:ext uri="{FF2B5EF4-FFF2-40B4-BE49-F238E27FC236}">
                <a16:creationId xmlns:a16="http://schemas.microsoft.com/office/drawing/2014/main" id="{1A941DA0-7916-495C-B576-677A55049F2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15363" name="灯片编号占位符 3">
            <a:extLst>
              <a:ext uri="{FF2B5EF4-FFF2-40B4-BE49-F238E27FC236}">
                <a16:creationId xmlns:a16="http://schemas.microsoft.com/office/drawing/2014/main" id="{BFD1A5B0-4DB1-4CA5-ADBB-983CABB03C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A9CE3E-6808-4024-B44E-2B95DB11F5DD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33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89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98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9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6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65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38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13.png"/><Relationship Id="rId9" Type="http://schemas.openxmlformats.org/officeDocument/2006/relationships/image" Target="../media/image32.png"/><Relationship Id="rId1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81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61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69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93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3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44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17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864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20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61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1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095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7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343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152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>
                <a:solidFill>
                  <a:prstClr val="black"/>
                </a:solidFill>
              </a:rPr>
              <a:pPr/>
              <a:t>12/27/2021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80100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215174" y="2352749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2253500" y="1002567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29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/>
                </a:solidFill>
              </a:rPr>
              <a:pPr/>
              <a:t>2021/12/27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73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9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39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81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6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5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9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263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5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87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708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88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23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93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5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23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883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31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74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307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784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35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521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912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30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808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97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05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13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307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8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35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8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35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5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44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5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11" Type="http://schemas.microsoft.com/office/2007/relationships/hdphoto" Target="../media/hdphoto1.wdp"/><Relationship Id="rId5" Type="http://schemas.openxmlformats.org/officeDocument/2006/relationships/image" Target="../media/image44.gif"/><Relationship Id="rId10" Type="http://schemas.openxmlformats.org/officeDocument/2006/relationships/image" Target="../media/image49.png"/><Relationship Id="rId4" Type="http://schemas.openxmlformats.org/officeDocument/2006/relationships/image" Target="../media/image40.jpeg"/><Relationship Id="rId9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7.jpe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5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11" Type="http://schemas.microsoft.com/office/2007/relationships/hdphoto" Target="../media/hdphoto2.wdp"/><Relationship Id="rId5" Type="http://schemas.openxmlformats.org/officeDocument/2006/relationships/image" Target="../media/image44.gif"/><Relationship Id="rId10" Type="http://schemas.openxmlformats.org/officeDocument/2006/relationships/image" Target="../media/image51.png"/><Relationship Id="rId4" Type="http://schemas.openxmlformats.org/officeDocument/2006/relationships/image" Target="../media/image40.jpeg"/><Relationship Id="rId9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gif"/><Relationship Id="rId11" Type="http://schemas.openxmlformats.org/officeDocument/2006/relationships/image" Target="../media/image52.png"/><Relationship Id="rId5" Type="http://schemas.openxmlformats.org/officeDocument/2006/relationships/image" Target="../media/image43.gif"/><Relationship Id="rId10" Type="http://schemas.openxmlformats.org/officeDocument/2006/relationships/image" Target="../media/image48.jpeg"/><Relationship Id="rId4" Type="http://schemas.openxmlformats.org/officeDocument/2006/relationships/image" Target="../media/image40.jpeg"/><Relationship Id="rId9" Type="http://schemas.openxmlformats.org/officeDocument/2006/relationships/image" Target="../media/image41.gif"/><Relationship Id="rId1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8.jpe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47.jpeg"/><Relationship Id="rId17" Type="http://schemas.openxmlformats.org/officeDocument/2006/relationships/image" Target="../media/image54.gif"/><Relationship Id="rId2" Type="http://schemas.openxmlformats.org/officeDocument/2006/relationships/audio" Target="../media/audio1.wav"/><Relationship Id="rId16" Type="http://schemas.openxmlformats.org/officeDocument/2006/relationships/image" Target="../media/image50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gif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microsoft.com/office/2007/relationships/hdphoto" Target="../media/hdphoto4.wdp"/><Relationship Id="rId10" Type="http://schemas.openxmlformats.org/officeDocument/2006/relationships/image" Target="../media/image43.gif"/><Relationship Id="rId4" Type="http://schemas.openxmlformats.org/officeDocument/2006/relationships/audio" Target="../media/audio3.wav"/><Relationship Id="rId9" Type="http://schemas.openxmlformats.org/officeDocument/2006/relationships/image" Target="../media/image42.gif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2530764" y="1560948"/>
            <a:ext cx="7287491" cy="4571997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en-US" sz="8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8729" y="2256282"/>
            <a:ext cx="6851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CHÀO MỪNG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CÁC CON ĐẾN VỚI </a:t>
            </a:r>
            <a:r>
              <a:rPr lang="vi-VN" altLang="zh-CN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TIẾT</a:t>
            </a:r>
            <a:r>
              <a:rPr lang="vi-VN" altLang="zh-CN" sz="3200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altLang="zh-CN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HỌC MÔN TOÁN</a:t>
            </a:r>
            <a:r>
              <a:rPr lang="vi-VN" altLang="zh-CN" sz="3200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LỚP</a:t>
            </a:r>
            <a:r>
              <a:rPr lang="vi-VN" altLang="zh-CN" sz="3200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485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74" y="54538"/>
            <a:ext cx="2030996" cy="1015498"/>
          </a:xfrm>
          <a:prstGeom prst="rect">
            <a:avLst/>
          </a:prstGeom>
        </p:spPr>
      </p:pic>
      <p:pic>
        <p:nvPicPr>
          <p:cNvPr id="2055" name="Picture 7" descr="F:\AAA-LÀM ẢNH SLIDE\Bai15-KP1-1(4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9141" y="5558684"/>
            <a:ext cx="7007967" cy="922316"/>
          </a:xfrm>
          <a:prstGeom prst="rect">
            <a:avLst/>
          </a:prstGeom>
          <a:noFill/>
        </p:spPr>
      </p:pic>
      <p:pic>
        <p:nvPicPr>
          <p:cNvPr id="62" name="Picture 5" descr="F:\AAA-LÀM ẢNH SLIDE\Bai15-KP1-1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3789" y="4683995"/>
            <a:ext cx="1407507" cy="1335847"/>
          </a:xfrm>
          <a:prstGeom prst="rect">
            <a:avLst/>
          </a:prstGeom>
          <a:noFill/>
        </p:spPr>
      </p:pic>
      <p:pic>
        <p:nvPicPr>
          <p:cNvPr id="74" name="Picture 2" descr="F:\AAA-LÀM ẢNH SLIDE\Bai15-KP1-1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4245" y="4652256"/>
            <a:ext cx="1407507" cy="1334494"/>
          </a:xfrm>
          <a:prstGeom prst="rect">
            <a:avLst/>
          </a:prstGeom>
          <a:noFill/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624470" y="1170874"/>
            <a:ext cx="50100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73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Trước</a:t>
            </a:r>
            <a:r>
              <a:rPr lang="en-GB" sz="373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– </a:t>
            </a:r>
            <a:r>
              <a:rPr lang="en-GB" sz="373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Sau</a:t>
            </a:r>
            <a:r>
              <a:rPr lang="en-GB" sz="373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, ở </a:t>
            </a:r>
            <a:r>
              <a:rPr lang="en-GB" sz="373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giữa</a:t>
            </a:r>
            <a:endParaRPr lang="en-GB" sz="373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915699" y="2207216"/>
            <a:ext cx="884851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latin typeface="+mj-lt"/>
                <a:cs typeface="Lato" panose="020F0502020204030203" pitchFamily="34" charset="0"/>
              </a:rPr>
              <a:t>-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Thỏ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nâu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ở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trước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thỏ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khoang</a:t>
            </a:r>
            <a:r>
              <a:rPr lang="vi-VN" sz="2800" dirty="0">
                <a:latin typeface="+mj-lt"/>
                <a:cs typeface="Lato" panose="020F0502020204030203" pitchFamily="34" charset="0"/>
              </a:rPr>
              <a:t>.</a:t>
            </a:r>
            <a:endParaRPr lang="en-GB" sz="2800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915699" y="3490157"/>
            <a:ext cx="8034180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latin typeface="+mj-lt"/>
                <a:cs typeface="Lato" panose="020F0502020204030203" pitchFamily="34" charset="0"/>
              </a:rPr>
              <a:t>-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Thỏ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khoang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ở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giữa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thỏ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nâu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và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thỏ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xám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.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915699" y="2834354"/>
            <a:ext cx="8087804" cy="1071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latin typeface="+mj-lt"/>
                <a:cs typeface="Lato" panose="020F0502020204030203" pitchFamily="34" charset="0"/>
              </a:rPr>
              <a:t>-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Thỏ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xám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ở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sau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thỏ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khoang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60" name="Picture 4" descr="F:\AAA-LÀM ẢNH SLIDE\Bai15-KP1-1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0093" y="4772486"/>
            <a:ext cx="1400747" cy="1330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92544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2" grpId="0"/>
    </p:bldLst>
  </p:timing>
  <p:extLst>
    <p:ext uri="{E180D4A7-C9FB-4DFB-919C-405C955672EB}">
      <p14:showEvtLst xmlns:p14="http://schemas.microsoft.com/office/powerpoint/2010/main">
        <p14:triggerEvt type="onClick" time="20337" objId="60"/>
        <p14:triggerEvt type="onClick" time="23885" objId="74"/>
        <p14:triggerEvt type="onClick" time="27746" objId="6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20" y="164988"/>
            <a:ext cx="2431986" cy="1215993"/>
          </a:xfrm>
          <a:prstGeom prst="rect">
            <a:avLst/>
          </a:prstGeom>
        </p:spPr>
      </p:pic>
      <p:pic>
        <p:nvPicPr>
          <p:cNvPr id="3076" name="Picture 4" descr="F:\AAA-LÀM ẢNH SLIDE\Bai15-KP1-2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9995" y="2890389"/>
            <a:ext cx="4792585" cy="2608222"/>
          </a:xfrm>
          <a:prstGeom prst="rect">
            <a:avLst/>
          </a:prstGeom>
          <a:noFill/>
        </p:spPr>
      </p:pic>
      <p:pic>
        <p:nvPicPr>
          <p:cNvPr id="11" name="Picture 2" descr="F:\AAA-LÀM ẢNH SLIDE\Bai15-KP1-2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4260" y="4568430"/>
            <a:ext cx="1953843" cy="1373824"/>
          </a:xfrm>
          <a:prstGeom prst="rect">
            <a:avLst/>
          </a:prstGeom>
          <a:noFill/>
        </p:spPr>
      </p:pic>
      <p:pic>
        <p:nvPicPr>
          <p:cNvPr id="12" name="Picture 3" descr="F:\AAA-LÀM ẢNH SLIDE\Bai15-KP1-2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68050" y="2057652"/>
            <a:ext cx="1055849" cy="1435788"/>
          </a:xfrm>
          <a:prstGeom prst="rect">
            <a:avLst/>
          </a:prstGeom>
          <a:noFill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3479" y="1137989"/>
            <a:ext cx="39959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Trên</a:t>
            </a: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– </a:t>
            </a:r>
            <a:r>
              <a:rPr lang="en-GB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Dưới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19420" y="2758220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lnSpc>
                <a:spcPct val="100000"/>
              </a:lnSpc>
              <a:spcBef>
                <a:spcPts val="1333"/>
              </a:spcBef>
            </a:pPr>
            <a:r>
              <a:rPr lang="en-GB" sz="3200" dirty="0">
                <a:latin typeface="+mj-lt"/>
                <a:cs typeface="Lato" panose="020F0502020204030203" pitchFamily="34" charset="0"/>
              </a:rPr>
              <a:t>-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Búp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bê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 ở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trên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19420" y="3384536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lnSpc>
                <a:spcPct val="100000"/>
              </a:lnSpc>
              <a:spcBef>
                <a:spcPts val="1333"/>
              </a:spcBef>
            </a:pPr>
            <a:r>
              <a:rPr lang="en-GB" sz="3200" dirty="0">
                <a:latin typeface="+mj-lt"/>
                <a:cs typeface="Lato" panose="020F0502020204030203" pitchFamily="34" charset="0"/>
              </a:rPr>
              <a:t>- Con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mèo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 ở </a:t>
            </a:r>
            <a:r>
              <a:rPr lang="en-GB" sz="3200" dirty="0" err="1">
                <a:latin typeface="+mj-lt"/>
                <a:cs typeface="Lato" panose="020F0502020204030203" pitchFamily="34" charset="0"/>
              </a:rPr>
              <a:t>dưới</a:t>
            </a:r>
            <a:r>
              <a:rPr lang="en-GB" sz="3200" dirty="0">
                <a:latin typeface="+mj-lt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257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  <p:extLst>
    <p:ext uri="{E180D4A7-C9FB-4DFB-919C-405C955672EB}">
      <p14:showEvtLst xmlns:p14="http://schemas.microsoft.com/office/powerpoint/2010/main">
        <p14:triggerEvt type="onClick" time="22412" objId="12"/>
        <p14:triggerEvt type="onClick" time="25458" objId="11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13" y="118966"/>
            <a:ext cx="2135219" cy="1067610"/>
          </a:xfrm>
          <a:prstGeom prst="rect">
            <a:avLst/>
          </a:prstGeom>
        </p:spPr>
      </p:pic>
      <p:pic>
        <p:nvPicPr>
          <p:cNvPr id="1026" name="Picture 2" descr="F:\AAA-PDF-SGK\B15-KP1.png"/>
          <p:cNvPicPr>
            <a:picLocks noChangeAspect="1" noChangeArrowheads="1"/>
          </p:cNvPicPr>
          <p:nvPr/>
        </p:nvPicPr>
        <p:blipFill>
          <a:blip r:embed="rId4" cstate="print"/>
          <a:srcRect l="17175" t="29090" r="7361" b="43635"/>
          <a:stretch>
            <a:fillRect/>
          </a:stretch>
        </p:blipFill>
        <p:spPr bwMode="auto">
          <a:xfrm>
            <a:off x="847125" y="1186576"/>
            <a:ext cx="10328936" cy="50375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23899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4004061" y="2222760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</a:t>
            </a:r>
            <a:endParaRPr lang="en-US" sz="6600" b="1" dirty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50" y="10070"/>
            <a:ext cx="3109995" cy="1554999"/>
          </a:xfrm>
          <a:prstGeom prst="rect">
            <a:avLst/>
          </a:prstGeom>
        </p:spPr>
      </p:pic>
      <p:pic>
        <p:nvPicPr>
          <p:cNvPr id="4098" name="Picture 2" descr="F:\AAA-PDF-SGK\B15 - HĐ1 - 1.png"/>
          <p:cNvPicPr>
            <a:picLocks noChangeAspect="1" noChangeArrowheads="1"/>
          </p:cNvPicPr>
          <p:nvPr/>
        </p:nvPicPr>
        <p:blipFill>
          <a:blip r:embed="rId4" cstate="print"/>
          <a:srcRect l="17175" t="61816" r="8588" b="23636"/>
          <a:stretch>
            <a:fillRect/>
          </a:stretch>
        </p:blipFill>
        <p:spPr bwMode="auto">
          <a:xfrm>
            <a:off x="975914" y="2687916"/>
            <a:ext cx="10240172" cy="2707993"/>
          </a:xfrm>
          <a:prstGeom prst="rect">
            <a:avLst/>
          </a:prstGeom>
          <a:noFill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41949" y="1720486"/>
            <a:ext cx="5925869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21793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62" y="125157"/>
            <a:ext cx="2514176" cy="1257089"/>
          </a:xfrm>
          <a:prstGeom prst="rect">
            <a:avLst/>
          </a:prstGeom>
        </p:spPr>
      </p:pic>
      <p:pic>
        <p:nvPicPr>
          <p:cNvPr id="6146" name="Picture 2" descr="F:\AAA-LÀM ẢNH SLIDE\Bai15-HĐ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3546" y="4235142"/>
            <a:ext cx="9107867" cy="2341895"/>
          </a:xfrm>
          <a:prstGeom prst="rect">
            <a:avLst/>
          </a:prstGeom>
          <a:noFill/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3192954" y="2031182"/>
            <a:ext cx="1171072" cy="397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- Toa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494458" y="1966257"/>
            <a:ext cx="541068" cy="554613"/>
            <a:chOff x="7632352" y="2681286"/>
            <a:chExt cx="405942" cy="416104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94458" y="1966257"/>
            <a:ext cx="541068" cy="551632"/>
            <a:chOff x="7632352" y="2681286"/>
            <a:chExt cx="405942" cy="413868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8164" y="2700240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111401" y="2031182"/>
            <a:ext cx="2759611" cy="397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ở </a:t>
            </a:r>
            <a:r>
              <a:rPr lang="en-GB" sz="28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trước</a:t>
            </a: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2.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3192954" y="2761991"/>
            <a:ext cx="1171072" cy="397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- Toa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494458" y="2697066"/>
            <a:ext cx="541068" cy="554613"/>
            <a:chOff x="7632352" y="2681286"/>
            <a:chExt cx="405942" cy="416104"/>
          </a:xfrm>
        </p:grpSpPr>
        <p:sp>
          <p:nvSpPr>
            <p:cNvPr id="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494458" y="2697066"/>
            <a:ext cx="541068" cy="551632"/>
            <a:chOff x="7632352" y="2681286"/>
            <a:chExt cx="405942" cy="413868"/>
          </a:xfrm>
        </p:grpSpPr>
        <p:sp>
          <p:nvSpPr>
            <p:cNvPr id="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111401" y="2761991"/>
            <a:ext cx="2759611" cy="397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ở </a:t>
            </a:r>
            <a:r>
              <a:rPr lang="en-GB" sz="28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sau</a:t>
            </a: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3.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3192954" y="3504333"/>
            <a:ext cx="1171072" cy="397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- Toa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494458" y="3439408"/>
            <a:ext cx="541068" cy="554613"/>
            <a:chOff x="7632352" y="2681286"/>
            <a:chExt cx="405942" cy="416104"/>
          </a:xfrm>
        </p:grpSpPr>
        <p:sp>
          <p:nvSpPr>
            <p:cNvPr id="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494458" y="3439409"/>
            <a:ext cx="541068" cy="551632"/>
            <a:chOff x="7632352" y="2681286"/>
            <a:chExt cx="405942" cy="413868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111401" y="3504333"/>
            <a:ext cx="4096394" cy="397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ở </a:t>
            </a:r>
            <a:r>
              <a:rPr lang="en-GB" sz="28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giữa</a:t>
            </a: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1 </a:t>
            </a:r>
            <a:r>
              <a:rPr lang="en-GB" sz="28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và</a:t>
            </a: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3.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96077" y="1413204"/>
            <a:ext cx="5925869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50816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9353" objId="19"/>
        <p14:triggerEvt type="onClick" time="17058" objId="27"/>
        <p14:triggerEvt type="onClick" time="25268" objId="3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32" y="212651"/>
            <a:ext cx="3258850" cy="1629426"/>
          </a:xfrm>
          <a:prstGeom prst="rect">
            <a:avLst/>
          </a:prstGeom>
        </p:spPr>
      </p:pic>
      <p:pic>
        <p:nvPicPr>
          <p:cNvPr id="5122" name="Picture 2" descr="F:\AAA-PDF-SGK\B15 - HĐ1 - 2.png"/>
          <p:cNvPicPr>
            <a:picLocks noChangeAspect="1" noChangeArrowheads="1"/>
          </p:cNvPicPr>
          <p:nvPr/>
        </p:nvPicPr>
        <p:blipFill>
          <a:blip r:embed="rId4"/>
          <a:srcRect l="17175" t="78179" r="38030" b="8182"/>
          <a:stretch>
            <a:fillRect/>
          </a:stretch>
        </p:blipFill>
        <p:spPr bwMode="auto">
          <a:xfrm>
            <a:off x="2272239" y="2649706"/>
            <a:ext cx="7647521" cy="3141574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039109" y="2231502"/>
            <a:ext cx="5925869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Trả</a:t>
            </a:r>
            <a:r>
              <a:rPr lang="en-GB" sz="36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lời</a:t>
            </a:r>
            <a:r>
              <a:rPr lang="en-GB" sz="36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câu</a:t>
            </a:r>
            <a:r>
              <a:rPr lang="en-GB" sz="36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hỏi</a:t>
            </a:r>
            <a:r>
              <a:rPr lang="en-GB" sz="36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9487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AAA-PDF-SGK\B15 - HĐ1 - 2.png"/>
          <p:cNvPicPr>
            <a:picLocks noChangeAspect="1" noChangeArrowheads="1"/>
          </p:cNvPicPr>
          <p:nvPr/>
        </p:nvPicPr>
        <p:blipFill>
          <a:blip r:embed="rId3"/>
          <a:srcRect l="52752" t="78179" r="38030" b="17272"/>
          <a:stretch>
            <a:fillRect/>
          </a:stretch>
        </p:blipFill>
        <p:spPr bwMode="auto">
          <a:xfrm>
            <a:off x="4853110" y="2165062"/>
            <a:ext cx="1954151" cy="1300656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56" y="170515"/>
            <a:ext cx="3003762" cy="150188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794" y="2736586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a)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Đèn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trên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cùng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màu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gì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794" y="3650668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b)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Đèn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ở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giữa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màu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gì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794" y="4581678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c)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Đèn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dưới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cùng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màu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gì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56624" y="2736586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-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Đèn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trên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cùng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màu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>
                <a:solidFill>
                  <a:srgbClr val="FF0000"/>
                </a:solidFill>
                <a:cs typeface="Lato" panose="020F0502020204030203" pitchFamily="34" charset="0"/>
              </a:rPr>
              <a:t>ĐỎ.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56624" y="3650668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-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Đèn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ở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giữa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màu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>
                <a:solidFill>
                  <a:srgbClr val="FFC000"/>
                </a:solidFill>
                <a:cs typeface="Lato" panose="020F0502020204030203" pitchFamily="34" charset="0"/>
              </a:rPr>
              <a:t>VÀNG.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56624" y="4581678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-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Đèn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dưới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cùng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màu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>
                <a:solidFill>
                  <a:srgbClr val="00B050"/>
                </a:solidFill>
                <a:cs typeface="Lato" panose="020F0502020204030203" pitchFamily="34" charset="0"/>
              </a:rPr>
              <a:t>XAN</a:t>
            </a:r>
            <a:r>
              <a:rPr lang="vi-VN" sz="2800" dirty="0">
                <a:solidFill>
                  <a:srgbClr val="00B050"/>
                </a:solidFill>
                <a:cs typeface="Lato" panose="020F0502020204030203" pitchFamily="34" charset="0"/>
              </a:rPr>
              <a:t>H</a:t>
            </a:r>
            <a:r>
              <a:rPr lang="en-GB" sz="2800" dirty="0">
                <a:solidFill>
                  <a:srgbClr val="00B050"/>
                </a:solidFill>
                <a:cs typeface="Lato" panose="020F0502020204030203" pitchFamily="34" charset="0"/>
              </a:rPr>
              <a:t>.</a:t>
            </a:r>
          </a:p>
        </p:txBody>
      </p:sp>
      <p:pic>
        <p:nvPicPr>
          <p:cNvPr id="17" name="Picture 2" descr="F:\AAA-PDF-SGK\B15 - HĐ1 - 2.png"/>
          <p:cNvPicPr>
            <a:picLocks noChangeAspect="1" noChangeArrowheads="1"/>
          </p:cNvPicPr>
          <p:nvPr/>
        </p:nvPicPr>
        <p:blipFill>
          <a:blip r:embed="rId3"/>
          <a:srcRect l="52752" t="82725" r="38030" b="14181"/>
          <a:stretch>
            <a:fillRect/>
          </a:stretch>
        </p:blipFill>
        <p:spPr bwMode="auto">
          <a:xfrm>
            <a:off x="4853110" y="3464369"/>
            <a:ext cx="1954151" cy="885014"/>
          </a:xfrm>
          <a:prstGeom prst="rect">
            <a:avLst/>
          </a:prstGeom>
          <a:noFill/>
        </p:spPr>
      </p:pic>
      <p:pic>
        <p:nvPicPr>
          <p:cNvPr id="18" name="Picture 2" descr="F:\AAA-PDF-SGK\B15 - HĐ1 - 2.png"/>
          <p:cNvPicPr>
            <a:picLocks noChangeAspect="1" noChangeArrowheads="1"/>
          </p:cNvPicPr>
          <p:nvPr/>
        </p:nvPicPr>
        <p:blipFill>
          <a:blip r:embed="rId3"/>
          <a:srcRect l="52752" t="85452" r="38030" b="8182"/>
          <a:stretch>
            <a:fillRect/>
          </a:stretch>
        </p:blipFill>
        <p:spPr bwMode="auto">
          <a:xfrm>
            <a:off x="4853110" y="4243947"/>
            <a:ext cx="1954151" cy="1821200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26670" y="1684734"/>
            <a:ext cx="5925869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cs typeface="Lato" panose="020F0502020204030203" pitchFamily="34" charset="0"/>
              </a:rPr>
              <a:t>2. </a:t>
            </a:r>
            <a:r>
              <a:rPr lang="en-GB" sz="3200" b="1" dirty="0" err="1">
                <a:solidFill>
                  <a:srgbClr val="40505E"/>
                </a:solidFill>
                <a:cs typeface="Lato" panose="020F0502020204030203" pitchFamily="34" charset="0"/>
              </a:rPr>
              <a:t>Trả</a:t>
            </a:r>
            <a:r>
              <a:rPr lang="en-GB" sz="3200" b="1" dirty="0">
                <a:solidFill>
                  <a:srgbClr val="40505E"/>
                </a:solidFill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cs typeface="Lato" panose="020F0502020204030203" pitchFamily="34" charset="0"/>
              </a:rPr>
              <a:t>lời</a:t>
            </a:r>
            <a:r>
              <a:rPr lang="en-GB" sz="3200" b="1" dirty="0">
                <a:solidFill>
                  <a:srgbClr val="40505E"/>
                </a:solidFill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cs typeface="Lato" panose="020F0502020204030203" pitchFamily="34" charset="0"/>
              </a:rPr>
              <a:t>câu</a:t>
            </a:r>
            <a:r>
              <a:rPr lang="en-GB" sz="3200" b="1" dirty="0">
                <a:solidFill>
                  <a:srgbClr val="40505E"/>
                </a:solidFill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cs typeface="Lato" panose="020F0502020204030203" pitchFamily="34" charset="0"/>
              </a:rPr>
              <a:t>hỏi</a:t>
            </a:r>
            <a:r>
              <a:rPr lang="en-GB" sz="3200" b="1" dirty="0">
                <a:solidFill>
                  <a:srgbClr val="40505E"/>
                </a:solidFill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52000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  <p:extLst>
    <p:ext uri="{E180D4A7-C9FB-4DFB-919C-405C955672EB}">
      <p14:showEvtLst xmlns:p14="http://schemas.microsoft.com/office/powerpoint/2010/main">
        <p14:triggerEvt type="onClick" time="10227" objId="5122"/>
        <p14:triggerEvt type="onClick" time="20895" objId="17"/>
        <p14:triggerEvt type="onClick" time="30224" objId="18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772371" y="2222760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Luyện tập</a:t>
            </a:r>
            <a:endParaRPr lang="en-US" sz="6600" b="1" dirty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21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316" y="113069"/>
            <a:ext cx="3131846" cy="1392107"/>
          </a:xfrm>
          <a:prstGeom prst="rect">
            <a:avLst/>
          </a:prstGeom>
          <a:noFill/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268" y="4534075"/>
            <a:ext cx="2323925" cy="2323925"/>
          </a:xfrm>
          <a:prstGeom prst="rect">
            <a:avLst/>
          </a:prstGeom>
        </p:spPr>
      </p:pic>
      <p:pic>
        <p:nvPicPr>
          <p:cNvPr id="24" name="Picture 2" descr="F:\AAA-PDF-SGK\B15 - LT1 - 1.png"/>
          <p:cNvPicPr>
            <a:picLocks noChangeAspect="1" noChangeArrowheads="1"/>
          </p:cNvPicPr>
          <p:nvPr/>
        </p:nvPicPr>
        <p:blipFill>
          <a:blip r:embed="rId5" cstate="print"/>
          <a:srcRect l="17175" t="18746" r="6134" b="43005"/>
          <a:stretch>
            <a:fillRect/>
          </a:stretch>
        </p:blipFill>
        <p:spPr bwMode="auto">
          <a:xfrm>
            <a:off x="4616181" y="1340786"/>
            <a:ext cx="7453941" cy="5016786"/>
          </a:xfrm>
          <a:prstGeom prst="rect">
            <a:avLst/>
          </a:prstGeom>
          <a:noFill/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48595" y="3194578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00174" y="2910196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627927" y="2625815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72863" y="2341434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119316" y="2686763"/>
            <a:ext cx="3270185" cy="1472200"/>
            <a:chOff x="525553" y="1401363"/>
            <a:chExt cx="2453490" cy="1104533"/>
          </a:xfrm>
        </p:grpSpPr>
        <p:sp>
          <p:nvSpPr>
            <p:cNvPr id="38" name="Cloud Callout 37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79801" y="1564611"/>
              <a:ext cx="1945698" cy="8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hàng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trước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19316" y="1518680"/>
            <a:ext cx="3819755" cy="405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Trả</a:t>
            </a: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lời</a:t>
            </a: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câu</a:t>
            </a: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hỏi</a:t>
            </a:r>
            <a:endParaRPr lang="en-GB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120713" y="2688160"/>
            <a:ext cx="3270185" cy="1472199"/>
            <a:chOff x="525553" y="1401363"/>
            <a:chExt cx="2453490" cy="1104533"/>
          </a:xfrm>
        </p:grpSpPr>
        <p:sp>
          <p:nvSpPr>
            <p:cNvPr id="43" name="Cloud Callout 42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8400" y="1495997"/>
              <a:ext cx="1945698" cy="900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Hàng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trước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có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4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bạn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48395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</p:bldLst>
  </p:timing>
  <p:extLst>
    <p:ext uri="{E180D4A7-C9FB-4DFB-919C-405C955672EB}">
      <p14:showEvtLst xmlns:p14="http://schemas.microsoft.com/office/powerpoint/2010/main">
        <p14:triggerEvt type="onClick" time="15196" objId="24"/>
        <p14:triggerEvt type="onClick" time="18692" objId="2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>
            <a:extLst>
              <a:ext uri="{FF2B5EF4-FFF2-40B4-BE49-F238E27FC236}">
                <a16:creationId xmlns:a16="http://schemas.microsoft.com/office/drawing/2014/main" id="{A01291AF-3ED4-4099-B8BB-F3C585EC25D2}"/>
              </a:ext>
            </a:extLst>
          </p:cNvPr>
          <p:cNvSpPr/>
          <p:nvPr/>
        </p:nvSpPr>
        <p:spPr>
          <a:xfrm rot="18599350" flipH="1">
            <a:off x="5147469" y="1837532"/>
            <a:ext cx="4002088" cy="3489325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zh-CN" altLang="en-US" sz="1350" noProof="1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980B70A-D7B3-4D94-9A3E-3CF9027AC538}"/>
              </a:ext>
            </a:extLst>
          </p:cNvPr>
          <p:cNvGrpSpPr>
            <a:grpSpLocks/>
          </p:cNvGrpSpPr>
          <p:nvPr/>
        </p:nvGrpSpPr>
        <p:grpSpPr bwMode="auto">
          <a:xfrm>
            <a:off x="3863976" y="2624138"/>
            <a:ext cx="1782763" cy="869950"/>
            <a:chOff x="2339714" y="1766361"/>
            <a:chExt cx="1783380" cy="870783"/>
          </a:xfrm>
        </p:grpSpPr>
        <p:sp>
          <p:nvSpPr>
            <p:cNvPr id="10" name="任意多边形 9">
              <a:extLst>
                <a:ext uri="{FF2B5EF4-FFF2-40B4-BE49-F238E27FC236}">
                  <a16:creationId xmlns:a16="http://schemas.microsoft.com/office/drawing/2014/main" id="{0EF7B482-F179-4AFE-8BAB-E8CE62D0B627}"/>
                </a:ext>
              </a:extLst>
            </p:cNvPr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>
              <a:extLst>
                <a:ext uri="{FF2B5EF4-FFF2-40B4-BE49-F238E27FC236}">
                  <a16:creationId xmlns:a16="http://schemas.microsoft.com/office/drawing/2014/main" id="{5E88CC98-A3EB-44D6-880D-FAEFB8EC6161}"/>
                </a:ext>
              </a:extLst>
            </p:cNvPr>
            <p:cNvSpPr/>
            <p:nvPr/>
          </p:nvSpPr>
          <p:spPr>
            <a:xfrm rot="12126711">
              <a:off x="2919353" y="2154082"/>
              <a:ext cx="909952" cy="189093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BED8A52-3AAE-4558-926B-E8C9EC11EC3A}"/>
              </a:ext>
            </a:extLst>
          </p:cNvPr>
          <p:cNvGrpSpPr>
            <a:grpSpLocks/>
          </p:cNvGrpSpPr>
          <p:nvPr/>
        </p:nvGrpSpPr>
        <p:grpSpPr bwMode="auto">
          <a:xfrm>
            <a:off x="5343525" y="4784726"/>
            <a:ext cx="1346200" cy="658813"/>
            <a:chOff x="3819583" y="3928190"/>
            <a:chExt cx="1346512" cy="657991"/>
          </a:xfrm>
        </p:grpSpPr>
        <p:sp>
          <p:nvSpPr>
            <p:cNvPr id="13" name="任意多边形 12">
              <a:extLst>
                <a:ext uri="{FF2B5EF4-FFF2-40B4-BE49-F238E27FC236}">
                  <a16:creationId xmlns:a16="http://schemas.microsoft.com/office/drawing/2014/main" id="{D90E76BC-4BE6-45E3-9B1F-E75FD77282A7}"/>
                </a:ext>
              </a:extLst>
            </p:cNvPr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>
              <a:extLst>
                <a:ext uri="{FF2B5EF4-FFF2-40B4-BE49-F238E27FC236}">
                  <a16:creationId xmlns:a16="http://schemas.microsoft.com/office/drawing/2014/main" id="{805DF85C-033F-4889-9009-1A3E66DB5A22}"/>
                </a:ext>
              </a:extLst>
            </p:cNvPr>
            <p:cNvSpPr/>
            <p:nvPr/>
          </p:nvSpPr>
          <p:spPr>
            <a:xfrm rot="1936906" flipH="1">
              <a:off x="4240369" y="4251636"/>
              <a:ext cx="687546" cy="144283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E6BBC7C-1806-4584-B574-D54B0768565E}"/>
              </a:ext>
            </a:extLst>
          </p:cNvPr>
          <p:cNvGrpSpPr>
            <a:grpSpLocks/>
          </p:cNvGrpSpPr>
          <p:nvPr/>
        </p:nvGrpSpPr>
        <p:grpSpPr bwMode="auto">
          <a:xfrm>
            <a:off x="7773989" y="4318000"/>
            <a:ext cx="422275" cy="769938"/>
            <a:chOff x="6279231" y="3460069"/>
            <a:chExt cx="422431" cy="770101"/>
          </a:xfrm>
        </p:grpSpPr>
        <p:sp>
          <p:nvSpPr>
            <p:cNvPr id="16" name="任意多边形 15">
              <a:extLst>
                <a:ext uri="{FF2B5EF4-FFF2-40B4-BE49-F238E27FC236}">
                  <a16:creationId xmlns:a16="http://schemas.microsoft.com/office/drawing/2014/main" id="{ECCC4193-795E-4B08-85AF-23B6E9E1929E}"/>
                </a:ext>
              </a:extLst>
            </p:cNvPr>
            <p:cNvSpPr/>
            <p:nvPr/>
          </p:nvSpPr>
          <p:spPr>
            <a:xfrm rot="17930089">
              <a:off x="6105397" y="3633903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>
              <a:extLst>
                <a:ext uri="{FF2B5EF4-FFF2-40B4-BE49-F238E27FC236}">
                  <a16:creationId xmlns:a16="http://schemas.microsoft.com/office/drawing/2014/main" id="{86B6796D-6ABD-4007-AC85-988F06D0BB34}"/>
                </a:ext>
              </a:extLst>
            </p:cNvPr>
            <p:cNvSpPr/>
            <p:nvPr/>
          </p:nvSpPr>
          <p:spPr>
            <a:xfrm rot="6774568" flipH="1">
              <a:off x="6264175" y="3856227"/>
              <a:ext cx="392195" cy="92109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D761350-1817-43CD-905D-4730DBA1477D}"/>
              </a:ext>
            </a:extLst>
          </p:cNvPr>
          <p:cNvGrpSpPr>
            <a:grpSpLocks/>
          </p:cNvGrpSpPr>
          <p:nvPr/>
        </p:nvGrpSpPr>
        <p:grpSpPr bwMode="auto">
          <a:xfrm>
            <a:off x="7929564" y="4922839"/>
            <a:ext cx="712787" cy="350837"/>
            <a:chOff x="6405591" y="4064938"/>
            <a:chExt cx="712475" cy="350703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77165F0C-0817-4ED3-9301-D09D2E62E5D0}"/>
                </a:ext>
              </a:extLst>
            </p:cNvPr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>
              <a:extLst>
                <a:ext uri="{FF2B5EF4-FFF2-40B4-BE49-F238E27FC236}">
                  <a16:creationId xmlns:a16="http://schemas.microsoft.com/office/drawing/2014/main" id="{A3C9006B-3F17-4818-99F9-0DB25E2109C3}"/>
                </a:ext>
              </a:extLst>
            </p:cNvPr>
            <p:cNvSpPr/>
            <p:nvPr/>
          </p:nvSpPr>
          <p:spPr>
            <a:xfrm rot="9763353" flipH="1">
              <a:off x="6521427" y="4215692"/>
              <a:ext cx="363379" cy="7617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69A9F81-6FF5-4326-A0BD-9BE8D81AD526}"/>
              </a:ext>
            </a:extLst>
          </p:cNvPr>
          <p:cNvGrpSpPr>
            <a:grpSpLocks/>
          </p:cNvGrpSpPr>
          <p:nvPr/>
        </p:nvGrpSpPr>
        <p:grpSpPr bwMode="auto">
          <a:xfrm>
            <a:off x="6642101" y="2970214"/>
            <a:ext cx="422275" cy="769937"/>
            <a:chOff x="5165781" y="2101095"/>
            <a:chExt cx="422431" cy="770101"/>
          </a:xfrm>
        </p:grpSpPr>
        <p:sp>
          <p:nvSpPr>
            <p:cNvPr id="22" name="任意多边形 21">
              <a:extLst>
                <a:ext uri="{FF2B5EF4-FFF2-40B4-BE49-F238E27FC236}">
                  <a16:creationId xmlns:a16="http://schemas.microsoft.com/office/drawing/2014/main" id="{8C917E9B-1D02-40E0-B96F-2DDB11FAFFE2}"/>
                </a:ext>
              </a:extLst>
            </p:cNvPr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>
              <a:extLst>
                <a:ext uri="{FF2B5EF4-FFF2-40B4-BE49-F238E27FC236}">
                  <a16:creationId xmlns:a16="http://schemas.microsoft.com/office/drawing/2014/main" id="{870F245A-B0C4-4706-8AB9-EFDF1CAED0CD}"/>
                </a:ext>
              </a:extLst>
            </p:cNvPr>
            <p:cNvSpPr/>
            <p:nvPr/>
          </p:nvSpPr>
          <p:spPr>
            <a:xfrm rot="16695372" flipV="1">
              <a:off x="5166606" y="2503605"/>
              <a:ext cx="392197" cy="92109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8839F82-F2DE-4A88-AB6C-F558E48A9633}"/>
              </a:ext>
            </a:extLst>
          </p:cNvPr>
          <p:cNvGrpSpPr>
            <a:grpSpLocks/>
          </p:cNvGrpSpPr>
          <p:nvPr/>
        </p:nvGrpSpPr>
        <p:grpSpPr bwMode="auto">
          <a:xfrm>
            <a:off x="6862764" y="3514725"/>
            <a:ext cx="727075" cy="350838"/>
            <a:chOff x="5339322" y="2681574"/>
            <a:chExt cx="726307" cy="350702"/>
          </a:xfrm>
        </p:grpSpPr>
        <p:sp>
          <p:nvSpPr>
            <p:cNvPr id="25" name="任意多边形 24">
              <a:extLst>
                <a:ext uri="{FF2B5EF4-FFF2-40B4-BE49-F238E27FC236}">
                  <a16:creationId xmlns:a16="http://schemas.microsoft.com/office/drawing/2014/main" id="{3C5C2985-1465-43D1-8E6E-8AF8AD1C5AF8}"/>
                </a:ext>
              </a:extLst>
            </p:cNvPr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>
              <a:extLst>
                <a:ext uri="{FF2B5EF4-FFF2-40B4-BE49-F238E27FC236}">
                  <a16:creationId xmlns:a16="http://schemas.microsoft.com/office/drawing/2014/main" id="{DE38F8B8-9408-4B81-BB53-E1056645A378}"/>
                </a:ext>
              </a:extLst>
            </p:cNvPr>
            <p:cNvSpPr/>
            <p:nvPr/>
          </p:nvSpPr>
          <p:spPr>
            <a:xfrm rot="19684157" flipV="1">
              <a:off x="5463016" y="2846610"/>
              <a:ext cx="371083" cy="7775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F30E4AF-8CCE-44E0-814D-0405DED5D9EE}"/>
              </a:ext>
            </a:extLst>
          </p:cNvPr>
          <p:cNvGrpSpPr>
            <a:grpSpLocks/>
          </p:cNvGrpSpPr>
          <p:nvPr/>
        </p:nvGrpSpPr>
        <p:grpSpPr bwMode="auto">
          <a:xfrm>
            <a:off x="9112251" y="2108200"/>
            <a:ext cx="422275" cy="769938"/>
            <a:chOff x="7552753" y="1214402"/>
            <a:chExt cx="422431" cy="770101"/>
          </a:xfrm>
        </p:grpSpPr>
        <p:sp>
          <p:nvSpPr>
            <p:cNvPr id="28" name="任意多边形 27">
              <a:extLst>
                <a:ext uri="{FF2B5EF4-FFF2-40B4-BE49-F238E27FC236}">
                  <a16:creationId xmlns:a16="http://schemas.microsoft.com/office/drawing/2014/main" id="{8056D9D0-260A-451E-B19E-EBCD5BCB114F}"/>
                </a:ext>
              </a:extLst>
            </p:cNvPr>
            <p:cNvSpPr/>
            <p:nvPr/>
          </p:nvSpPr>
          <p:spPr>
            <a:xfrm rot="18220741" flipV="1">
              <a:off x="7378919" y="1388236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>
              <a:extLst>
                <a:ext uri="{FF2B5EF4-FFF2-40B4-BE49-F238E27FC236}">
                  <a16:creationId xmlns:a16="http://schemas.microsoft.com/office/drawing/2014/main" id="{3B1A7C6B-6FD0-42D0-AFB5-E753664A4848}"/>
                </a:ext>
              </a:extLst>
            </p:cNvPr>
            <p:cNvSpPr/>
            <p:nvPr/>
          </p:nvSpPr>
          <p:spPr>
            <a:xfrm rot="7776262" flipH="1" flipV="1">
              <a:off x="7529758" y="1605795"/>
              <a:ext cx="393783" cy="9369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CC846AD-2185-4CE9-8A9E-E790797024F1}"/>
              </a:ext>
            </a:extLst>
          </p:cNvPr>
          <p:cNvGrpSpPr>
            <a:grpSpLocks/>
          </p:cNvGrpSpPr>
          <p:nvPr/>
        </p:nvGrpSpPr>
        <p:grpSpPr bwMode="auto">
          <a:xfrm>
            <a:off x="8643939" y="2100264"/>
            <a:ext cx="350837" cy="727075"/>
            <a:chOff x="7095304" y="1243722"/>
            <a:chExt cx="350702" cy="726307"/>
          </a:xfrm>
        </p:grpSpPr>
        <p:sp>
          <p:nvSpPr>
            <p:cNvPr id="31" name="任意多边形 30">
              <a:extLst>
                <a:ext uri="{FF2B5EF4-FFF2-40B4-BE49-F238E27FC236}">
                  <a16:creationId xmlns:a16="http://schemas.microsoft.com/office/drawing/2014/main" id="{E97D9A74-0C02-4C22-A16E-B0F2130621E9}"/>
                </a:ext>
              </a:extLst>
            </p:cNvPr>
            <p:cNvSpPr/>
            <p:nvPr/>
          </p:nvSpPr>
          <p:spPr>
            <a:xfrm rot="15231956" flipV="1">
              <a:off x="6907502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>
              <a:extLst>
                <a:ext uri="{FF2B5EF4-FFF2-40B4-BE49-F238E27FC236}">
                  <a16:creationId xmlns:a16="http://schemas.microsoft.com/office/drawing/2014/main" id="{70E3F96F-B419-4C24-9574-893D456794C0}"/>
                </a:ext>
              </a:extLst>
            </p:cNvPr>
            <p:cNvSpPr/>
            <p:nvPr/>
          </p:nvSpPr>
          <p:spPr>
            <a:xfrm rot="4787477" flipH="1" flipV="1">
              <a:off x="7100982" y="1628259"/>
              <a:ext cx="369496" cy="7617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E229791-5F69-49D7-8AE3-853F2BDF5C46}"/>
              </a:ext>
            </a:extLst>
          </p:cNvPr>
          <p:cNvGrpSpPr>
            <a:grpSpLocks/>
          </p:cNvGrpSpPr>
          <p:nvPr/>
        </p:nvGrpSpPr>
        <p:grpSpPr bwMode="auto">
          <a:xfrm>
            <a:off x="9156700" y="2649538"/>
            <a:ext cx="2038350" cy="1047750"/>
            <a:chOff x="7632912" y="1791715"/>
            <a:chExt cx="2038360" cy="1048883"/>
          </a:xfrm>
        </p:grpSpPr>
        <p:sp>
          <p:nvSpPr>
            <p:cNvPr id="34" name="任意多边形 33">
              <a:extLst>
                <a:ext uri="{FF2B5EF4-FFF2-40B4-BE49-F238E27FC236}">
                  <a16:creationId xmlns:a16="http://schemas.microsoft.com/office/drawing/2014/main" id="{10DBB0B5-A062-4E4E-8343-41E4205C5733}"/>
                </a:ext>
              </a:extLst>
            </p:cNvPr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>
              <a:extLst>
                <a:ext uri="{FF2B5EF4-FFF2-40B4-BE49-F238E27FC236}">
                  <a16:creationId xmlns:a16="http://schemas.microsoft.com/office/drawing/2014/main" id="{37BB3DBD-88B4-478F-A0A1-D6BA99276321}"/>
                </a:ext>
              </a:extLst>
            </p:cNvPr>
            <p:cNvSpPr/>
            <p:nvPr/>
          </p:nvSpPr>
          <p:spPr>
            <a:xfrm rot="20495587">
              <a:off x="7974227" y="2266890"/>
              <a:ext cx="1039817" cy="23043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2EEB16E-F220-4C03-B8FF-6E63DCF7D7BB}"/>
              </a:ext>
            </a:extLst>
          </p:cNvPr>
          <p:cNvGrpSpPr>
            <a:grpSpLocks/>
          </p:cNvGrpSpPr>
          <p:nvPr/>
        </p:nvGrpSpPr>
        <p:grpSpPr bwMode="auto">
          <a:xfrm rot="2799594" flipH="1">
            <a:off x="6725444" y="892969"/>
            <a:ext cx="1049338" cy="2038350"/>
            <a:chOff x="1403445" y="-3477919"/>
            <a:chExt cx="1048883" cy="2455261"/>
          </a:xfrm>
        </p:grpSpPr>
        <p:sp>
          <p:nvSpPr>
            <p:cNvPr id="37" name="任意多边形 36">
              <a:extLst>
                <a:ext uri="{FF2B5EF4-FFF2-40B4-BE49-F238E27FC236}">
                  <a16:creationId xmlns:a16="http://schemas.microsoft.com/office/drawing/2014/main" id="{F444F0D0-DB5C-4167-9237-B2755926FF17}"/>
                </a:ext>
              </a:extLst>
            </p:cNvPr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>
              <a:extLst>
                <a:ext uri="{FF2B5EF4-FFF2-40B4-BE49-F238E27FC236}">
                  <a16:creationId xmlns:a16="http://schemas.microsoft.com/office/drawing/2014/main" id="{6CC2F802-3C22-468B-BF8A-D47596A109C2}"/>
                </a:ext>
              </a:extLst>
            </p:cNvPr>
            <p:cNvSpPr/>
            <p:nvPr/>
          </p:nvSpPr>
          <p:spPr>
            <a:xfrm rot="16200000">
              <a:off x="1316280" y="-2157182"/>
              <a:ext cx="1252490" cy="23008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E4572D1-947D-440E-AC57-E0173E5DD971}"/>
              </a:ext>
            </a:extLst>
          </p:cNvPr>
          <p:cNvGrpSpPr>
            <a:grpSpLocks/>
          </p:cNvGrpSpPr>
          <p:nvPr/>
        </p:nvGrpSpPr>
        <p:grpSpPr bwMode="auto">
          <a:xfrm>
            <a:off x="925513" y="777875"/>
            <a:ext cx="5211763" cy="4808538"/>
            <a:chOff x="1001374" y="-370703"/>
            <a:chExt cx="6695744" cy="6175701"/>
          </a:xfrm>
        </p:grpSpPr>
        <p:pic>
          <p:nvPicPr>
            <p:cNvPr id="14370" name="图片 5">
              <a:extLst>
                <a:ext uri="{FF2B5EF4-FFF2-40B4-BE49-F238E27FC236}">
                  <a16:creationId xmlns:a16="http://schemas.microsoft.com/office/drawing/2014/main" id="{4471D862-691F-4371-8D6D-6559AC71B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2" r="4333" b="1430"/>
            <a:stretch>
              <a:fillRect/>
            </a:stretch>
          </p:blipFill>
          <p:spPr bwMode="auto"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EB7CC1F8-7C3B-4262-93F3-493D117D20AA}"/>
                </a:ext>
              </a:extLst>
            </p:cNvPr>
            <p:cNvSpPr/>
            <p:nvPr/>
          </p:nvSpPr>
          <p:spPr>
            <a:xfrm>
              <a:off x="2516738" y="893389"/>
              <a:ext cx="3648701" cy="36495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110" name="文本框 109">
            <a:extLst>
              <a:ext uri="{FF2B5EF4-FFF2-40B4-BE49-F238E27FC236}">
                <a16:creationId xmlns:a16="http://schemas.microsoft.com/office/drawing/2014/main" id="{B73D7FF1-6BBF-4592-8605-BED1BD01AEBC}"/>
              </a:ext>
            </a:extLst>
          </p:cNvPr>
          <p:cNvSpPr txBox="1"/>
          <p:nvPr/>
        </p:nvSpPr>
        <p:spPr>
          <a:xfrm>
            <a:off x="1695800" y="2712318"/>
            <a:ext cx="3588404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noProof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 động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5B4646-A431-4C90-B289-49932708C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1311276"/>
            <a:ext cx="22479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1D40E76-0FBF-46E3-AECD-BF2A4E89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9" y="3309939"/>
            <a:ext cx="1125537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AAA-PDF-SGK\B15 - LT1 - 1.png"/>
          <p:cNvPicPr>
            <a:picLocks noChangeAspect="1" noChangeArrowheads="1"/>
          </p:cNvPicPr>
          <p:nvPr/>
        </p:nvPicPr>
        <p:blipFill>
          <a:blip r:embed="rId3" cstate="print"/>
          <a:srcRect l="17175" t="18746" r="6134" b="43005"/>
          <a:stretch>
            <a:fillRect/>
          </a:stretch>
        </p:blipFill>
        <p:spPr bwMode="auto">
          <a:xfrm>
            <a:off x="4616181" y="1340786"/>
            <a:ext cx="7453941" cy="5016786"/>
          </a:xfrm>
          <a:prstGeom prst="rect">
            <a:avLst/>
          </a:prstGeom>
          <a:noFill/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74342" y="2823866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1227" y="2630893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74755" y="2453155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06405" y="2260182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59933" y="2067209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28695" y="1859001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379" y="4534075"/>
            <a:ext cx="2323925" cy="232392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168256" y="2670109"/>
            <a:ext cx="3270185" cy="1472199"/>
            <a:chOff x="525553" y="1401363"/>
            <a:chExt cx="2453490" cy="1104533"/>
          </a:xfrm>
        </p:grpSpPr>
        <p:sp>
          <p:nvSpPr>
            <p:cNvPr id="25" name="Cloud Callout 24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5521" y="1656051"/>
              <a:ext cx="1945698" cy="561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hàng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sau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169653" y="2671507"/>
            <a:ext cx="3270185" cy="1472200"/>
            <a:chOff x="525553" y="1401363"/>
            <a:chExt cx="2453490" cy="1104533"/>
          </a:xfrm>
        </p:grpSpPr>
        <p:sp>
          <p:nvSpPr>
            <p:cNvPr id="45" name="Cloud Callout 44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76405" y="1477396"/>
              <a:ext cx="1641833" cy="900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Hàng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sau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có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6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bạn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.</a:t>
              </a:r>
            </a:p>
          </p:txBody>
        </p:sp>
      </p:grpSp>
      <p:pic>
        <p:nvPicPr>
          <p:cNvPr id="17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0420" y="104143"/>
            <a:ext cx="2782096" cy="1236643"/>
          </a:xfrm>
          <a:prstGeom prst="rect">
            <a:avLst/>
          </a:prstGeom>
          <a:noFill/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40420" y="1351020"/>
            <a:ext cx="3819755" cy="405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Trả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lời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câu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hỏi</a:t>
            </a:r>
            <a:endParaRPr lang="en-GB" sz="3600" dirty="0">
              <a:solidFill>
                <a:srgbClr val="4050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2893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  <p:extLst>
    <p:ext uri="{E180D4A7-C9FB-4DFB-919C-405C955672EB}">
      <p14:showEvtLst xmlns:p14="http://schemas.microsoft.com/office/powerpoint/2010/main">
        <p14:triggerEvt type="onClick" time="3756" objId="24"/>
        <p14:triggerEvt type="onClick" time="8102" objId="2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AAA-PDF-SGK\B15 - LT1 - 1.png"/>
          <p:cNvPicPr>
            <a:picLocks noChangeAspect="1" noChangeArrowheads="1"/>
          </p:cNvPicPr>
          <p:nvPr/>
        </p:nvPicPr>
        <p:blipFill>
          <a:blip r:embed="rId3" cstate="print"/>
          <a:srcRect l="17175" t="18746" r="6134" b="43005"/>
          <a:stretch>
            <a:fillRect/>
          </a:stretch>
        </p:blipFill>
        <p:spPr bwMode="auto">
          <a:xfrm>
            <a:off x="4616181" y="1340786"/>
            <a:ext cx="7453941" cy="5016786"/>
          </a:xfrm>
          <a:prstGeom prst="rect">
            <a:avLst/>
          </a:prstGeom>
          <a:noFill/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74342" y="2823866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1227" y="2630893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74755" y="2453155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06405" y="2260182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59933" y="2067209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28695" y="1859001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647" y="4437365"/>
            <a:ext cx="2323925" cy="2323925"/>
          </a:xfrm>
          <a:prstGeom prst="rect">
            <a:avLst/>
          </a:prstGeom>
        </p:spPr>
      </p:pic>
      <p:grpSp>
        <p:nvGrpSpPr>
          <p:cNvPr id="2" name="Group 22"/>
          <p:cNvGrpSpPr/>
          <p:nvPr/>
        </p:nvGrpSpPr>
        <p:grpSpPr>
          <a:xfrm>
            <a:off x="687845" y="2355454"/>
            <a:ext cx="3993032" cy="1797617"/>
            <a:chOff x="525553" y="1401363"/>
            <a:chExt cx="2453490" cy="1104533"/>
          </a:xfrm>
        </p:grpSpPr>
        <p:sp>
          <p:nvSpPr>
            <p:cNvPr id="25" name="Cloud Callout 24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6799" y="1599886"/>
              <a:ext cx="1945698" cy="73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tất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cả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ngồi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xem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phim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48595" y="3194578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7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00174" y="2910196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8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627927" y="2625815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9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181455" y="2326199"/>
            <a:ext cx="67540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10</a:t>
            </a:r>
          </a:p>
        </p:txBody>
      </p:sp>
      <p:grpSp>
        <p:nvGrpSpPr>
          <p:cNvPr id="23" name="Group 43"/>
          <p:cNvGrpSpPr/>
          <p:nvPr/>
        </p:nvGrpSpPr>
        <p:grpSpPr>
          <a:xfrm>
            <a:off x="689241" y="2356850"/>
            <a:ext cx="3993032" cy="1797614"/>
            <a:chOff x="525553" y="1401363"/>
            <a:chExt cx="2453490" cy="1104533"/>
          </a:xfrm>
        </p:grpSpPr>
        <p:sp>
          <p:nvSpPr>
            <p:cNvPr id="32" name="Cloud Callout 31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4562" y="1547332"/>
              <a:ext cx="2109971" cy="73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Có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tất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cả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10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bạn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ngồi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xem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phim</a:t>
              </a: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.</a:t>
              </a:r>
            </a:p>
          </p:txBody>
        </p:sp>
      </p:grpSp>
      <p:pic>
        <p:nvPicPr>
          <p:cNvPr id="3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7695" y="17098"/>
            <a:ext cx="2793189" cy="1241574"/>
          </a:xfrm>
          <a:prstGeom prst="rect">
            <a:avLst/>
          </a:prstGeom>
          <a:noFill/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57695" y="1258672"/>
            <a:ext cx="3819755" cy="405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Trả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lời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câu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hỏi</a:t>
            </a:r>
            <a:endParaRPr lang="en-GB" sz="3600" dirty="0">
              <a:solidFill>
                <a:srgbClr val="4050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3759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18" grpId="0"/>
      <p:bldP spid="19" grpId="0"/>
      <p:bldP spid="20" grpId="0"/>
      <p:bldP spid="21" grpId="0"/>
    </p:bldLst>
  </p:timing>
  <p:extLst>
    <p:ext uri="{E180D4A7-C9FB-4DFB-919C-405C955672EB}">
      <p14:showEvtLst xmlns:p14="http://schemas.microsoft.com/office/powerpoint/2010/main">
        <p14:triggerEvt type="onClick" time="4064" objId="24"/>
        <p14:triggerEvt type="onClick" time="11423" objId="2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494" y="-82738"/>
            <a:ext cx="3071136" cy="1365121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401" y="4148188"/>
            <a:ext cx="2275779" cy="2649947"/>
          </a:xfrm>
          <a:prstGeom prst="rect">
            <a:avLst/>
          </a:prstGeom>
        </p:spPr>
      </p:pic>
      <p:grpSp>
        <p:nvGrpSpPr>
          <p:cNvPr id="153" name="Group 152"/>
          <p:cNvGrpSpPr/>
          <p:nvPr/>
        </p:nvGrpSpPr>
        <p:grpSpPr>
          <a:xfrm>
            <a:off x="6841358" y="4691117"/>
            <a:ext cx="500862" cy="584775"/>
            <a:chOff x="3132549" y="4322274"/>
            <a:chExt cx="375777" cy="43873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81666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832294" y="5473165"/>
            <a:ext cx="500863" cy="584775"/>
            <a:chOff x="4565929" y="4322274"/>
            <a:chExt cx="375778" cy="43873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81666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0581167" y="4691117"/>
            <a:ext cx="500863" cy="584775"/>
            <a:chOff x="6018390" y="4322274"/>
            <a:chExt cx="375778" cy="43873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81666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10578955" y="5473165"/>
            <a:ext cx="500862" cy="584775"/>
            <a:chOff x="7468340" y="4322274"/>
            <a:chExt cx="375777" cy="43873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81666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6845389" y="4691117"/>
            <a:ext cx="500862" cy="584775"/>
            <a:chOff x="3132549" y="4322274"/>
            <a:chExt cx="375777" cy="43873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57282" y="4322274"/>
              <a:ext cx="294894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white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837942" y="5473165"/>
            <a:ext cx="500864" cy="584775"/>
            <a:chOff x="4565929" y="4322274"/>
            <a:chExt cx="375778" cy="43873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94894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white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0585194" y="4691117"/>
            <a:ext cx="500863" cy="584775"/>
            <a:chOff x="6018390" y="4322274"/>
            <a:chExt cx="375778" cy="43873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94895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0582987" y="5473165"/>
            <a:ext cx="500862" cy="584775"/>
            <a:chOff x="7468340" y="4322274"/>
            <a:chExt cx="375777" cy="43873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94894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white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pic>
        <p:nvPicPr>
          <p:cNvPr id="36" name="Picture 2" descr="F:\AAA-PDF-SGK\B15 - LT1 - 2.png"/>
          <p:cNvPicPr>
            <a:picLocks noChangeAspect="1" noChangeArrowheads="1"/>
          </p:cNvPicPr>
          <p:nvPr/>
        </p:nvPicPr>
        <p:blipFill>
          <a:blip r:embed="rId5" cstate="print"/>
          <a:srcRect l="41331" t="76097" r="19999" b="9091"/>
          <a:stretch>
            <a:fillRect/>
          </a:stretch>
        </p:blipFill>
        <p:spPr bwMode="auto">
          <a:xfrm>
            <a:off x="4951281" y="1398050"/>
            <a:ext cx="5783521" cy="2989678"/>
          </a:xfrm>
          <a:prstGeom prst="rect">
            <a:avLst/>
          </a:prstGeom>
          <a:noFill/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113374" y="4701425"/>
            <a:ext cx="298600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51" indent="-457051"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Hàng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trên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cùng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032134" y="5473161"/>
            <a:ext cx="298600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Hàng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dưới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cùng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46675" y="5483473"/>
            <a:ext cx="298600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d)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Cả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3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hàng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46675" y="4701425"/>
            <a:ext cx="298600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Hàng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giữa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53892" y="1145754"/>
            <a:ext cx="4985896" cy="2649947"/>
            <a:chOff x="728901" y="1374665"/>
            <a:chExt cx="2654379" cy="1128505"/>
          </a:xfrm>
        </p:grpSpPr>
        <p:sp>
          <p:nvSpPr>
            <p:cNvPr id="125" name="Cloud Callout 124"/>
            <p:cNvSpPr/>
            <p:nvPr/>
          </p:nvSpPr>
          <p:spPr>
            <a:xfrm>
              <a:off x="728901" y="1374665"/>
              <a:ext cx="2654379" cy="11285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43176" y="1543177"/>
              <a:ext cx="2425828" cy="784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viên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gạch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xếp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bên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.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Hỏi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viên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gạch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ở: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88647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35560" objId="153"/>
        <p14:triggerEvt type="onClick" time="43634" objId="154"/>
        <p14:triggerEvt type="onClick" time="54872" objId="155"/>
        <p14:triggerEvt type="onClick" time="69022" objId="157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369373" y="3244194"/>
              <a:ext cx="7489670" cy="13933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Củng cố - dặn dò</a:t>
              </a:r>
              <a:endParaRPr lang="en-US" sz="7200" b="1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71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1123406"/>
            <a:ext cx="10848652" cy="272364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-32179" y="1396359"/>
            <a:ext cx="12000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UVN Minh Map" panose="00000400000000000000" pitchFamily="2" charset="0"/>
              </a:rPr>
              <a:t>Tìm</a:t>
            </a:r>
            <a:r>
              <a:rPr lang="en-US" sz="6000" dirty="0">
                <a:solidFill>
                  <a:schemeClr val="bg1"/>
                </a:solidFill>
                <a:latin typeface="UVN Minh Map" panose="00000400000000000000" pitchFamily="2" charset="0"/>
              </a:rPr>
              <a:t> </a:t>
            </a:r>
          </a:p>
          <a:p>
            <a:pPr algn="ctr"/>
            <a:r>
              <a:rPr lang="en-US" sz="6000" dirty="0" err="1">
                <a:solidFill>
                  <a:schemeClr val="bg1"/>
                </a:solidFill>
                <a:latin typeface="UVN Minh Map" panose="00000400000000000000" pitchFamily="2" charset="0"/>
              </a:rPr>
              <a:t>Đàn</a:t>
            </a:r>
            <a:r>
              <a:rPr lang="en-US" sz="6000" dirty="0">
                <a:solidFill>
                  <a:schemeClr val="bg1"/>
                </a:solidFill>
                <a:latin typeface="UVN Minh Map" panose="00000400000000000000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VN Minh Map" panose="00000400000000000000" pitchFamily="2" charset="0"/>
              </a:rPr>
              <a:t>Vịt</a:t>
            </a:r>
            <a:r>
              <a:rPr lang="en-US" sz="6000" dirty="0">
                <a:solidFill>
                  <a:schemeClr val="bg1"/>
                </a:solidFill>
                <a:latin typeface="UVN Minh Map" panose="00000400000000000000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6874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2430108" y="4661483"/>
            <a:ext cx="2269494" cy="24297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1887" y="3170368"/>
            <a:ext cx="3902543" cy="34242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645902" y="47023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7402" y="47044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44038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1778" y="43249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495509" y="272744"/>
            <a:ext cx="7971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4" name="Picture 1" descr="3">
            <a:extLst>
              <a:ext uri="{FF2B5EF4-FFF2-40B4-BE49-F238E27FC236}">
                <a16:creationId xmlns:a16="http://schemas.microsoft.com/office/drawing/2014/main" id="{2C45CC94-0AE8-4E8D-95C1-5F41EBAA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400" l="10000" r="92800">
                        <a14:foregroundMark x1="22533" y1="22267" x2="49467" y2="1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73" y="705575"/>
            <a:ext cx="3403600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4648" y="63298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4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3 0.01667 0.01758 0.01806 0.01862 0.01945 C 0.01992 0.02107 0.02122 0.02338 0.02278 0.025 C 0.02539 0.02778 0.02812 0.03056 0.03112 0.03241 C 0.04049 0.03797 0.02552 0.0294 0.03945 0.03611 C 0.05234 0.04236 0.03893 0.03773 0.05195 0.04167 C 0.05403 0.04352 0.05599 0.0456 0.0582 0.04723 C 0.06015 0.04861 0.06237 0.04908 0.06445 0.05093 C 0.06666 0.05278 0.06836 0.05625 0.0707 0.05834 C 0.07396 0.06111 0.07773 0.06273 0.08112 0.06574 C 0.08398 0.06829 0.08646 0.07246 0.08945 0.075 C 0.10026 0.0838 0.10338 0.08403 0.11237 0.08982 C 0.1151 0.09144 0.11784 0.09375 0.1207 0.09537 C 0.12331 0.09676 0.1263 0.09723 0.12903 0.09908 C 0.13112 0.10047 0.13294 0.10348 0.13528 0.10463 C 0.13789 0.10579 0.14075 0.10602 0.14362 0.10648 C 0.1487 0.10718 0.15403 0.10764 0.15924 0.10834 C 0.16159 0.10949 0.16393 0.11111 0.16653 0.11204 C 0.16927 0.11297 0.172 0.1132 0.17487 0.11389 C 0.17956 0.11482 0.18854 0.11598 0.19362 0.1176 C 0.197 0.11852 0.20052 0.12014 0.20403 0.1213 C 0.20703 0.12199 0.21028 0.12246 0.21341 0.12315 C 0.21575 0.12361 0.21823 0.12431 0.2207 0.125 L 0.22903 0.12685 C 0.23945 0.13287 0.23099 0.12848 0.24153 0.13241 C 0.24284 0.13287 0.24427 0.1338 0.2457 0.13426 C 0.25013 0.13565 0.25469 0.13635 0.25924 0.13797 C 0.26198 0.13866 0.26393 0.14005 0.26653 0.14167 C 0.26784 0.14352 0.26927 0.14537 0.2707 0.14723 C 0.27161 0.14838 0.27278 0.14931 0.27383 0.15093 C 0.28177 0.16273 0.27226 0.15093 0.28008 0.16019 C 0.28554 0.175 0.27825 0.15695 0.28528 0.16945 C 0.28646 0.17153 0.28698 0.17477 0.28841 0.17685 C 0.29153 0.18102 0.2957 0.18334 0.29883 0.18797 C 0.30091 0.19098 0.30312 0.19375 0.30508 0.19723 C 0.31198 0.20949 0.30403 0.20023 0.31237 0.21019 C 0.31601 0.21459 0.32057 0.21736 0.32383 0.22315 C 0.3414 0.2544 0.32291 0.22385 0.34049 0.24723 C 0.34206 0.24931 0.3431 0.25209 0.34466 0.25463 C 0.34661 0.25764 0.3487 0.26088 0.35091 0.26389 C 0.35586 0.2706 0.36002 0.27454 0.36445 0.28241 C 0.36562 0.28449 0.36614 0.28773 0.36758 0.28982 C 0.36875 0.29144 0.37031 0.29213 0.37174 0.29352 C 0.37278 0.29445 0.37383 0.2956 0.37487 0.29723 C 0.3763 0.29931 0.37747 0.30232 0.37903 0.30463 C 0.39206 0.32385 0.38255 0.30996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5 0.34792 0.41862 0.34908 C 0.41992 0.35023 0.42135 0.35116 0.42278 0.35278 C 0.42487 0.35486 0.42656 0.35857 0.42903 0.36019 L 0.43216 0.36204 " pathEditMode="relative" rAng="0" ptsTypes="AAAAAAAAAAAAAAAAAAAAAAAAAAAAAAAAAAAAAAAAAAAAAAAAAAAAAAAAA">
                                      <p:cBhvr>
                                        <p:cTn id="7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154436" y="5118587"/>
            <a:ext cx="2957188" cy="23054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536121" y="48380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9073" y="486670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95588" y="448571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466069" y="608089"/>
            <a:ext cx="7245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5" name="Picture 7" descr="1">
            <a:extLst>
              <a:ext uri="{FF2B5EF4-FFF2-40B4-BE49-F238E27FC236}">
                <a16:creationId xmlns:a16="http://schemas.microsoft.com/office/drawing/2014/main" id="{AB064D10-B88E-4C5B-AB79-BA484530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80" y="1286727"/>
            <a:ext cx="37988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3211" y="93876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68483" y="458597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17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8.33333E-7 0.00023 C 0.00169 0.00926 0.00078 0.02176 0.00521 0.02778 C 0.00651 0.02963 0.00807 0.03102 0.00937 0.03334 C 0.01198 0.03796 0.01237 0.04121 0.01458 0.0463 C 0.01758 0.05301 0.02396 0.06667 0.02396 0.0669 C 0.02422 0.06852 0.02474 0.07014 0.025 0.07222 C 0.02617 0.0875 0.02396 0.10486 0.02812 0.11852 C 0.03151 0.12986 0.04062 0.13148 0.04583 0.14074 C 0.04987 0.14815 0.05143 0.15139 0.05625 0.15741 C 0.05781 0.15949 0.05963 0.16088 0.06146 0.16296 C 0.06354 0.16528 0.06562 0.16783 0.06771 0.17037 L 0.07083 0.17408 C 0.07213 0.17894 0.07396 0.18357 0.075 0.18889 C 0.07526 0.19074 0.07552 0.19259 0.07604 0.19445 C 0.07656 0.19699 0.07747 0.19931 0.07812 0.20185 C 0.07878 0.20486 0.07917 0.20834 0.08021 0.21111 C 0.08086 0.2132 0.08242 0.21459 0.08333 0.21667 C 0.08411 0.21898 0.08437 0.22199 0.08542 0.22408 C 0.08646 0.22639 0.08828 0.22732 0.08958 0.22963 C 0.09036 0.23125 0.09088 0.23334 0.09167 0.23519 C 0.09349 0.24005 0.09857 0.25185 0.10104 0.25371 C 0.10273 0.25486 0.10456 0.25579 0.10625 0.25741 C 0.11367 0.26412 0.1043 0.25834 0.11354 0.26482 C 0.11549 0.26621 0.11771 0.2669 0.11979 0.26852 C 0.12161 0.26991 0.12305 0.27246 0.125 0.27408 C 0.12995 0.27824 0.1345 0.28009 0.13958 0.28334 C 0.14128 0.28449 0.14297 0.28588 0.14479 0.28704 C 0.1457 0.28773 0.14687 0.2882 0.14792 0.28889 C 0.14922 0.29005 0.15052 0.29167 0.15208 0.29259 C 0.16081 0.29838 0.16094 0.29607 0.17187 0.29815 C 0.17344 0.29838 0.18125 0.30093 0.18333 0.30185 C 0.18776 0.30394 0.18555 0.30394 0.19062 0.30741 C 0.19258 0.3088 0.19479 0.30996 0.19687 0.31111 C 0.19792 0.31181 0.19896 0.31204 0.2 0.31296 C 0.2013 0.31412 0.2026 0.31597 0.20417 0.31667 C 0.20716 0.31783 0.21042 0.31783 0.21354 0.31852 C 0.22435 0.32408 0.21706 0.32084 0.22708 0.32408 C 0.22878 0.32454 0.23047 0.32546 0.23229 0.32593 C 0.23359 0.32616 0.23503 0.32593 0.23646 0.32593 " pathEditMode="relative" rAng="0" ptsTypes="AAAAAAAAAAAAAAAAAAAAAAAAAAAAAAAAAAA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62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6186" y="3904110"/>
            <a:ext cx="2269494" cy="22781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682090" y="46793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3919" y="469929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99699" y="43000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2">
            <a:extLst>
              <a:ext uri="{FF2B5EF4-FFF2-40B4-BE49-F238E27FC236}">
                <a16:creationId xmlns:a16="http://schemas.microsoft.com/office/drawing/2014/main" id="{9CA4F408-ED50-46D1-A323-4BB91771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85" y="990422"/>
            <a:ext cx="3432175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9373" y="71390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910190" y="649704"/>
            <a:ext cx="8228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24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0369" y="43938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2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1.66667E-6 0.00023 C 0.00235 0.00486 0.00534 0.00902 0.00716 0.01481 C 0.00886 0.01967 0.00899 0.02592 0.01029 0.03148 C 0.0125 0.04027 0.01459 0.0493 0.01758 0.0574 C 0.02357 0.07268 0.02787 0.08194 0.03216 0.09814 C 0.03451 0.10648 0.03555 0.1162 0.03841 0.12407 C 0.04115 0.13125 0.04479 0.14027 0.04675 0.14814 C 0.04779 0.15162 0.04792 0.15555 0.04883 0.15925 C 0.05 0.16365 0.05169 0.16782 0.053 0.17222 C 0.05456 0.17708 0.0556 0.18217 0.05716 0.18703 C 0.05912 0.19212 0.06159 0.19652 0.06341 0.20185 C 0.06537 0.20717 0.06667 0.21319 0.06862 0.21851 C 0.07253 0.2287 0.07709 0.23819 0.08112 0.24814 C 0.08294 0.25231 0.08464 0.25671 0.08633 0.26111 C 0.0888 0.26712 0.09102 0.27361 0.09362 0.27962 C 0.09544 0.28333 0.0974 0.28657 0.09883 0.29074 C 0.10091 0.29583 0.10209 0.30208 0.10404 0.3074 C 0.10625 0.31273 0.10925 0.31666 0.11133 0.32222 C 0.12552 0.35763 0.10834 0.32175 0.12175 0.35185 C 0.14271 0.39837 0.11823 0.33958 0.1332 0.37962 C 0.13451 0.38287 0.1362 0.38541 0.13737 0.38888 C 0.13906 0.39351 0.13998 0.39884 0.14154 0.4037 C 0.15482 0.44282 0.13646 0.39004 0.14779 0.41851 C 0.15521 0.4368 0.14323 0.41388 0.15404 0.43333 C 0.1569 0.44837 0.15195 0.425 0.16133 0.45 C 0.16628 0.46296 0.16016 0.44675 0.16654 0.46296 C 0.16732 0.46458 0.16784 0.46666 0.16862 0.46851 C 0.17057 0.47222 0.17318 0.47523 0.17487 0.47962 L 0.18425 0.50185 C 0.18529 0.50416 0.1862 0.50694 0.18737 0.50925 C 0.18945 0.51296 0.19206 0.51597 0.19362 0.52037 C 0.1944 0.52222 0.19518 0.52384 0.1957 0.52592 C 0.19649 0.52824 0.19688 0.53101 0.19779 0.53333 C 0.19961 0.53773 0.20156 0.53958 0.20404 0.54259 C 0.20482 0.54444 0.20521 0.54652 0.20612 0.54814 C 0.20938 0.55277 0.21016 0.55069 0.21341 0.5537 C 0.21459 0.55462 0.2155 0.55601 0.21654 0.5574 C 0.23112 0.55671 0.2457 0.55648 0.26029 0.55555 C 0.28867 0.55324 0.24675 0.5537 0.2655 0.5537 " pathEditMode="relative" rAng="0" ptsTypes="AAAAAAAAAAAAAAAAAAAAAAAAAAAAAAAAAAAAAAAA"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2787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486009" y="4378473"/>
            <a:ext cx="2834700" cy="276259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635308" y="45233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260" y="45713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427081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421443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48" b="89773" l="697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31" y="1223302"/>
            <a:ext cx="3711693" cy="2969354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9504" y="71644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867330" y="380895"/>
            <a:ext cx="8402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24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30" y="110178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535683" y="5209986"/>
            <a:ext cx="2269494" cy="173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8.33333E-7 0.00024 C 0.00339 -0.00046 0.0069 -0.00162 0.01042 -0.00162 C 0.01146 -0.00162 0.01237 -0.00023 0.01354 -4.81481E-6 C 0.0181 0.00186 0.02708 0.00301 0.03125 0.00371 C 0.03333 0.00556 0.03516 0.00834 0.0375 0.00926 C 0.04154 0.01135 0.04583 0.01158 0.05 0.01297 C 0.05234 0.01389 0.05482 0.01551 0.05729 0.01667 C 0.06042 0.01852 0.06354 0.02038 0.06667 0.02223 C 0.06914 0.02408 0.07136 0.02639 0.07396 0.02778 C 0.07591 0.02894 0.07813 0.02894 0.08021 0.02963 C 0.08438 0.03149 0.08854 0.03288 0.09271 0.03519 C 0.09479 0.03658 0.09675 0.03797 0.09896 0.03889 C 0.10091 0.03982 0.10313 0.04028 0.10521 0.04075 C 0.12943 0.05695 0.09909 0.03727 0.12083 0.05 C 0.12357 0.05186 0.1263 0.05417 0.12917 0.05556 C 0.13112 0.05672 0.13333 0.05649 0.13542 0.05741 C 0.14662 0.0625 0.13711 0.05926 0.14583 0.06482 C 0.14844 0.06667 0.15052 0.06644 0.15313 0.06852 C 0.15859 0.07362 0.15391 0.07107 0.15938 0.07778 C 0.16302 0.08264 0.16758 0.08519 0.17083 0.09075 C 0.17188 0.0926 0.17266 0.09491 0.17396 0.0963 C 0.17552 0.09815 0.17747 0.09862 0.17917 0.1 C 0.18073 0.10163 0.18529 0.10788 0.18646 0.10926 C 0.18841 0.11204 0.19193 0.11551 0.19375 0.11852 C 0.1944 0.11991 0.19818 0.12917 0.19896 0.13149 C 0.2 0.13519 0.20078 0.13913 0.20208 0.1426 C 0.20326 0.14653 0.20482 0.15 0.20625 0.15371 C 0.20755 0.15741 0.20938 0.16065 0.21042 0.16482 C 0.21107 0.16806 0.21146 0.1713 0.2125 0.17408 C 0.21315 0.17639 0.21458 0.17778 0.21563 0.17963 C 0.21849 0.18565 0.22188 0.19121 0.22396 0.19815 C 0.22461 0.2007 0.225 0.20348 0.22604 0.20556 C 0.22904 0.21297 0.2306 0.21297 0.23438 0.21852 C 0.23997 0.22709 0.23828 0.23079 0.24896 0.23704 C 0.25 0.23774 0.25104 0.23797 0.25208 0.23889 C 0.25768 0.24422 0.26263 0.25186 0.26875 0.25556 C 0.27565 0.25996 0.28294 0.26274 0.28958 0.26852 C 0.29375 0.27223 0.29779 0.27616 0.30208 0.27963 C 0.30508 0.28218 0.30833 0.2845 0.31146 0.28704 C 0.31484 0.29005 0.3181 0.29445 0.32188 0.2963 C 0.32995 0.3007 0.33854 0.30232 0.34688 0.30556 C 0.35833 0.30996 0.34154 0.30417 0.35729 0.31112 C 0.36302 0.31366 0.36471 0.31297 0.37083 0.31297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1555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05517" y="3120837"/>
            <a:ext cx="8814390" cy="2529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15: </a:t>
            </a: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VỊ TRÍ, ĐỊNH HƯỚNG TRONG KHÔNG GIAN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</a:t>
            </a: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– TIẾT 1</a:t>
            </a:r>
          </a:p>
          <a:p>
            <a:pPr lvl="0" algn="ctr" defTabSz="914347">
              <a:lnSpc>
                <a:spcPct val="120000"/>
              </a:lnSpc>
              <a:defRPr/>
            </a:pPr>
            <a:r>
              <a:rPr lang="vi-VN" sz="4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(Trang 96 – 97)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86968" y="1059713"/>
            <a:ext cx="7162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47">
              <a:defRPr/>
            </a:pPr>
            <a:r>
              <a:rPr lang="vi-VN" sz="3600" b="1" dirty="0">
                <a:solidFill>
                  <a:prstClr val="white"/>
                </a:solidFill>
              </a:rPr>
              <a:t>LÀM QUEN VỚI MỘT SỐ HÌNH KHỐI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4113290" y="2222760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sz="6600" b="1" dirty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lang="en-US" sz="6600" b="1" dirty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421</Words>
  <Application>Microsoft Office PowerPoint</Application>
  <PresentationFormat>Widescreen</PresentationFormat>
  <Paragraphs>115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Arial</vt:lpstr>
      <vt:lpstr>Arial-Rounded</vt:lpstr>
      <vt:lpstr>Calibri</vt:lpstr>
      <vt:lpstr>Calibri Light</vt:lpstr>
      <vt:lpstr>DFPOP1-W9</vt:lpstr>
      <vt:lpstr>Montserrat Alternates Black</vt:lpstr>
      <vt:lpstr>Times New Roman</vt:lpstr>
      <vt:lpstr>UVN Minh Map</vt:lpstr>
      <vt:lpstr>自定义设计方案</vt:lpstr>
      <vt:lpstr>1_Office Theme</vt:lpstr>
      <vt:lpstr>2_Office Theme</vt:lpstr>
      <vt:lpstr>4_Office Theme</vt:lpstr>
      <vt:lpstr>https://www.freeppt7.com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Hong Nhung Nguyen Thi</cp:lastModifiedBy>
  <cp:revision>95</cp:revision>
  <dcterms:created xsi:type="dcterms:W3CDTF">2021-07-24T01:07:49Z</dcterms:created>
  <dcterms:modified xsi:type="dcterms:W3CDTF">2021-12-27T10:44:20Z</dcterms:modified>
</cp:coreProperties>
</file>