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326" r:id="rId12"/>
    <p:sldId id="327" r:id="rId13"/>
    <p:sldId id="328" r:id="rId14"/>
    <p:sldId id="329" r:id="rId15"/>
    <p:sldId id="330" r:id="rId16"/>
    <p:sldId id="2007577112" r:id="rId17"/>
    <p:sldId id="2007577111" r:id="rId18"/>
    <p:sldId id="319" r:id="rId19"/>
    <p:sldId id="318" r:id="rId20"/>
    <p:sldId id="322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55" d="100"/>
          <a:sy n="55" d="100"/>
        </p:scale>
        <p:origin x="932" y="-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5.png"/><Relationship Id="rId3" Type="http://schemas.openxmlformats.org/officeDocument/2006/relationships/audio" Target="../media/media2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1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1">
        <p14:ferris dir="l"/>
      </p:transition>
    </mc:Choice>
    <mc:Fallback xmlns="">
      <p:transition spd="slow" advTm="31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2877" objId="20"/>
        <p14:triggerEvt type="onClick" time="16375" objId="25"/>
        <p14:triggerEvt type="onClick" time="29469" objId="2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3">
        <p14:ferris dir="l"/>
      </p:transition>
    </mc:Choice>
    <mc:Fallback xmlns="">
      <p:transition spd="slow" advTm="53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7">
        <p14:ferris dir="l"/>
      </p:transition>
    </mc:Choice>
    <mc:Fallback xmlns="">
      <p:transition spd="slow" advTm="1549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5">
        <p14:ferris dir="l"/>
      </p:transition>
    </mc:Choice>
    <mc:Fallback xmlns="">
      <p:transition spd="slow" advTm="96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33">
        <p14:ferris dir="l"/>
      </p:transition>
    </mc:Choice>
    <mc:Fallback xmlns="">
      <p:transition spd="slow" advTm="322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58">
        <p14:ferris dir="l"/>
      </p:transition>
    </mc:Choice>
    <mc:Fallback xmlns="">
      <p:transition spd="slow" advTm="216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>
    <p:ext uri="{E180D4A7-C9FB-4DFB-919C-405C955672EB}">
      <p14:showEvtLst xmlns:p14="http://schemas.microsoft.com/office/powerpoint/2010/main">
        <p14:triggerEvt type="onClick" time="39615" objId="64"/>
        <p14:triggerEvt type="onClick" time="92935" objId="62"/>
        <p14:triggerEvt type="onClick" time="115405" objId="65"/>
        <p14:triggerEvt type="onClick" time="132763" objId="66"/>
        <p14:triggerEvt type="onClick" time="158714" objId="67"/>
        <p14:triggerEvt type="onClick" time="197882" objId="6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1">
        <p14:ferris dir="l"/>
      </p:transition>
    </mc:Choice>
    <mc:Fallback xmlns="">
      <p:transition spd="slow" advTm="3496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>
        <p14:ferris dir="l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>
        <p14:ferris dir="l"/>
      </p:transition>
    </mc:Choice>
    <mc:Fallback xmlns="">
      <p:transition spd="slow" advTm="730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6">
        <p14:ferris dir="l"/>
      </p:transition>
    </mc:Choice>
    <mc:Fallback xmlns="">
      <p:transition spd="slow" advTm="4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21755" objId="20"/>
        <p14:triggerEvt type="onClick" time="25686" objId="25"/>
        <p14:triggerEvt type="onClick" time="32200" objId="2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0">
        <p14:ferris dir="l"/>
      </p:transition>
    </mc:Choice>
    <mc:Fallback xmlns="">
      <p:transition spd="slow" advTm="40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7097" objId="20"/>
        <p14:triggerEvt type="onClick" time="20873" objId="25"/>
        <p14:triggerEvt type="onClick" time="25259" objId="2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5">
        <p14:ferris dir="l"/>
      </p:transition>
    </mc:Choice>
    <mc:Fallback xmlns="">
      <p:transition spd="slow" advTm="3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7255" objId="20"/>
        <p14:triggerEvt type="onClick" time="20051" objId="25"/>
        <p14:triggerEvt type="onClick" time="23747" objId="2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9">
        <p14:ferris dir="l"/>
      </p:transition>
    </mc:Choice>
    <mc:Fallback xmlns="">
      <p:transition spd="slow" advTm="30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>
    <p:ext uri="{E180D4A7-C9FB-4DFB-919C-405C955672EB}">
      <p14:showEvtLst xmlns:p14="http://schemas.microsoft.com/office/powerpoint/2010/main">
        <p14:triggerEvt type="onClick" time="11532" objId="20"/>
        <p14:triggerEvt type="onClick" time="15041" objId="25"/>
        <p14:triggerEvt type="onClick" time="20842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155</Words>
  <Application>Microsoft Office PowerPoint</Application>
  <PresentationFormat>Widescreen</PresentationFormat>
  <Paragraphs>100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Hong Nhung Nguyen Thi</cp:lastModifiedBy>
  <cp:revision>79</cp:revision>
  <dcterms:created xsi:type="dcterms:W3CDTF">2021-07-20T01:55:21Z</dcterms:created>
  <dcterms:modified xsi:type="dcterms:W3CDTF">2021-12-06T15:09:39Z</dcterms:modified>
</cp:coreProperties>
</file>