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sldIdLst>
    <p:sldId id="329" r:id="rId3"/>
    <p:sldId id="271" r:id="rId4"/>
    <p:sldId id="269" r:id="rId5"/>
    <p:sldId id="278" r:id="rId6"/>
    <p:sldId id="279" r:id="rId7"/>
    <p:sldId id="256" r:id="rId8"/>
    <p:sldId id="262" r:id="rId9"/>
    <p:sldId id="307" r:id="rId10"/>
    <p:sldId id="306" r:id="rId11"/>
    <p:sldId id="311" r:id="rId12"/>
    <p:sldId id="312" r:id="rId13"/>
    <p:sldId id="363" r:id="rId14"/>
    <p:sldId id="328" r:id="rId15"/>
    <p:sldId id="313" r:id="rId16"/>
    <p:sldId id="378" r:id="rId17"/>
    <p:sldId id="379" r:id="rId18"/>
    <p:sldId id="316" r:id="rId19"/>
    <p:sldId id="326" r:id="rId20"/>
    <p:sldId id="317" r:id="rId21"/>
    <p:sldId id="336" r:id="rId22"/>
    <p:sldId id="362" r:id="rId23"/>
    <p:sldId id="319" r:id="rId24"/>
    <p:sldId id="320" r:id="rId25"/>
    <p:sldId id="322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9C030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59" d="100"/>
          <a:sy n="59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69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8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0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2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3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39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2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0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2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87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4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70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8.png"/><Relationship Id="rId17" Type="http://schemas.openxmlformats.org/officeDocument/2006/relationships/image" Target="../media/image7.gif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1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17" Type="http://schemas.openxmlformats.org/officeDocument/2006/relationships/image" Target="../media/image7.gif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432314" y="263718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93827"/>
              </p:ext>
            </p:extLst>
          </p:nvPr>
        </p:nvGraphicFramePr>
        <p:xfrm>
          <a:off x="3638447" y="1808581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ươc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ược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90778" y="4294426"/>
            <a:ext cx="9953083" cy="163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bước</a:t>
            </a:r>
            <a:r>
              <a:rPr lang="en-US" sz="3600" dirty="0">
                <a:latin typeface="UTM Avo" panose="02040603050506020204" pitchFamily="18" charset="0"/>
              </a:rPr>
              <a:t>	     </a:t>
            </a:r>
            <a:r>
              <a:rPr lang="en-US" sz="3600" dirty="0" err="1">
                <a:latin typeface="UTM Avo" panose="02040603050506020204" pitchFamily="18" charset="0"/>
              </a:rPr>
              <a:t>lược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ngược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nước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lướt</a:t>
            </a:r>
            <a:r>
              <a:rPr lang="en-US" sz="3600" dirty="0">
                <a:latin typeface="UTM Avo" panose="02040603050506020204" pitchFamily="18" charset="0"/>
              </a:rPr>
              <a:t>		     </a:t>
            </a:r>
            <a:r>
              <a:rPr lang="en-US" sz="3600" dirty="0" err="1">
                <a:latin typeface="UTM Avo" panose="02040603050506020204" pitchFamily="18" charset="0"/>
              </a:rPr>
              <a:t>lượt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mướt</a:t>
            </a:r>
            <a:r>
              <a:rPr lang="en-US" sz="3600" dirty="0">
                <a:latin typeface="UTM Avo" panose="02040603050506020204" pitchFamily="18" charset="0"/>
              </a:rPr>
              <a:t>		       </a:t>
            </a:r>
            <a:r>
              <a:rPr lang="en-US" sz="3600" dirty="0" err="1">
                <a:latin typeface="UTM Avo" panose="02040603050506020204" pitchFamily="18" charset="0"/>
              </a:rPr>
              <a:t>mượt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385000" y="432278"/>
            <a:ext cx="7853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ơc</a:t>
            </a:r>
            <a:r>
              <a:rPr lang="en-GB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C8F52-7542-4F42-B779-68CE63906328}"/>
              </a:ext>
            </a:extLst>
          </p:cNvPr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3" y="276516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E3E86-80A6-4269-9D58-A80CB57CF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28" y="1259776"/>
            <a:ext cx="3276944" cy="2175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A7C44-9A9C-46DC-90D9-509C5A973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73" y="1248342"/>
            <a:ext cx="3276945" cy="2180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3FB513-9020-4934-97DF-13698ACE0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9" y="1259776"/>
            <a:ext cx="3226322" cy="2175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0CAE77-3292-44F2-B37B-01F3CFCF4071}"/>
              </a:ext>
            </a:extLst>
          </p:cNvPr>
          <p:cNvSpPr txBox="1"/>
          <p:nvPr/>
        </p:nvSpPr>
        <p:spPr>
          <a:xfrm>
            <a:off x="830041" y="4222065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thước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kẻ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9624E-AA13-46D7-8513-744EA5F7CAD5}"/>
              </a:ext>
            </a:extLst>
          </p:cNvPr>
          <p:cNvSpPr txBox="1"/>
          <p:nvPr/>
        </p:nvSpPr>
        <p:spPr>
          <a:xfrm>
            <a:off x="4804851" y="4222064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dược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sĩ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87C78-09F6-47A1-9308-F3D87709D3B4}"/>
              </a:ext>
            </a:extLst>
          </p:cNvPr>
          <p:cNvSpPr txBox="1"/>
          <p:nvPr/>
        </p:nvSpPr>
        <p:spPr>
          <a:xfrm>
            <a:off x="8405482" y="4222064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lướt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ván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064A0-CBFF-4C34-A7EC-082C83DE98A8}"/>
              </a:ext>
            </a:extLst>
          </p:cNvPr>
          <p:cNvSpPr txBox="1"/>
          <p:nvPr/>
        </p:nvSpPr>
        <p:spPr>
          <a:xfrm>
            <a:off x="1366754" y="4227786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8E83F-908E-4C75-83BF-1BA0C47C4222}"/>
              </a:ext>
            </a:extLst>
          </p:cNvPr>
          <p:cNvSpPr txBox="1"/>
          <p:nvPr/>
        </p:nvSpPr>
        <p:spPr>
          <a:xfrm>
            <a:off x="5191796" y="4222063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99B254-0984-4A97-A3F9-2D08F56978E3}"/>
              </a:ext>
            </a:extLst>
          </p:cNvPr>
          <p:cNvSpPr txBox="1"/>
          <p:nvPr/>
        </p:nvSpPr>
        <p:spPr>
          <a:xfrm>
            <a:off x="8522038" y="4222062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CA079-F55E-4102-9BA5-D8604501C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57FCA8-0EA3-40B6-8B27-5D7FA9E6F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0006"/>
              </p:ext>
            </p:extLst>
          </p:nvPr>
        </p:nvGraphicFramePr>
        <p:xfrm>
          <a:off x="4187688" y="1278252"/>
          <a:ext cx="3540780" cy="163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90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770390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18333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ươc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18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ược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F25E5F-D227-45FB-90CC-5CDFEE4659ED}"/>
              </a:ext>
            </a:extLst>
          </p:cNvPr>
          <p:cNvSpPr txBox="1"/>
          <p:nvPr/>
        </p:nvSpPr>
        <p:spPr>
          <a:xfrm>
            <a:off x="1379101" y="2914918"/>
            <a:ext cx="9953083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bước</a:t>
            </a:r>
            <a:r>
              <a:rPr lang="en-US" sz="3200" dirty="0">
                <a:latin typeface="UTM Avo" panose="02040603050506020204" pitchFamily="18" charset="0"/>
              </a:rPr>
              <a:t>	     </a:t>
            </a:r>
            <a:r>
              <a:rPr lang="en-US" sz="3200" dirty="0" err="1">
                <a:latin typeface="UTM Avo" panose="02040603050506020204" pitchFamily="18" charset="0"/>
              </a:rPr>
              <a:t>lược</a:t>
            </a:r>
            <a:r>
              <a:rPr lang="en-US" sz="3200" dirty="0">
                <a:latin typeface="UTM Avo" panose="02040603050506020204" pitchFamily="18" charset="0"/>
              </a:rPr>
              <a:t>		   </a:t>
            </a:r>
            <a:r>
              <a:rPr lang="en-US" sz="3200" dirty="0" err="1">
                <a:latin typeface="UTM Avo" panose="02040603050506020204" pitchFamily="18" charset="0"/>
              </a:rPr>
              <a:t>ngược</a:t>
            </a:r>
            <a:r>
              <a:rPr lang="en-US" sz="3200" dirty="0">
                <a:latin typeface="UTM Avo" panose="02040603050506020204" pitchFamily="18" charset="0"/>
              </a:rPr>
              <a:t>		      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lướt</a:t>
            </a:r>
            <a:r>
              <a:rPr lang="en-US" sz="3200" dirty="0">
                <a:latin typeface="UTM Avo" panose="02040603050506020204" pitchFamily="18" charset="0"/>
              </a:rPr>
              <a:t>		     </a:t>
            </a:r>
            <a:r>
              <a:rPr lang="en-US" sz="3200" dirty="0" err="1">
                <a:latin typeface="UTM Avo" panose="02040603050506020204" pitchFamily="18" charset="0"/>
              </a:rPr>
              <a:t>lượt</a:t>
            </a:r>
            <a:r>
              <a:rPr lang="en-US" sz="3200" dirty="0">
                <a:latin typeface="UTM Avo" panose="02040603050506020204" pitchFamily="18" charset="0"/>
              </a:rPr>
              <a:t>		   </a:t>
            </a:r>
            <a:r>
              <a:rPr lang="en-US" sz="3200" dirty="0" err="1">
                <a:latin typeface="UTM Avo" panose="02040603050506020204" pitchFamily="18" charset="0"/>
              </a:rPr>
              <a:t>mướt</a:t>
            </a:r>
            <a:r>
              <a:rPr lang="en-US" sz="3200" dirty="0">
                <a:latin typeface="UTM Avo" panose="02040603050506020204" pitchFamily="18" charset="0"/>
              </a:rPr>
              <a:t>		       </a:t>
            </a:r>
            <a:r>
              <a:rPr lang="en-US" sz="3200" dirty="0" err="1">
                <a:latin typeface="UTM Avo" panose="02040603050506020204" pitchFamily="18" charset="0"/>
              </a:rPr>
              <a:t>mượt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52ABB-AF37-448E-A541-36D0A32CA1E6}"/>
              </a:ext>
            </a:extLst>
          </p:cNvPr>
          <p:cNvSpPr txBox="1"/>
          <p:nvPr/>
        </p:nvSpPr>
        <p:spPr>
          <a:xfrm>
            <a:off x="3954844" y="502526"/>
            <a:ext cx="785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ơc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FECD2-3EA3-4BC5-998D-28D758923D28}"/>
              </a:ext>
            </a:extLst>
          </p:cNvPr>
          <p:cNvSpPr txBox="1"/>
          <p:nvPr/>
        </p:nvSpPr>
        <p:spPr>
          <a:xfrm>
            <a:off x="6374328" y="3622264"/>
            <a:ext cx="4059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DA498-BA8A-445F-BAD1-B24E89E38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6" y="4563944"/>
            <a:ext cx="1402117" cy="931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F5C52-5621-4236-8D32-FDCCBBB9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10" y="4588434"/>
            <a:ext cx="1402118" cy="933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D229F-EDCB-40F2-A91F-B85481D07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81" y="4563944"/>
            <a:ext cx="1380458" cy="9310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27833D-351B-4B7C-82DB-B6813883806F}"/>
              </a:ext>
            </a:extLst>
          </p:cNvPr>
          <p:cNvSpPr txBox="1"/>
          <p:nvPr/>
        </p:nvSpPr>
        <p:spPr>
          <a:xfrm>
            <a:off x="2399620" y="5832254"/>
            <a:ext cx="1788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UTM Avo" panose="02040603050506020204" pitchFamily="18" charset="0"/>
              </a:rPr>
              <a:t>t</a:t>
            </a:r>
            <a:r>
              <a:rPr lang="en-US" sz="2800" dirty="0" err="1">
                <a:latin typeface="UTM Avo" panose="02040603050506020204" pitchFamily="18" charset="0"/>
              </a:rPr>
              <a:t>hước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kẻ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755EA-B5ED-4E85-A48D-9D4EDC2E1E3B}"/>
              </a:ext>
            </a:extLst>
          </p:cNvPr>
          <p:cNvSpPr txBox="1"/>
          <p:nvPr/>
        </p:nvSpPr>
        <p:spPr>
          <a:xfrm>
            <a:off x="5597826" y="5893809"/>
            <a:ext cx="155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dược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sĩ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717D6-4D2C-4BD2-B82E-81A03A2DCA40}"/>
              </a:ext>
            </a:extLst>
          </p:cNvPr>
          <p:cNvSpPr txBox="1"/>
          <p:nvPr/>
        </p:nvSpPr>
        <p:spPr>
          <a:xfrm>
            <a:off x="8507118" y="5893809"/>
            <a:ext cx="190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lướt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ván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2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4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5E3DC4-48EC-4F3A-B8F3-0AF992C9D7CE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480234-EA40-4FED-A6AB-0EF1CA5A9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28325B-DC5B-4983-B234-D7B902754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FDC182-FEF8-4754-AFB6-5A65DAB55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9259"/>
          <a:stretch/>
        </p:blipFill>
        <p:spPr>
          <a:xfrm>
            <a:off x="735497" y="20121"/>
            <a:ext cx="10401063" cy="6829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0043BE-5EA8-4AA4-856B-42141877CD4F}"/>
              </a:ext>
            </a:extLst>
          </p:cNvPr>
          <p:cNvSpPr txBox="1"/>
          <p:nvPr/>
        </p:nvSpPr>
        <p:spPr>
          <a:xfrm>
            <a:off x="1339178" y="2057309"/>
            <a:ext cx="3202342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59" dirty="0">
                <a:solidFill>
                  <a:schemeClr val="bg1"/>
                </a:solidFill>
                <a:latin typeface="HP001 4 hàng" panose="020B0603050302020204" pitchFamily="34" charset="0"/>
              </a:rPr>
              <a:t>Ŕ</a:t>
            </a:r>
            <a:r>
              <a:rPr lang="el-GR" sz="16559" dirty="0">
                <a:solidFill>
                  <a:schemeClr val="bg1"/>
                </a:solidFill>
                <a:latin typeface="HP001 4 hàng" panose="020B0603050302020204" pitchFamily="34" charset="0"/>
              </a:rPr>
              <a:t>έ</a:t>
            </a:r>
            <a:endParaRPr lang="en-US" sz="16559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CF5E0-7883-4134-9B09-A5C521303BFB}"/>
              </a:ext>
            </a:extLst>
          </p:cNvPr>
          <p:cNvSpPr txBox="1"/>
          <p:nvPr/>
        </p:nvSpPr>
        <p:spPr>
          <a:xfrm>
            <a:off x="5529284" y="2084943"/>
            <a:ext cx="48948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κŔ</a:t>
            </a:r>
            <a:r>
              <a:rPr lang="el-GR" sz="17000" dirty="0">
                <a:solidFill>
                  <a:schemeClr val="bg1"/>
                </a:solidFill>
                <a:latin typeface="HP001 4 hàng" panose="020B0603050302020204" pitchFamily="34" charset="0"/>
              </a:rPr>
              <a:t>ϐ</a:t>
            </a:r>
            <a:endParaRPr lang="en-US" sz="1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FDC182-FEF8-4754-AFB6-5A65DAB55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9259"/>
          <a:stretch/>
        </p:blipFill>
        <p:spPr>
          <a:xfrm>
            <a:off x="735497" y="20121"/>
            <a:ext cx="10401063" cy="6829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0043BE-5EA8-4AA4-856B-42141877CD4F}"/>
              </a:ext>
            </a:extLst>
          </p:cNvPr>
          <p:cNvSpPr txBox="1"/>
          <p:nvPr/>
        </p:nvSpPr>
        <p:spPr>
          <a:xfrm>
            <a:off x="1379818" y="2057309"/>
            <a:ext cx="3202342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59" dirty="0">
                <a:solidFill>
                  <a:schemeClr val="bg1"/>
                </a:solidFill>
                <a:latin typeface="HP001 4 hàng" panose="020B0603050302020204" pitchFamily="34" charset="0"/>
              </a:rPr>
              <a:t>Ŕ</a:t>
            </a:r>
            <a:r>
              <a:rPr lang="el-GR" sz="16559" dirty="0">
                <a:solidFill>
                  <a:schemeClr val="bg1"/>
                </a:solidFill>
                <a:latin typeface="HP001 4 hàng" panose="020B0603050302020204" pitchFamily="34" charset="0"/>
              </a:rPr>
              <a:t>Σ</a:t>
            </a:r>
            <a:endParaRPr lang="en-US" sz="16559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CF5E0-7883-4134-9B09-A5C521303BFB}"/>
              </a:ext>
            </a:extLst>
          </p:cNvPr>
          <p:cNvSpPr txBox="1"/>
          <p:nvPr/>
        </p:nvSpPr>
        <p:spPr>
          <a:xfrm>
            <a:off x="6047444" y="2115423"/>
            <a:ext cx="48948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lŔ</a:t>
            </a:r>
            <a:r>
              <a:rPr lang="lt-LT" sz="16800" dirty="0">
                <a:solidFill>
                  <a:schemeClr val="bg1"/>
                </a:solidFill>
                <a:latin typeface="HP001 4 hàng" panose="020B0603050302020204" pitchFamily="34" charset="0"/>
              </a:rPr>
              <a:t>ė</a:t>
            </a:r>
            <a:endParaRPr lang="en-US" sz="16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1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4" y="645513"/>
            <a:ext cx="1660415" cy="484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82BB72-5A62-452C-80E0-74BE223D6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81" y="201824"/>
            <a:ext cx="7726227" cy="63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01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2" y="1914526"/>
            <a:ext cx="1189007" cy="166111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C9C3B8-D1DF-4F56-86A8-D48D930B7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7" y="2086119"/>
            <a:ext cx="1085183" cy="245080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842" y="2100265"/>
            <a:ext cx="1099831" cy="25138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AF783B4-E299-47D5-97B5-0F070B7A729C}"/>
              </a:ext>
            </a:extLst>
          </p:cNvPr>
          <p:cNvGrpSpPr/>
          <p:nvPr/>
        </p:nvGrpSpPr>
        <p:grpSpPr>
          <a:xfrm>
            <a:off x="2781302" y="1686781"/>
            <a:ext cx="9153164" cy="4624457"/>
            <a:chOff x="2781302" y="1686781"/>
            <a:chExt cx="7320735" cy="4624457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E369BAE6-EB8C-4DA8-8110-F12C6BCD0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1302" y="1686781"/>
              <a:ext cx="7320735" cy="462445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994FA8-91B3-4548-9984-FBB9327B826B}"/>
                </a:ext>
              </a:extLst>
            </p:cNvPr>
            <p:cNvSpPr/>
            <p:nvPr/>
          </p:nvSpPr>
          <p:spPr>
            <a:xfrm>
              <a:off x="5379720" y="5356078"/>
              <a:ext cx="2423160" cy="172944"/>
            </a:xfrm>
            <a:prstGeom prst="rect">
              <a:avLst/>
            </a:prstGeom>
            <a:solidFill>
              <a:srgbClr val="FFC600"/>
            </a:solidFill>
            <a:ln>
              <a:solidFill>
                <a:srgbClr val="FFC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914525"/>
            <a:ext cx="640513" cy="613611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1" cy="151985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3407374" y="355810"/>
            <a:ext cx="5515524" cy="1173547"/>
          </a:xfrm>
          <a:prstGeom prst="wedgeRectCallout">
            <a:avLst>
              <a:gd name="adj1" fmla="val -14137"/>
              <a:gd name="adj2" fmla="val 131190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Cabaret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CHUYẾN XE TRI THỨC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5464254" y="3479561"/>
            <a:ext cx="5281205" cy="830997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 XE BUÝT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EA3630-923D-469A-8B2C-044D77B7FADA}"/>
              </a:ext>
            </a:extLst>
          </p:cNvPr>
          <p:cNvSpPr/>
          <p:nvPr/>
        </p:nvSpPr>
        <p:spPr>
          <a:xfrm>
            <a:off x="5643948" y="5555689"/>
            <a:ext cx="1595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1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38B0EA-B922-4E55-805A-87789A849181}"/>
              </a:ext>
            </a:extLst>
          </p:cNvPr>
          <p:cNvGrpSpPr/>
          <p:nvPr/>
        </p:nvGrpSpPr>
        <p:grpSpPr>
          <a:xfrm>
            <a:off x="955878" y="381000"/>
            <a:ext cx="1704771" cy="1736995"/>
            <a:chOff x="955878" y="381000"/>
            <a:chExt cx="1704771" cy="173699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83EB97D-18CF-43A9-A14D-53335863D56C}"/>
                </a:ext>
              </a:extLst>
            </p:cNvPr>
            <p:cNvSpPr/>
            <p:nvPr/>
          </p:nvSpPr>
          <p:spPr>
            <a:xfrm>
              <a:off x="955878" y="381000"/>
              <a:ext cx="1704771" cy="1736995"/>
            </a:xfrm>
            <a:prstGeom prst="ellipse">
              <a:avLst/>
            </a:prstGeom>
            <a:noFill/>
            <a:ln w="127000">
              <a:solidFill>
                <a:srgbClr val="C39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4310D74-28D4-41E1-9021-7627AC6D20B3}"/>
                </a:ext>
              </a:extLst>
            </p:cNvPr>
            <p:cNvSpPr/>
            <p:nvPr/>
          </p:nvSpPr>
          <p:spPr>
            <a:xfrm>
              <a:off x="1472537" y="1174749"/>
              <a:ext cx="868231" cy="168275"/>
            </a:xfrm>
            <a:prstGeom prst="roundRect">
              <a:avLst/>
            </a:prstGeom>
            <a:solidFill>
              <a:srgbClr val="F3F4BF"/>
            </a:solidFill>
            <a:ln>
              <a:solidFill>
                <a:srgbClr val="F3F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7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2C0019-1448-47D3-9AA1-1140DB8D8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19" y="240305"/>
            <a:ext cx="9301315" cy="4363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907720" y="4603364"/>
            <a:ext cx="1026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2400" dirty="0" err="1">
                <a:latin typeface="UTM Avo" panose="02040603050506020204" pitchFamily="18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hát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ca </a:t>
            </a:r>
            <a:r>
              <a:rPr lang="en-US" sz="2400" dirty="0" err="1">
                <a:latin typeface="UTM Avo" panose="02040603050506020204" pitchFamily="18" charset="0"/>
              </a:rPr>
              <a:t>sĩ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. Khi ra </a:t>
            </a:r>
            <a:r>
              <a:rPr lang="en-US" sz="2400" dirty="0" err="1">
                <a:latin typeface="UTM Avo" panose="02040603050506020204" pitchFamily="18" charset="0"/>
              </a:rPr>
              <a:t>biển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tàu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vượt</a:t>
            </a:r>
            <a:r>
              <a:rPr lang="en-US" sz="2400" dirty="0">
                <a:latin typeface="UTM Avo" panose="02040603050506020204" pitchFamily="18" charset="0"/>
              </a:rPr>
              <a:t> qua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sóng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Nhìn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bầu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trời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phi </a:t>
            </a:r>
            <a:r>
              <a:rPr lang="en-US" sz="2400" dirty="0" err="1">
                <a:latin typeface="UTM Avo" panose="02040603050506020204" pitchFamily="18" charset="0"/>
              </a:rPr>
              <a:t>công</a:t>
            </a:r>
            <a:r>
              <a:rPr lang="en-US" sz="2400" dirty="0">
                <a:latin typeface="UTM Avo" panose="02040603050506020204" pitchFamily="18" charset="0"/>
              </a:rPr>
              <a:t>. Nam </a:t>
            </a:r>
            <a:r>
              <a:rPr lang="en-US" sz="2400" dirty="0" err="1">
                <a:latin typeface="UTM Avo" panose="02040603050506020204" pitchFamily="18" charset="0"/>
              </a:rPr>
              <a:t>tự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: “Bao </a:t>
            </a:r>
            <a:r>
              <a:rPr lang="en-US" sz="2400" dirty="0" err="1">
                <a:latin typeface="UTM Avo" panose="02040603050506020204" pitchFamily="18" charset="0"/>
              </a:rPr>
              <a:t>giờ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nhỉ</a:t>
            </a:r>
            <a:r>
              <a:rPr lang="en-US" sz="2400" dirty="0">
                <a:latin typeface="UTM Avo" panose="02040603050506020204" pitchFamily="18" charset="0"/>
              </a:rPr>
              <a:t>?“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B9821-2BE7-4C8F-A1A5-F2979ABB7EDA}"/>
              </a:ext>
            </a:extLst>
          </p:cNvPr>
          <p:cNvSpPr txBox="1"/>
          <p:nvPr/>
        </p:nvSpPr>
        <p:spPr>
          <a:xfrm>
            <a:off x="4563610" y="4603364"/>
            <a:ext cx="8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ước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15563-FDE9-4842-BC55-EA230C7386D8}"/>
              </a:ext>
            </a:extLst>
          </p:cNvPr>
          <p:cNvSpPr txBox="1"/>
          <p:nvPr/>
        </p:nvSpPr>
        <p:spPr>
          <a:xfrm>
            <a:off x="1316828" y="4981803"/>
            <a:ext cx="8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ước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BC288-2ED8-4EF4-9925-2109DD39B4F2}"/>
              </a:ext>
            </a:extLst>
          </p:cNvPr>
          <p:cNvSpPr txBox="1"/>
          <p:nvPr/>
        </p:nvSpPr>
        <p:spPr>
          <a:xfrm>
            <a:off x="8495313" y="5348438"/>
            <a:ext cx="8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ước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5CF42-20AE-4081-88C0-0A8D6235D144}"/>
              </a:ext>
            </a:extLst>
          </p:cNvPr>
          <p:cNvSpPr txBox="1"/>
          <p:nvPr/>
        </p:nvSpPr>
        <p:spPr>
          <a:xfrm>
            <a:off x="10268618" y="4981803"/>
            <a:ext cx="91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vượt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2C0019-1448-47D3-9AA1-1140DB8D8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240305"/>
            <a:ext cx="10437292" cy="387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821005" y="4114800"/>
            <a:ext cx="10263863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2400" dirty="0" err="1">
                <a:latin typeface="UTM Avo" panose="02040603050506020204" pitchFamily="18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hát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ca </a:t>
            </a:r>
            <a:r>
              <a:rPr lang="en-US" sz="2400" dirty="0" err="1">
                <a:latin typeface="UTM Avo" panose="02040603050506020204" pitchFamily="18" charset="0"/>
              </a:rPr>
              <a:t>sĩ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. Khi ra </a:t>
            </a:r>
            <a:r>
              <a:rPr lang="en-US" sz="2400" dirty="0" err="1">
                <a:latin typeface="UTM Avo" panose="02040603050506020204" pitchFamily="18" charset="0"/>
              </a:rPr>
              <a:t>biển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tàu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vượt</a:t>
            </a:r>
            <a:r>
              <a:rPr lang="en-US" sz="2400" dirty="0">
                <a:latin typeface="UTM Avo" panose="02040603050506020204" pitchFamily="18" charset="0"/>
              </a:rPr>
              <a:t> qua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sóng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Nhìn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bầu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trời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phi </a:t>
            </a:r>
            <a:r>
              <a:rPr lang="en-US" sz="2400" dirty="0" err="1">
                <a:latin typeface="UTM Avo" panose="02040603050506020204" pitchFamily="18" charset="0"/>
              </a:rPr>
              <a:t>công</a:t>
            </a:r>
            <a:r>
              <a:rPr lang="en-US" sz="2400" dirty="0">
                <a:latin typeface="UTM Avo" panose="02040603050506020204" pitchFamily="18" charset="0"/>
              </a:rPr>
              <a:t>. Nam </a:t>
            </a:r>
            <a:r>
              <a:rPr lang="en-US" sz="2400" dirty="0" err="1">
                <a:latin typeface="UTM Avo" panose="02040603050506020204" pitchFamily="18" charset="0"/>
              </a:rPr>
              <a:t>tự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: “Bao </a:t>
            </a:r>
            <a:r>
              <a:rPr lang="en-US" sz="2400" dirty="0" err="1">
                <a:latin typeface="UTM Avo" panose="02040603050506020204" pitchFamily="18" charset="0"/>
              </a:rPr>
              <a:t>giờ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nhỉ</a:t>
            </a:r>
            <a:r>
              <a:rPr lang="en-US" sz="2400" dirty="0">
                <a:latin typeface="UTM Avo" panose="02040603050506020204" pitchFamily="18" charset="0"/>
              </a:rPr>
              <a:t>?“ </a:t>
            </a:r>
          </a:p>
        </p:txBody>
      </p:sp>
    </p:spTree>
    <p:extLst>
      <p:ext uri="{BB962C8B-B14F-4D97-AF65-F5344CB8AC3E}">
        <p14:creationId xmlns:p14="http://schemas.microsoft.com/office/powerpoint/2010/main" val="3782463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UTM Avo" panose="02040603050506020204" pitchFamily="18" charset="0"/>
              </a:rPr>
              <a:t>Ư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ớc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mơ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03B6C-D684-4AB9-817E-E0CA1403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20" y="1239785"/>
            <a:ext cx="8070471" cy="51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19" y="2023745"/>
            <a:ext cx="1528133" cy="25260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21" y="2032118"/>
            <a:ext cx="1524380" cy="251772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2" y="1914526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914525"/>
            <a:ext cx="640513" cy="613611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1" cy="151985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015098A-DBEE-43ED-B006-529907662E8E}"/>
              </a:ext>
            </a:extLst>
          </p:cNvPr>
          <p:cNvGrpSpPr/>
          <p:nvPr/>
        </p:nvGrpSpPr>
        <p:grpSpPr>
          <a:xfrm>
            <a:off x="1248872" y="1802092"/>
            <a:ext cx="10957826" cy="4624457"/>
            <a:chOff x="2781302" y="1686781"/>
            <a:chExt cx="7320735" cy="462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AB0A69-2FA5-406A-A195-37423B156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81302" y="1686781"/>
              <a:ext cx="7320735" cy="462445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5B11D9-8FA8-4AD1-838C-6A30D1918E9B}"/>
                </a:ext>
              </a:extLst>
            </p:cNvPr>
            <p:cNvSpPr/>
            <p:nvPr/>
          </p:nvSpPr>
          <p:spPr>
            <a:xfrm>
              <a:off x="5379720" y="5356078"/>
              <a:ext cx="2423160" cy="172944"/>
            </a:xfrm>
            <a:prstGeom prst="rect">
              <a:avLst/>
            </a:prstGeom>
            <a:solidFill>
              <a:srgbClr val="FFC600"/>
            </a:solidFill>
            <a:ln>
              <a:solidFill>
                <a:srgbClr val="FFC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3291361" y="3582194"/>
            <a:ext cx="84181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cưỡi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vuốt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3333143" y="499058"/>
            <a:ext cx="6217051" cy="1173547"/>
          </a:xfrm>
          <a:prstGeom prst="wedgeRectCallout">
            <a:avLst>
              <a:gd name="adj1" fmla="val -19081"/>
              <a:gd name="adj2" fmla="val 132601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buýt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2" y="6017355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1" y="6017355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BE9BCEE7-8267-4B99-B1AC-EBAB9F54FD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3CD70D5-6D66-4904-A9B9-E699D1CA8D41}"/>
              </a:ext>
            </a:extLst>
          </p:cNvPr>
          <p:cNvGrpSpPr/>
          <p:nvPr/>
        </p:nvGrpSpPr>
        <p:grpSpPr>
          <a:xfrm>
            <a:off x="955878" y="381000"/>
            <a:ext cx="1704771" cy="1736995"/>
            <a:chOff x="955878" y="381000"/>
            <a:chExt cx="1704771" cy="173699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E3708D-A09A-4F94-AAB0-AFF91EB78DE7}"/>
                </a:ext>
              </a:extLst>
            </p:cNvPr>
            <p:cNvSpPr/>
            <p:nvPr/>
          </p:nvSpPr>
          <p:spPr>
            <a:xfrm>
              <a:off x="955878" y="381000"/>
              <a:ext cx="1704771" cy="1736995"/>
            </a:xfrm>
            <a:prstGeom prst="ellipse">
              <a:avLst/>
            </a:prstGeom>
            <a:noFill/>
            <a:ln w="127000">
              <a:solidFill>
                <a:srgbClr val="C39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447128-B808-484B-B9A0-FE4857FCE648}"/>
                </a:ext>
              </a:extLst>
            </p:cNvPr>
            <p:cNvSpPr/>
            <p:nvPr/>
          </p:nvSpPr>
          <p:spPr>
            <a:xfrm>
              <a:off x="1472537" y="1174749"/>
              <a:ext cx="868231" cy="168275"/>
            </a:xfrm>
            <a:prstGeom prst="roundRect">
              <a:avLst/>
            </a:prstGeom>
            <a:solidFill>
              <a:srgbClr val="F3F4BF"/>
            </a:solidFill>
            <a:ln>
              <a:solidFill>
                <a:srgbClr val="F3F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651 0.02639 " pathEditMode="relative" rAng="0" ptsTypes="AA">
                                      <p:cBhvr>
                                        <p:cTn id="71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649"/>
                            </p:stCondLst>
                            <p:childTnLst>
                              <p:par>
                                <p:cTn id="9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/>
      <p:bldP spid="26" grpId="1"/>
      <p:bldP spid="26" grpId="2"/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49" y="2243293"/>
            <a:ext cx="1099831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51" y="2236871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2" y="1914526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7" y="166930"/>
            <a:ext cx="640513" cy="613611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57" y="166930"/>
            <a:ext cx="1519851" cy="151985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6F52461-8F4B-424D-B37F-E271475251E1}"/>
              </a:ext>
            </a:extLst>
          </p:cNvPr>
          <p:cNvGrpSpPr/>
          <p:nvPr/>
        </p:nvGrpSpPr>
        <p:grpSpPr>
          <a:xfrm>
            <a:off x="-92765" y="1980661"/>
            <a:ext cx="12727393" cy="4624457"/>
            <a:chOff x="2781302" y="1686781"/>
            <a:chExt cx="7320735" cy="46244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E16F9E-BFE3-42F2-B1D9-9E3D4BB5D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81302" y="1686781"/>
              <a:ext cx="7320735" cy="462445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61981-C013-484E-B017-3B08E4CA5DDF}"/>
                </a:ext>
              </a:extLst>
            </p:cNvPr>
            <p:cNvSpPr/>
            <p:nvPr/>
          </p:nvSpPr>
          <p:spPr>
            <a:xfrm>
              <a:off x="5379720" y="5356078"/>
              <a:ext cx="2423160" cy="172944"/>
            </a:xfrm>
            <a:prstGeom prst="rect">
              <a:avLst/>
            </a:prstGeom>
            <a:solidFill>
              <a:srgbClr val="FFC600"/>
            </a:solidFill>
            <a:ln>
              <a:solidFill>
                <a:srgbClr val="FFC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2910742" y="332694"/>
            <a:ext cx="7064850" cy="1354087"/>
          </a:xfrm>
          <a:prstGeom prst="wedgeRectCallout">
            <a:avLst>
              <a:gd name="adj1" fmla="val -17057"/>
              <a:gd name="adj2" fmla="val 106294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buýt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2540823" y="3866188"/>
            <a:ext cx="94842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nhuộm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luống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cuống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luốc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2" y="6017355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1" y="6017355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BB3E0D-C380-4D82-B815-2257BD814EC5}"/>
              </a:ext>
            </a:extLst>
          </p:cNvPr>
          <p:cNvGrpSpPr/>
          <p:nvPr/>
        </p:nvGrpSpPr>
        <p:grpSpPr>
          <a:xfrm>
            <a:off x="955878" y="381000"/>
            <a:ext cx="1704771" cy="1736995"/>
            <a:chOff x="955878" y="381000"/>
            <a:chExt cx="1704771" cy="173699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9B95B17-1394-433F-8FA1-E42173F0721F}"/>
                </a:ext>
              </a:extLst>
            </p:cNvPr>
            <p:cNvSpPr/>
            <p:nvPr/>
          </p:nvSpPr>
          <p:spPr>
            <a:xfrm>
              <a:off x="955878" y="381000"/>
              <a:ext cx="1704771" cy="1736995"/>
            </a:xfrm>
            <a:prstGeom prst="ellipse">
              <a:avLst/>
            </a:prstGeom>
            <a:noFill/>
            <a:ln w="127000">
              <a:solidFill>
                <a:srgbClr val="C39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54DF759-D31B-41F7-9914-1978529EAE4D}"/>
                </a:ext>
              </a:extLst>
            </p:cNvPr>
            <p:cNvSpPr/>
            <p:nvPr/>
          </p:nvSpPr>
          <p:spPr>
            <a:xfrm>
              <a:off x="1472537" y="1174749"/>
              <a:ext cx="868231" cy="168275"/>
            </a:xfrm>
            <a:prstGeom prst="roundRect">
              <a:avLst/>
            </a:prstGeom>
            <a:solidFill>
              <a:srgbClr val="F3F4BF"/>
            </a:solidFill>
            <a:ln>
              <a:solidFill>
                <a:srgbClr val="F3F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1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71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649"/>
                            </p:stCondLst>
                            <p:childTnLst>
                              <p:par>
                                <p:cTn id="9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21" y="2167480"/>
            <a:ext cx="1069367" cy="249113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61" y="2167480"/>
            <a:ext cx="1063289" cy="249113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2" y="1914526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914525"/>
            <a:ext cx="640513" cy="613611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1" cy="151985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5A7409D-CFB4-49F6-9147-ECF54F6EBDC7}"/>
              </a:ext>
            </a:extLst>
          </p:cNvPr>
          <p:cNvGrpSpPr/>
          <p:nvPr/>
        </p:nvGrpSpPr>
        <p:grpSpPr>
          <a:xfrm>
            <a:off x="955878" y="1524746"/>
            <a:ext cx="10732676" cy="5292483"/>
            <a:chOff x="2781302" y="1686781"/>
            <a:chExt cx="7320735" cy="46244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7DFAAE-F7AD-4AEF-BF98-52CCCA405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1302" y="1686781"/>
              <a:ext cx="7320735" cy="462445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26DBFB9-B27B-4789-A0E4-C76AA1BD16E8}"/>
                </a:ext>
              </a:extLst>
            </p:cNvPr>
            <p:cNvSpPr/>
            <p:nvPr/>
          </p:nvSpPr>
          <p:spPr>
            <a:xfrm>
              <a:off x="5379720" y="5356078"/>
              <a:ext cx="2423160" cy="172944"/>
            </a:xfrm>
            <a:prstGeom prst="rect">
              <a:avLst/>
            </a:prstGeom>
            <a:solidFill>
              <a:srgbClr val="FFC600"/>
            </a:solidFill>
            <a:ln>
              <a:solidFill>
                <a:srgbClr val="FFC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2" y="6017355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1" y="6017355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/ĐÚNG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DC93A-453F-4A60-9CB8-77E45E3A9020}"/>
              </a:ext>
            </a:extLst>
          </p:cNvPr>
          <p:cNvGrpSpPr/>
          <p:nvPr/>
        </p:nvGrpSpPr>
        <p:grpSpPr>
          <a:xfrm>
            <a:off x="955878" y="381000"/>
            <a:ext cx="1704771" cy="1736995"/>
            <a:chOff x="955878" y="381000"/>
            <a:chExt cx="1704771" cy="173699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218376-00EE-4F2D-9E96-043FBD7F2357}"/>
                </a:ext>
              </a:extLst>
            </p:cNvPr>
            <p:cNvSpPr/>
            <p:nvPr/>
          </p:nvSpPr>
          <p:spPr>
            <a:xfrm>
              <a:off x="955878" y="381000"/>
              <a:ext cx="1704771" cy="1736995"/>
            </a:xfrm>
            <a:prstGeom prst="ellipse">
              <a:avLst/>
            </a:prstGeom>
            <a:noFill/>
            <a:ln w="127000">
              <a:solidFill>
                <a:srgbClr val="C39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F6E56CA-94B6-4CA3-8812-306785CC8A60}"/>
                </a:ext>
              </a:extLst>
            </p:cNvPr>
            <p:cNvSpPr/>
            <p:nvPr/>
          </p:nvSpPr>
          <p:spPr>
            <a:xfrm>
              <a:off x="1472537" y="1174749"/>
              <a:ext cx="868231" cy="168275"/>
            </a:xfrm>
            <a:prstGeom prst="roundRect">
              <a:avLst/>
            </a:prstGeom>
            <a:solidFill>
              <a:srgbClr val="F3F4BF"/>
            </a:solidFill>
            <a:ln>
              <a:solidFill>
                <a:srgbClr val="F3F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7D23FA-FAE0-4467-89A9-5CBE86DC7643}"/>
              </a:ext>
            </a:extLst>
          </p:cNvPr>
          <p:cNvGrpSpPr/>
          <p:nvPr/>
        </p:nvGrpSpPr>
        <p:grpSpPr>
          <a:xfrm>
            <a:off x="955878" y="1569188"/>
            <a:ext cx="10732676" cy="5292483"/>
            <a:chOff x="2781302" y="1686781"/>
            <a:chExt cx="7320735" cy="46244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5EB5DA9-0A74-47F0-A88D-2C8F72B1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1302" y="1686781"/>
              <a:ext cx="7320735" cy="462445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737BCB-8AC7-45F3-AA68-81864B0CF9DC}"/>
                </a:ext>
              </a:extLst>
            </p:cNvPr>
            <p:cNvSpPr/>
            <p:nvPr/>
          </p:nvSpPr>
          <p:spPr>
            <a:xfrm>
              <a:off x="5379720" y="5356078"/>
              <a:ext cx="2423160" cy="172944"/>
            </a:xfrm>
            <a:prstGeom prst="rect">
              <a:avLst/>
            </a:prstGeom>
            <a:solidFill>
              <a:srgbClr val="FFC600"/>
            </a:solidFill>
            <a:ln>
              <a:solidFill>
                <a:srgbClr val="FFC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2857427" y="141430"/>
            <a:ext cx="6465352" cy="1173547"/>
          </a:xfrm>
          <a:prstGeom prst="wedgeRectCallout">
            <a:avLst>
              <a:gd name="adj1" fmla="val -15488"/>
              <a:gd name="adj2" fmla="val 122694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buýt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9485EE-1316-4403-9CE1-3E16F9D07B86}"/>
              </a:ext>
            </a:extLst>
          </p:cNvPr>
          <p:cNvGrpSpPr/>
          <p:nvPr/>
        </p:nvGrpSpPr>
        <p:grpSpPr>
          <a:xfrm>
            <a:off x="955878" y="1622197"/>
            <a:ext cx="10732676" cy="5292483"/>
            <a:chOff x="2781302" y="1686781"/>
            <a:chExt cx="7320735" cy="462445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6CB2C1-C3CA-495B-AD7B-6C881D801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1302" y="1686781"/>
              <a:ext cx="7320735" cy="4624457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B81B2B-726D-44F0-8E12-4E9F057EE83A}"/>
                </a:ext>
              </a:extLst>
            </p:cNvPr>
            <p:cNvSpPr/>
            <p:nvPr/>
          </p:nvSpPr>
          <p:spPr>
            <a:xfrm>
              <a:off x="5379720" y="5356078"/>
              <a:ext cx="2423160" cy="172944"/>
            </a:xfrm>
            <a:prstGeom prst="rect">
              <a:avLst/>
            </a:prstGeom>
            <a:solidFill>
              <a:srgbClr val="FFC600"/>
            </a:solidFill>
            <a:ln>
              <a:solidFill>
                <a:srgbClr val="FFC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C4E7838-141E-4184-BC00-2EF687E8537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10590" r="7398" b="6499"/>
          <a:stretch/>
        </p:blipFill>
        <p:spPr>
          <a:xfrm>
            <a:off x="1331716" y="2583100"/>
            <a:ext cx="10189923" cy="37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128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71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CA06B-C413-4B79-9D58-5FAFEEE75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6"/>
          <a:stretch/>
        </p:blipFill>
        <p:spPr>
          <a:xfrm>
            <a:off x="550109" y="922010"/>
            <a:ext cx="10773737" cy="4113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27282-4D9B-470D-A6C1-C4868692C98E}"/>
              </a:ext>
            </a:extLst>
          </p:cNvPr>
          <p:cNvSpPr txBox="1"/>
          <p:nvPr/>
        </p:nvSpPr>
        <p:spPr>
          <a:xfrm>
            <a:off x="2822713" y="5168348"/>
            <a:ext cx="648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lướt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sóng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3405808" y="5181600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45307-19B7-4E1E-98E4-ECD0367D3F8A}"/>
              </a:ext>
            </a:extLst>
          </p:cNvPr>
          <p:cNvSpPr txBox="1"/>
          <p:nvPr/>
        </p:nvSpPr>
        <p:spPr>
          <a:xfrm>
            <a:off x="4432851" y="5181600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EB839-FC49-44A0-8825-2A54794AAC25}"/>
              </a:ext>
            </a:extLst>
          </p:cNvPr>
          <p:cNvSpPr txBox="1"/>
          <p:nvPr/>
        </p:nvSpPr>
        <p:spPr>
          <a:xfrm>
            <a:off x="5277678" y="5174733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335</Words>
  <Application>Microsoft Office PowerPoint</Application>
  <PresentationFormat>Widescreen</PresentationFormat>
  <Paragraphs>57</Paragraphs>
  <Slides>24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HP001 4 hàng</vt:lpstr>
      <vt:lpstr>Quicksand Medium</vt:lpstr>
      <vt:lpstr>Tahoma</vt:lpstr>
      <vt:lpstr>UTM Avo</vt:lpstr>
      <vt:lpstr>UTM Cabaret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 Nhung Nguyen Thi</cp:lastModifiedBy>
  <cp:revision>311</cp:revision>
  <dcterms:created xsi:type="dcterms:W3CDTF">2021-06-02T01:34:28Z</dcterms:created>
  <dcterms:modified xsi:type="dcterms:W3CDTF">2021-12-28T07:05:53Z</dcterms:modified>
</cp:coreProperties>
</file>