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1" r:id="rId5"/>
  </p:sldMasterIdLst>
  <p:sldIdLst>
    <p:sldId id="2007577112" r:id="rId6"/>
    <p:sldId id="268" r:id="rId7"/>
    <p:sldId id="267" r:id="rId8"/>
    <p:sldId id="265" r:id="rId9"/>
    <p:sldId id="264" r:id="rId10"/>
    <p:sldId id="263" r:id="rId11"/>
    <p:sldId id="260" r:id="rId12"/>
    <p:sldId id="262" r:id="rId13"/>
    <p:sldId id="2007577113" r:id="rId14"/>
    <p:sldId id="3399" r:id="rId15"/>
    <p:sldId id="269" r:id="rId16"/>
    <p:sldId id="2007577118" r:id="rId17"/>
    <p:sldId id="2007577119" r:id="rId18"/>
    <p:sldId id="270" r:id="rId19"/>
    <p:sldId id="2007577120" r:id="rId20"/>
    <p:sldId id="271" r:id="rId21"/>
    <p:sldId id="272" r:id="rId22"/>
    <p:sldId id="274" r:id="rId23"/>
    <p:sldId id="257" r:id="rId24"/>
    <p:sldId id="2007577122" r:id="rId25"/>
    <p:sldId id="276" r:id="rId26"/>
    <p:sldId id="2007577123" r:id="rId27"/>
    <p:sldId id="2007577124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1616" y="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4143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47989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835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98124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678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9714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2987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1530"/>
      </p:ext>
    </p:extLst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8512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6753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07661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2227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94812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GIF"/><Relationship Id="rId15" Type="http://schemas.openxmlformats.org/officeDocument/2006/relationships/image" Target="../media/image45.png"/><Relationship Id="rId10" Type="http://schemas.openxmlformats.org/officeDocument/2006/relationships/image" Target="../media/image41.GIF"/><Relationship Id="rId4" Type="http://schemas.microsoft.com/office/2007/relationships/hdphoto" Target="../media/hdphoto1.wdp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image" Target="../media/image41.GIF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1.GIF"/><Relationship Id="rId5" Type="http://schemas.openxmlformats.org/officeDocument/2006/relationships/image" Target="../media/image39.GIF"/><Relationship Id="rId4" Type="http://schemas.openxmlformats.org/officeDocument/2006/relationships/image" Target="../media/image40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6.png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9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92">
        <p:random/>
      </p:transition>
    </mc:Choice>
    <mc:Fallback xmlns="">
      <p:transition spd="slow" advTm="7792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2795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2"/>
    </mc:Choice>
    <mc:Fallback xmlns="">
      <p:transition spd="slow" advTm="142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05663" y="49555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44915" y="483451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419" y="1981200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814591" y="279539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271156" y="2841546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77641" y="45720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7642" y="3429000"/>
            <a:ext cx="194887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67400" y="3429000"/>
            <a:ext cx="1828800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211554"/>
      </p:ext>
    </p:extLst>
  </p:cSld>
  <p:clrMapOvr>
    <a:masterClrMapping/>
  </p:clrMapOvr>
  <p:transition advTm="123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14400"/>
            <a:ext cx="5828281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3">
        <p:random/>
      </p:transition>
    </mc:Choice>
    <mc:Fallback xmlns="">
      <p:transition spd="slow" advTm="783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/>
          <p:nvPr/>
        </p:nvSpPr>
        <p:spPr>
          <a:xfrm>
            <a:off x="1752600" y="21336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Minus 3"/>
          <p:cNvSpPr/>
          <p:nvPr/>
        </p:nvSpPr>
        <p:spPr bwMode="auto">
          <a:xfrm>
            <a:off x="2701335" y="2820263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 bwMode="auto">
          <a:xfrm>
            <a:off x="4960149" y="2814566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 bwMode="auto">
          <a:xfrm>
            <a:off x="6528462" y="280312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 bwMode="auto">
          <a:xfrm>
            <a:off x="8898856" y="280312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 bwMode="auto">
          <a:xfrm>
            <a:off x="2425301" y="3721084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4522075" y="372107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962793" y="372107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8927437" y="3766554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7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017">
        <p:random/>
      </p:transition>
    </mc:Choice>
    <mc:Fallback xmlns="">
      <p:transition spd="slow" advTm="1410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11357" y="77676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77641" y="32004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88041" y="2024535"/>
            <a:ext cx="185075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36919" y="2043324"/>
            <a:ext cx="1981200" cy="10480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52600" y="46482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29937"/>
      </p:ext>
    </p:extLst>
  </p:cSld>
  <p:clrMapOvr>
    <a:masterClrMapping/>
  </p:clrMapOvr>
  <p:transition advTm="2727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147" y="685801"/>
            <a:ext cx="1951704" cy="584776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E7E6E6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3600" b="1" dirty="0">
                <a:solidFill>
                  <a:srgbClr val="E7E6E6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122" name="Picture 2" descr="D:\Users\TV1-T1\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474392" y="1919090"/>
            <a:ext cx="2727008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TV1-T1\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1327285" y="1975460"/>
            <a:ext cx="2285999" cy="113725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TV1-T1\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3" t="60091" r="40653" b="31127"/>
          <a:stretch/>
        </p:blipFill>
        <p:spPr bwMode="auto">
          <a:xfrm>
            <a:off x="4450744" y="1919091"/>
            <a:ext cx="3169255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009372" y="992575"/>
            <a:ext cx="4648200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74442" y="5225216"/>
            <a:ext cx="27432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03392" y="5225216"/>
            <a:ext cx="29337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22843" y="5225216"/>
            <a:ext cx="2552701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endCxn id="9" idx="0"/>
          </p:cNvCxnSpPr>
          <p:nvPr/>
        </p:nvCxnSpPr>
        <p:spPr bwMode="auto">
          <a:xfrm>
            <a:off x="2110679" y="3087327"/>
            <a:ext cx="4059563" cy="213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7" idx="2"/>
            <a:endCxn id="10" idx="0"/>
          </p:cNvCxnSpPr>
          <p:nvPr/>
        </p:nvCxnSpPr>
        <p:spPr bwMode="auto">
          <a:xfrm>
            <a:off x="6035372" y="3130870"/>
            <a:ext cx="3163822" cy="20943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5122" idx="2"/>
            <a:endCxn id="5" idx="0"/>
          </p:cNvCxnSpPr>
          <p:nvPr/>
        </p:nvCxnSpPr>
        <p:spPr bwMode="auto">
          <a:xfrm flipH="1">
            <a:off x="3046042" y="3130869"/>
            <a:ext cx="6791854" cy="20943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Minus 18"/>
          <p:cNvSpPr/>
          <p:nvPr/>
        </p:nvSpPr>
        <p:spPr bwMode="auto">
          <a:xfrm>
            <a:off x="2239727" y="5894084"/>
            <a:ext cx="1720716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4976868" y="5911016"/>
            <a:ext cx="1265546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6102915" y="5894084"/>
            <a:ext cx="1263950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8763139" y="5863391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081078"/>
      </p:ext>
    </p:extLst>
  </p:cSld>
  <p:clrMapOvr>
    <a:masterClrMapping/>
  </p:clrMapOvr>
  <p:transition advTm="150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32" y="443107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57" y="1166352"/>
            <a:ext cx="2419775" cy="1461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695188" y="1200338"/>
            <a:ext cx="8686800" cy="4748272"/>
          </a:xfrm>
          <a:prstGeom prst="star4">
            <a:avLst>
              <a:gd name="adj" fmla="val 1285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48" y="969280"/>
            <a:ext cx="2686050" cy="1695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07" y="4419600"/>
            <a:ext cx="2105025" cy="2171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4" y="3841223"/>
            <a:ext cx="2971800" cy="2352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116522" y="355856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0012" y="2566918"/>
            <a:ext cx="1558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7200" y="2628249"/>
            <a:ext cx="1301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0012" y="3962401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2666" y="3938412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156608"/>
      </p:ext>
    </p:extLst>
  </p:cSld>
  <p:clrMapOvr>
    <a:masterClrMapping/>
  </p:clrMapOvr>
  <p:transition advTm="70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667" y="398694"/>
            <a:ext cx="1744979" cy="695427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162300" y="461429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1676400" y="1219200"/>
            <a:ext cx="8686800" cy="4748272"/>
          </a:xfrm>
          <a:prstGeom prst="star4">
            <a:avLst>
              <a:gd name="adj" fmla="val 12142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55" y="1015569"/>
            <a:ext cx="2382567" cy="1545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042565"/>
            <a:ext cx="2143125" cy="12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3" y="4057650"/>
            <a:ext cx="2990850" cy="1619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27" y="3900745"/>
            <a:ext cx="2790825" cy="1638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5467" y="2514601"/>
            <a:ext cx="1917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0846" y="2561127"/>
            <a:ext cx="199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2889" y="5675084"/>
            <a:ext cx="2021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0846" y="5542646"/>
            <a:ext cx="2501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215621"/>
      </p:ext>
    </p:extLst>
  </p:cSld>
  <p:clrMapOvr>
    <a:masterClrMapping/>
  </p:clrMapOvr>
  <p:transition advTm="67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6426" y="160338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28754" y="384394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412111"/>
            <a:ext cx="3352800" cy="949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28911" y="1489181"/>
            <a:ext cx="1622119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13119" y="1489337"/>
            <a:ext cx="1654481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71899" y="3361823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2963694" y="389100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782350" y="390360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824036" y="386788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8792443" y="3909402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2784429" y="4531299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4845938" y="4495928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6984959" y="4482874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8962772" y="4552403"/>
            <a:ext cx="965283" cy="82196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 descr="D:\Users\TV1-T1\1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2497614" y="4813964"/>
            <a:ext cx="1015917" cy="737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99" y="4869128"/>
            <a:ext cx="1219201" cy="55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Users\TV1-T1\1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530502" y="4926795"/>
            <a:ext cx="1086979" cy="51226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789319" y="5423187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1956" y="5488918"/>
            <a:ext cx="2149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12666" y="5488917"/>
            <a:ext cx="209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1803214" y="6096936"/>
            <a:ext cx="1202358" cy="161423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3160050" y="6111916"/>
            <a:ext cx="914823" cy="161423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6188480" y="6088357"/>
            <a:ext cx="914823" cy="13731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8686800" y="6026434"/>
            <a:ext cx="1241255" cy="166193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938402"/>
      </p:ext>
    </p:extLst>
  </p:cSld>
  <p:clrMapOvr>
    <a:masterClrMapping/>
  </p:clrMapOvr>
  <p:transition advTm="56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2" grpId="0"/>
      <p:bldP spid="23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14500" y="6563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1025090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1542"/>
      </p:ext>
    </p:extLst>
  </p:cSld>
  <p:clrMapOvr>
    <a:masterClrMapping/>
  </p:clrMapOvr>
  <p:transition advTm="1427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5953" r="7195" b="6973"/>
          <a:stretch/>
        </p:blipFill>
        <p:spPr>
          <a:xfrm>
            <a:off x="13317" y="0"/>
            <a:ext cx="122682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352800"/>
            <a:ext cx="1221581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3401" y="690562"/>
            <a:ext cx="891105" cy="1138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2133599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397795"/>
      </p:ext>
    </p:extLst>
  </p:cSld>
  <p:clrMapOvr>
    <a:masterClrMapping/>
  </p:clrMapOvr>
  <p:transition advTm="638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81000" y="-228600"/>
            <a:ext cx="2514600" cy="838200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200"/>
            <a:ext cx="864971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901">
        <p:random/>
      </p:transition>
    </mc:Choice>
    <mc:Fallback xmlns="">
      <p:transition spd="slow" advTm="11901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800" y="6096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11" name="12990685554248988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371600"/>
            <a:ext cx="9334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20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0"/>
            <a:ext cx="2514600" cy="838200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08704"/>
            <a:ext cx="8169318" cy="54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86">
        <p:random/>
      </p:transition>
    </mc:Choice>
    <mc:Fallback xmlns="">
      <p:transition spd="slow" advTm="18886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828800"/>
            <a:ext cx="10515194" cy="1325512"/>
          </a:xfrm>
        </p:spPr>
        <p:txBody>
          <a:bodyPr>
            <a:norm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4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13">
        <p:random/>
      </p:transition>
    </mc:Choice>
    <mc:Fallback xmlns="">
      <p:transition spd="slow" advTm="155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98120" y="4193220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4792003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633326" y="1896036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53669" y="3541742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9501"/>
      </p:ext>
    </p:extLst>
  </p:cSld>
  <p:clrMapOvr>
    <a:masterClrMapping/>
  </p:clrMapOvr>
  <p:transition advTm="13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1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3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1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3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5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7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9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640584" y="14463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065" y="30477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70379" y="1847433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c……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s 2"/>
          <p:cNvSpPr/>
          <p:nvPr/>
        </p:nvSpPr>
        <p:spPr>
          <a:xfrm>
            <a:off x="1905001" y="3818574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s 4"/>
          <p:cNvSpPr/>
          <p:nvPr/>
        </p:nvSpPr>
        <p:spPr>
          <a:xfrm>
            <a:off x="6117921" y="3818574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1014801" y="3760560"/>
            <a:ext cx="1066800" cy="704671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58110" y="793269"/>
            <a:ext cx="95365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448615"/>
      </p:ext>
    </p:extLst>
  </p:cSld>
  <p:clrMapOvr>
    <a:masterClrMapping/>
  </p:clrMapOvr>
  <p:transition advTm="43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2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37708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12555" y="39232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60927" y="33906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8601" y="1371601"/>
            <a:ext cx="56765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……..</a:t>
            </a:r>
          </a:p>
        </p:txBody>
      </p:sp>
      <p:sp>
        <p:nvSpPr>
          <p:cNvPr id="9" name="Rectangles 4"/>
          <p:cNvSpPr/>
          <p:nvPr/>
        </p:nvSpPr>
        <p:spPr>
          <a:xfrm>
            <a:off x="2152390" y="2936762"/>
            <a:ext cx="3257810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s 5"/>
          <p:cNvSpPr/>
          <p:nvPr/>
        </p:nvSpPr>
        <p:spPr>
          <a:xfrm>
            <a:off x="6324600" y="2936761"/>
            <a:ext cx="3429000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miley Face 10"/>
          <p:cNvSpPr/>
          <p:nvPr/>
        </p:nvSpPr>
        <p:spPr bwMode="auto">
          <a:xfrm>
            <a:off x="9601200" y="3169175"/>
            <a:ext cx="914400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27707" y="444425"/>
            <a:ext cx="95365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651713"/>
      </p:ext>
    </p:extLst>
  </p:cSld>
  <p:clrMapOvr>
    <a:masterClrMapping/>
  </p:clrMapOvr>
  <p:transition advTm="43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8" dur="3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0" grpId="1" animBg="1"/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805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1944" y="911245"/>
            <a:ext cx="99654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5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57275" y="1853245"/>
            <a:ext cx="903691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702543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488184" y="1293950"/>
            <a:ext cx="71124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2308527" y="3238246"/>
            <a:ext cx="123588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0809" y="4789586"/>
            <a:ext cx="2274874" cy="1330254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 bwMode="auto">
          <a:xfrm>
            <a:off x="9525000" y="2618178"/>
            <a:ext cx="1071041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56971"/>
      </p:ext>
    </p:extLst>
  </p:cSld>
  <p:clrMapOvr>
    <a:masterClrMapping/>
  </p:clrMapOvr>
  <p:transition advTm="27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1" dur="2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5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971800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435345"/>
            <a:ext cx="10515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018773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iley Face 1"/>
          <p:cNvSpPr/>
          <p:nvPr/>
        </p:nvSpPr>
        <p:spPr bwMode="auto">
          <a:xfrm>
            <a:off x="2766903" y="4845543"/>
            <a:ext cx="1295400" cy="76200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4800" y="4807125"/>
            <a:ext cx="3166251" cy="83099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222796"/>
      </p:ext>
    </p:extLst>
  </p:cSld>
  <p:clrMapOvr>
    <a:masterClrMapping/>
  </p:clrMapOvr>
  <p:transition advTm="51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9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3" dur="3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3469E-6 C -0.02066 0.00231 -0.04115 0.00509 -0.06163 0.0074 C -0.08542 0.01526 -0.11129 0.01804 -0.13577 0.02012 C -0.26094 0.0444 -0.38889 0.01758 -0.51511 0.02752 C -0.52431 0.0296 -0.53316 0.03145 -0.54254 0.03284 C -0.56754 0.03978 -0.59254 0.04255 -0.61788 0.04556 C -0.63177 0.05481 -0.66528 0.0555 -0.6809 0.05851 C -0.7375 0.05782 -0.7941 0.05782 -0.8507 0.05666 C -0.86511 0.05643 -0.87622 0.03908 -0.88906 0.03469 C -0.89618 0.02845 -0.9059 0.02174 -0.91111 0.01272 C -0.9158 0.00463 -0.91945 -0.00439 -0.92344 -0.01272 C -0.92552 -0.01711 -0.92847 -0.02081 -0.93021 -0.02544 C -0.93524 -0.03862 -0.94011 -0.05134 -0.94809 -0.06198 C -0.94844 -0.06383 -0.94861 -0.06591 -0.94931 -0.06753 C -0.95 -0.06938 -0.95209 -0.07285 -0.95209 -0.07285 " pathEditMode="relative" ptsTypes="ffffffffff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684"/>
          <a:stretch/>
        </p:blipFill>
        <p:spPr>
          <a:xfrm>
            <a:off x="0" y="-38100"/>
            <a:ext cx="12192000" cy="461922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819400" y="4648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21504-23EC-4FCB-8869-BB0E7AADA209}"/>
              </a:ext>
            </a:extLst>
          </p:cNvPr>
          <p:cNvSpPr/>
          <p:nvPr/>
        </p:nvSpPr>
        <p:spPr bwMode="auto">
          <a:xfrm>
            <a:off x="668824" y="734388"/>
            <a:ext cx="2667000" cy="838201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6" y="734388"/>
            <a:ext cx="846497" cy="99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535EA71-3D65-4AE0-8E1C-17C7DCB7C5C4}"/>
              </a:ext>
            </a:extLst>
          </p:cNvPr>
          <p:cNvSpPr/>
          <p:nvPr/>
        </p:nvSpPr>
        <p:spPr bwMode="auto">
          <a:xfrm>
            <a:off x="3505200" y="-38100"/>
            <a:ext cx="2971800" cy="213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98F13-06DC-40F0-9E05-FAF5C966E1B9}"/>
              </a:ext>
            </a:extLst>
          </p:cNvPr>
          <p:cNvSpPr txBox="1"/>
          <p:nvPr/>
        </p:nvSpPr>
        <p:spPr>
          <a:xfrm>
            <a:off x="3818296" y="52427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083986"/>
      </p:ext>
    </p:extLst>
  </p:cSld>
  <p:clrMapOvr>
    <a:masterClrMapping/>
  </p:clrMapOvr>
  <p:transition advTm="47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BFEAE2-598C-4C68-8AF5-7D6276E1DF6E}"/>
              </a:ext>
            </a:extLst>
          </p:cNvPr>
          <p:cNvSpPr txBox="1"/>
          <p:nvPr/>
        </p:nvSpPr>
        <p:spPr>
          <a:xfrm>
            <a:off x="2400300" y="2209800"/>
            <a:ext cx="739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69 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24">
        <p:random/>
      </p:transition>
    </mc:Choice>
    <mc:Fallback xmlns="">
      <p:transition spd="slow" advTm="7524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4|1.6|2.4|1.4|1.6|98.3|20.6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5|1.5|0.7|20.3|6|4.8|1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9|0.6|1.5|15.8|4.2|4.7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|0.2|0.2|1.6|0.9|1|0.2|0.3|0.8|1.9|1.1|0.6|1.4|0.7|0.4|0|1.7|2.4|6.2|2.1|1.4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7|4.5|3.8|11.3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|5.9|2.8|11.8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3|2.4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8.5|3.2|27.6|14.7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|8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230</Words>
  <Application>Microsoft Office PowerPoint</Application>
  <PresentationFormat>Widescreen</PresentationFormat>
  <Paragraphs>78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Microsoft YaHei</vt:lpstr>
      <vt:lpstr>Arial</vt:lpstr>
      <vt:lpstr>Arial-Rounded</vt:lpstr>
      <vt:lpstr>Calibri</vt:lpstr>
      <vt:lpstr>1_Default Design</vt:lpstr>
      <vt:lpstr>1_Office Theme</vt:lpstr>
      <vt:lpstr>https://www.freeppt7.com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Hong Nhung Nguyen Thi</cp:lastModifiedBy>
  <cp:revision>67</cp:revision>
  <dcterms:created xsi:type="dcterms:W3CDTF">2020-11-09T02:49:13Z</dcterms:created>
  <dcterms:modified xsi:type="dcterms:W3CDTF">2021-12-19T15:02:20Z</dcterms:modified>
</cp:coreProperties>
</file>