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1"/>
  </p:notesMasterIdLst>
  <p:sldIdLst>
    <p:sldId id="528" r:id="rId2"/>
    <p:sldId id="493" r:id="rId3"/>
    <p:sldId id="524" r:id="rId4"/>
    <p:sldId id="531" r:id="rId5"/>
    <p:sldId id="490" r:id="rId6"/>
    <p:sldId id="534" r:id="rId7"/>
    <p:sldId id="535" r:id="rId8"/>
    <p:sldId id="536" r:id="rId9"/>
    <p:sldId id="538" r:id="rId10"/>
    <p:sldId id="570" r:id="rId11"/>
    <p:sldId id="539" r:id="rId12"/>
    <p:sldId id="572" r:id="rId13"/>
    <p:sldId id="574" r:id="rId14"/>
    <p:sldId id="575" r:id="rId15"/>
    <p:sldId id="541" r:id="rId16"/>
    <p:sldId id="565" r:id="rId17"/>
    <p:sldId id="545" r:id="rId18"/>
    <p:sldId id="491" r:id="rId19"/>
    <p:sldId id="566" r:id="rId20"/>
    <p:sldId id="567" r:id="rId21"/>
    <p:sldId id="560" r:id="rId22"/>
    <p:sldId id="559" r:id="rId23"/>
    <p:sldId id="561" r:id="rId24"/>
    <p:sldId id="485" r:id="rId25"/>
    <p:sldId id="526" r:id="rId26"/>
    <p:sldId id="555" r:id="rId27"/>
    <p:sldId id="492" r:id="rId28"/>
    <p:sldId id="453" r:id="rId29"/>
    <p:sldId id="454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FF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00"/>
    <a:srgbClr val="008000"/>
    <a:srgbClr val="336600"/>
    <a:srgbClr val="003300"/>
    <a:srgbClr val="C126E0"/>
    <a:srgbClr val="0033CC"/>
    <a:srgbClr val="99CCFF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60DA-A998-44A5-B939-D35E2F2ECBE7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F881-53E6-44FF-B275-B726B683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7" y="-285140"/>
            <a:ext cx="12833600" cy="738467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13" y="-1222869"/>
            <a:ext cx="12833601" cy="78547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pic>
        <p:nvPicPr>
          <p:cNvPr id="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" y="3976514"/>
            <a:ext cx="12163951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24" y="4471958"/>
            <a:ext cx="6289455" cy="24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777" y="2900937"/>
            <a:ext cx="3595323" cy="482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058192" y="1811866"/>
            <a:ext cx="9959123" cy="3888703"/>
          </a:xfrm>
          <a:prstGeom prst="rect">
            <a:avLst/>
          </a:prstGeom>
        </p:spPr>
        <p:txBody>
          <a:bodyPr spcFirstLastPara="1" wrap="none" lIns="121472" tIns="60814" rIns="121472" bIns="60814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61844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2364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</a:t>
            </a: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THẦY, CÔ GIÁO VÀ CÁC EM </a:t>
            </a:r>
          </a:p>
          <a:p>
            <a:pPr algn="ctr" defTabSz="1618445">
              <a:lnSpc>
                <a:spcPct val="150000"/>
              </a:lnSpc>
            </a:pPr>
            <a:r>
              <a:rPr lang="en-US" sz="2364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pic>
        <p:nvPicPr>
          <p:cNvPr id="8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42995" y="1811866"/>
            <a:ext cx="6484297" cy="163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1"/>
          <p:cNvSpPr/>
          <p:nvPr/>
        </p:nvSpPr>
        <p:spPr>
          <a:xfrm>
            <a:off x="2479608" y="3475000"/>
            <a:ext cx="7211071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1893" tIns="80947" rIns="161893" bIns="80947" anchor="ctr"/>
          <a:lstStyle/>
          <a:p>
            <a:pPr algn="ctr" defTabSz="2158203">
              <a:defRPr/>
            </a:pPr>
            <a:r>
              <a:rPr lang="en-US" altLang="zh-CN" sz="5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</a:t>
            </a:r>
            <a:endParaRPr lang="zh-CN" altLang="en-US" sz="53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10556831" y="-506304"/>
            <a:ext cx="2134492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320154" y="-884823"/>
            <a:ext cx="2533716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68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855302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855299"/>
            <a:ext cx="2604459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855299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2352454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235245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2352451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76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9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151539" y="1864664"/>
            <a:ext cx="4679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53965" y="2590805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642801" y="3281087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209881" y="1855699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09881" y="2590805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98257" y="3281087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1622" y="3254192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75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4391" y="139965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4390" y="211683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4389" y="280711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4494" y="139965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4494" y="211683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4494" y="280711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3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2835"/>
            <a:ext cx="227658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2. Đọc từ.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18851" y="331816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8850" y="4035343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849" y="4725626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8954" y="331816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8954" y="4035342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8954" y="4725625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891162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755337" y="891159"/>
            <a:ext cx="1558028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975609" y="891159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1285629" y="1760764"/>
            <a:ext cx="2121492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755336" y="1760764"/>
            <a:ext cx="1975435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975609" y="1760761"/>
            <a:ext cx="2345236" cy="8925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5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00712" y="986135"/>
            <a:ext cx="52786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51530" y="98613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cửa rất sạch sẽ.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" y="2835"/>
            <a:ext cx="26100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3. Đọc câu.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7646" y="2169496"/>
            <a:ext cx="811305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Mấy chú chim chích chăm chỉ bắt sâu.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8777" y="3264625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Bằng lăng nở tím góc phố.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777" y="4089378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Bể có cá vàng.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82756" y="1434359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23416" y="2635630"/>
            <a:ext cx="102018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92699" y="3738289"/>
            <a:ext cx="9539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86393" y="3738289"/>
            <a:ext cx="7925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28735" y="4554076"/>
            <a:ext cx="83192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2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664342" y="872764"/>
            <a:ext cx="135592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3883783" y="872764"/>
            <a:ext cx="99579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2237655" y="872764"/>
            <a:ext cx="1498925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5817768" y="872764"/>
            <a:ext cx="1587699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9002294" y="875521"/>
            <a:ext cx="147839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7473200" y="875521"/>
            <a:ext cx="1755147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40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40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391" y="1670600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thích thú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4390" y="2387777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cặp sách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4389" y="3078060"/>
            <a:ext cx="227545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 vàng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24494" y="1670600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cao tầng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24494" y="2387776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chênh chếch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24494" y="3078059"/>
            <a:ext cx="30464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phẳng lặng</a:t>
            </a:r>
            <a:endParaRPr lang="en-US" sz="3200" dirty="0">
              <a:solidFill>
                <a:srgbClr val="0070C0"/>
              </a:solidFill>
              <a:latin typeface=".VnAvant" panose="020B72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6915" y="4692646"/>
            <a:ext cx="811305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Mấy chú chim chích chăm chỉ bắt sâu.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777" y="5381375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Bằng lăng nở tím góc phố.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8777" y="6062195"/>
            <a:ext cx="6096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Bể có cá vàng.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88777" y="3934434"/>
            <a:ext cx="527863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Nhà cửa rất sạch sẽ.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25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7" y="2362200"/>
            <a:ext cx="6045200" cy="1897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THƯ GIÃN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7" y="2362200"/>
            <a:ext cx="6045200" cy="18975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HĐ 2: LUYỆN VIẾT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9" y="838517"/>
            <a:ext cx="7593106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8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131733" y="2370672"/>
            <a:ext cx="6849534" cy="20658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KHỞI ĐỘNG VÀ KẾT NỐI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801051"/>
            <a:ext cx="7400365" cy="53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5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895464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859" y="838517"/>
            <a:ext cx="7593106" cy="518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09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801053"/>
            <a:ext cx="7400365" cy="51784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" y="2835"/>
            <a:ext cx="239039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Viết vở.</a:t>
            </a:r>
          </a:p>
        </p:txBody>
      </p:sp>
    </p:spTree>
    <p:extLst>
      <p:ext uri="{BB962C8B-B14F-4D97-AF65-F5344CB8AC3E}">
        <p14:creationId xmlns:p14="http://schemas.microsoft.com/office/powerpoint/2010/main" val="56382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39267" y="2699808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VẬN DỤNG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3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427" y="0"/>
            <a:ext cx="10308290" cy="64770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28737" y="2268565"/>
            <a:ext cx="7301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Tìm từ có tiếng chứa một trong các vần vừa ôn?</a:t>
            </a:r>
          </a:p>
          <a:p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- Nói câu chứa từ vừa tìm được?</a:t>
            </a:r>
          </a:p>
        </p:txBody>
      </p:sp>
    </p:spTree>
    <p:extLst>
      <p:ext uri="{BB962C8B-B14F-4D97-AF65-F5344CB8AC3E}">
        <p14:creationId xmlns:p14="http://schemas.microsoft.com/office/powerpoint/2010/main" val="3370898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1931" y="2013107"/>
            <a:ext cx="224117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mặt trăng.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1931" y="2793036"/>
            <a:ext cx="52712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Mặt trăng tròn vành vạnh.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1931" y="1179390"/>
            <a:ext cx="147021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Ví dụ.</a:t>
            </a:r>
            <a:endParaRPr lang="en-US" sz="320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795201" y="2474264"/>
            <a:ext cx="61677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6" y="2455333"/>
            <a:ext cx="6087533" cy="2023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8985" y="2405271"/>
            <a:ext cx="86982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6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3383" y="816058"/>
            <a:ext cx="7503977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Con vận dụng tốt nội dung bài học.</a:t>
            </a:r>
          </a:p>
          <a:p>
            <a:pPr marL="457200" indent="-457200">
              <a:buFontTx/>
              <a:buChar char="-"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Chuẩn bị bài 61.</a:t>
            </a:r>
          </a:p>
        </p:txBody>
      </p:sp>
      <p:pic>
        <p:nvPicPr>
          <p:cNvPr id="3" name="Picture 19" descr="1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0"/>
          <a:stretch/>
        </p:blipFill>
        <p:spPr bwMode="auto">
          <a:xfrm>
            <a:off x="76154" y="2099733"/>
            <a:ext cx="12140809" cy="47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0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12192000" cy="68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4011561" y="1828800"/>
            <a:ext cx="769865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TẠM BIỆT CÁC CON !</a:t>
            </a:r>
          </a:p>
        </p:txBody>
      </p:sp>
    </p:spTree>
    <p:extLst>
      <p:ext uri="{BB962C8B-B14F-4D97-AF65-F5344CB8AC3E}">
        <p14:creationId xmlns:p14="http://schemas.microsoft.com/office/powerpoint/2010/main" val="202650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3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62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3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3" y="2872861"/>
            <a:ext cx="7195481" cy="3419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3348" y="1020348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TẬP KĨ NĂNG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TIẾT 2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-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TUẦN 13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2894" y="678674"/>
            <a:ext cx="4467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 CẦU CẦN ĐẠT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532465" y="1447799"/>
            <a:ext cx="9798923" cy="321733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AutoNum type="arabicPeriod"/>
              <a:defRPr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Luyện đọc đúng các vần: ach, êch, ich, ang, ăng, âng; từ; câu ứng dụng.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Viết đúng quy trình các vần: ach, êch, ich, ang, ăng, âng từ và câu ứng dụng.</a:t>
            </a:r>
          </a:p>
          <a:p>
            <a:pPr marL="514350" indent="-514350" algn="just">
              <a:buAutoNum type="arabicPeriod"/>
              <a:defRPr/>
            </a:pP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7733"/>
            <a:ext cx="12192000" cy="692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5139267" y="2699808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6600"/>
                </a:solidFill>
                <a:latin typeface="Arial-SGK-TV" pitchFamily="2" charset="0"/>
                <a:cs typeface="Arial-SGK-TV" pitchFamily="2" charset="0"/>
              </a:rPr>
              <a:t>HĐ1: LUYỆN ĐỌC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2604459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4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êch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2604459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4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ch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4821" y="1784044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4401675" y="1764869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ê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8186460" y="1773833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4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1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9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7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4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ăng</a:t>
            </a:r>
            <a:endParaRPr lang="en-US" sz="128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0834" y="1778694"/>
            <a:ext cx="354636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E58102-6E60-4B7F-B901-250C6F03F47C}"/>
              </a:ext>
            </a:extLst>
          </p:cNvPr>
          <p:cNvSpPr txBox="1"/>
          <p:nvPr/>
        </p:nvSpPr>
        <p:spPr>
          <a:xfrm>
            <a:off x="8190541" y="1778694"/>
            <a:ext cx="3302212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4410814" y="1778691"/>
            <a:ext cx="3920386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</a:t>
            </a:r>
            <a:r>
              <a:rPr lang="en-US" sz="12800" b="1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" y="2835"/>
            <a:ext cx="260840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1. Đọc vần.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8190541" y="1778694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â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722125" y="1768973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a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4409017" y="1768972"/>
            <a:ext cx="1688605" cy="209287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28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ă</a:t>
            </a:r>
            <a:endParaRPr lang="en-US" sz="12800" b="1" dirty="0">
              <a:solidFill>
                <a:srgbClr val="C0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260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4396</TotalTime>
  <Words>412</Words>
  <Application>Microsoft Office PowerPoint</Application>
  <PresentationFormat>Widescreen</PresentationFormat>
  <Paragraphs>116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.VnAvant</vt:lpstr>
      <vt:lpstr>Arial</vt:lpstr>
      <vt:lpstr>Arial Black</vt:lpstr>
      <vt:lpstr>Arial-SGK-TV</vt:lpstr>
      <vt:lpstr>Calibri</vt:lpstr>
      <vt:lpstr>Times New Roman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Hong Nhung Nguyen Thi</cp:lastModifiedBy>
  <cp:revision>252</cp:revision>
  <dcterms:created xsi:type="dcterms:W3CDTF">2018-08-07T02:06:19Z</dcterms:created>
  <dcterms:modified xsi:type="dcterms:W3CDTF">2021-12-06T14:51:56Z</dcterms:modified>
</cp:coreProperties>
</file>