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3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4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6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7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8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8" r:id="rId5"/>
    <p:sldMasterId id="2147483724" r:id="rId6"/>
    <p:sldMasterId id="2147483740" r:id="rId7"/>
    <p:sldMasterId id="2147483756" r:id="rId8"/>
    <p:sldMasterId id="2147483772" r:id="rId9"/>
    <p:sldMasterId id="2147483788" r:id="rId10"/>
    <p:sldMasterId id="2147483804" r:id="rId11"/>
    <p:sldMasterId id="2147483820" r:id="rId12"/>
    <p:sldMasterId id="2147483852" r:id="rId13"/>
    <p:sldMasterId id="2147483868" r:id="rId14"/>
    <p:sldMasterId id="2147483884" r:id="rId15"/>
    <p:sldMasterId id="2147483900" r:id="rId16"/>
    <p:sldMasterId id="2147483916" r:id="rId17"/>
    <p:sldMasterId id="2147483932" r:id="rId18"/>
    <p:sldMasterId id="2147483948" r:id="rId19"/>
  </p:sldMasterIdLst>
  <p:notesMasterIdLst>
    <p:notesMasterId r:id="rId40"/>
  </p:notesMasterIdLst>
  <p:sldIdLst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89" r:id="rId31"/>
    <p:sldId id="275" r:id="rId32"/>
    <p:sldId id="278" r:id="rId33"/>
    <p:sldId id="280" r:id="rId34"/>
    <p:sldId id="282" r:id="rId35"/>
    <p:sldId id="284" r:id="rId36"/>
    <p:sldId id="286" r:id="rId37"/>
    <p:sldId id="287" r:id="rId38"/>
    <p:sldId id="28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BFB8-EB49-49AD-9C85-9B87AAF2B80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BC14-DDF9-4C4C-885C-BE1A823C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5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09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90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9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5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3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51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4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6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443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1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89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3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2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582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24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933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926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626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7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951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336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507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76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5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0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423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600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92856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29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330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61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9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343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1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03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970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872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94443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0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4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25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83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8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56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20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44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09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09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2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36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2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D172-AB4E-42B6-8FAC-45E47A6DAB13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6C0C-099B-4FED-8BC5-B66157DF4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6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9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4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98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5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Lofi Chill Không Lời - 10 Bản Nhạc Lofi Giúp Bạn Học Bài Tốt Hơ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4572" y="45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076935" y="660969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chanh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đào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5546836" y="191520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gập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ghềnh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5581178" y="3148761"/>
            <a:ext cx="4967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bờ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kênh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-219492" y="660969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kẹp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tóc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107728" y="191520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gạo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nếp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-185151" y="31487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bìm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bịp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754" y="177537"/>
            <a:ext cx="1183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2410" y="177537"/>
            <a:ext cx="137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4248" y="177537"/>
            <a:ext cx="137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3810" y="177538"/>
            <a:ext cx="1221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up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4759" y="177539"/>
            <a:ext cx="1441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9666" y="177541"/>
            <a:ext cx="1461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5380558" y="1285532"/>
            <a:ext cx="6849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Chanh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đào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5850459" y="253976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Gập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ghềnh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5884800" y="377332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Bờ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kênh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84131" y="12855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Kẹp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tóc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195895" y="253976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Gạo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nếp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118472" y="3773324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Bìm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bịp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14573" y="177537"/>
            <a:ext cx="1461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inh</a:t>
            </a:r>
            <a:endParaRPr lang="vi-VN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5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000"/>
    </mc:Choice>
    <mc:Fallback xmlns="">
      <p:transition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</a:t>
            </a: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86" y="-1404286"/>
            <a:ext cx="3338944" cy="6147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0203" y="1896203"/>
            <a:ext cx="3796145" cy="61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79"/>
    </mc:Choice>
    <mc:Fallback xmlns="">
      <p:transition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5912464" cy="41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5912464" y="2831691"/>
            <a:ext cx="6279536" cy="412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7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564"/>
    </mc:Choice>
    <mc:Fallback xmlns="">
      <p:transition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1054453" y="83129"/>
            <a:ext cx="10069647" cy="6729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898847" y="178906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895411" y="1191546"/>
            <a:ext cx="73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êp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051C1-4868-4E13-BDB4-ED1F32D8C911}"/>
              </a:ext>
            </a:extLst>
          </p:cNvPr>
          <p:cNvSpPr txBox="1"/>
          <p:nvPr/>
        </p:nvSpPr>
        <p:spPr>
          <a:xfrm>
            <a:off x="2896075" y="2209705"/>
            <a:ext cx="670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ip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C7A3-7E1A-484F-8663-F1181C8C8FE2}"/>
              </a:ext>
            </a:extLst>
          </p:cNvPr>
          <p:cNvSpPr txBox="1"/>
          <p:nvPr/>
        </p:nvSpPr>
        <p:spPr>
          <a:xfrm>
            <a:off x="2927717" y="4226509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anh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F29-2D4B-4EEE-A62C-6AB2ECC3DC2C}"/>
              </a:ext>
            </a:extLst>
          </p:cNvPr>
          <p:cNvSpPr txBox="1"/>
          <p:nvPr/>
        </p:nvSpPr>
        <p:spPr>
          <a:xfrm>
            <a:off x="2907546" y="3208350"/>
            <a:ext cx="833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892725" y="5225154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ênh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907546" y="6229985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inh</a:t>
            </a:r>
            <a:endParaRPr lang="en-US" sz="48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29"/>
    </mc:Choice>
    <mc:Fallback xmlns="">
      <p:transition advTm="131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1061177" y="1"/>
            <a:ext cx="10069647" cy="6729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906465" y="586951"/>
            <a:ext cx="2315057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búp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sen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906466" y="2608155"/>
            <a:ext cx="2303836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bờ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kênh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9F1BA-B661-4D95-87DB-41B1B07B5773}"/>
              </a:ext>
            </a:extLst>
          </p:cNvPr>
          <p:cNvSpPr txBox="1"/>
          <p:nvPr/>
        </p:nvSpPr>
        <p:spPr>
          <a:xfrm>
            <a:off x="2912603" y="1595298"/>
            <a:ext cx="2315057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búp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sen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86931-7829-4C7D-9FDD-FA3B752321A3}"/>
              </a:ext>
            </a:extLst>
          </p:cNvPr>
          <p:cNvSpPr txBox="1"/>
          <p:nvPr/>
        </p:nvSpPr>
        <p:spPr>
          <a:xfrm>
            <a:off x="2906466" y="3616502"/>
            <a:ext cx="2303836" cy="851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bờ</a:t>
            </a:r>
            <a:r>
              <a:rPr lang="en-US" sz="4933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933" dirty="0" err="1">
                <a:solidFill>
                  <a:prstClr val="black"/>
                </a:solidFill>
                <a:latin typeface="HP001 4 hàng" panose="020B0603050302020204" pitchFamily="34" charset="0"/>
              </a:rPr>
              <a:t>kênh</a:t>
            </a:r>
            <a:endParaRPr lang="en-US" sz="4933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03"/>
    </mc:Choice>
    <mc:Fallback xmlns="">
      <p:transition advTm="770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2"/>
            <a:ext cx="12676395" cy="6858767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0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vi-VN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667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31">
        <p:split orient="vert"/>
      </p:transition>
    </mc:Choice>
    <mc:Fallback xmlns="">
      <p:transition spd="slow" advTm="10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2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83"/>
    </mc:Choice>
    <mc:Fallback xmlns="">
      <p:transition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3" y="0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0149" y="1707503"/>
            <a:ext cx="9677875" cy="13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2549" y="2802012"/>
            <a:ext cx="9677875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Tạm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biệt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búp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bê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thân</a:t>
            </a:r>
            <a:r>
              <a:rPr lang="en-US" sz="5333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yêu</a:t>
            </a:r>
            <a:endParaRPr lang="en-US" sz="5333" b="1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882"/>
      </p:ext>
    </p:extLst>
  </p:cSld>
  <p:clrMapOvr>
    <a:masterClrMapping/>
  </p:clrMapOvr>
  <p:transition spd="slow" advClick="0" advTm="1007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7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8060" y="1775295"/>
            <a:ext cx="9169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,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xinh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” con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</a:p>
          <a:p>
            <a:pPr algn="ctr" defTabSz="914377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vi-VN" sz="3200" b="1" dirty="0">
                <a:solidFill>
                  <a:srgbClr val="002060"/>
                </a:solidFill>
                <a:latin typeface="UTM Avo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679670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1"/>
            <a:ext cx="12676395" cy="6858768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25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941805" y="3636464"/>
            <a:ext cx="102611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60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60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endParaRPr lang="en-US" sz="60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30391" y="272301"/>
            <a:ext cx="771754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92">
              <a:defRPr/>
            </a:pP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</a:t>
            </a: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BÀI HỌC</a:t>
            </a:r>
            <a:r>
              <a:rPr lang="vi-VN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35334" y="2042372"/>
            <a:ext cx="10246615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: </a:t>
            </a:r>
          </a:p>
          <a:p>
            <a:pPr algn="ctr" defTabSz="1216092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1828" y="2506099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227642" y="2129985"/>
            <a:ext cx="1034775" cy="1063849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27643" y="4149151"/>
            <a:ext cx="1034775" cy="1041271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9053971" y="-277220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1863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62786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35334" y="4056851"/>
            <a:ext cx="10105279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ep,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ip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up,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anh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ênh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inh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và từ ứng dụng.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25832" y="45139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70815"/>
      </p:ext>
    </p:extLst>
  </p:cSld>
  <p:clrMapOvr>
    <a:masterClrMapping/>
  </p:clrMapOvr>
  <p:transition spd="med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5" y="2032848"/>
            <a:ext cx="459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08"/>
    </mc:Choice>
    <mc:Fallback xmlns="">
      <p:transition advTm="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613009" y="1191696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êp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809958" y="1056230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 pitchFamily="18" charset="0"/>
              </a:rPr>
              <a:t>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6637095" y="119169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/>
              </a:rPr>
              <a:t>ip</a:t>
            </a:r>
            <a:endParaRPr lang="en-US" sz="128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9144768" y="119169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200"/>
    </mc:Choice>
    <mc:Fallback xmlns="">
      <p:transition advClick="0" advTm="5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814135" y="1848521"/>
            <a:ext cx="29454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inh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835237" y="1848521"/>
            <a:ext cx="3564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ênh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1011382" y="1858647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anh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6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1000"/>
    </mc:Choice>
    <mc:Fallback xmlns="">
      <p:transition advClick="0" advTm="4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3696908" y="135466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êp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893857" y="0"/>
            <a:ext cx="26044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 pitchFamily="18" charset="0"/>
              </a:rPr>
              <a:t>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6720994" y="13546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/>
              </a:rPr>
              <a:t>ip</a:t>
            </a:r>
            <a:endParaRPr lang="en-US" sz="128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039B0-4AE0-4DB5-865B-35B6AC0C66EF}"/>
              </a:ext>
            </a:extLst>
          </p:cNvPr>
          <p:cNvSpPr txBox="1"/>
          <p:nvPr/>
        </p:nvSpPr>
        <p:spPr>
          <a:xfrm>
            <a:off x="9228667" y="13546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>
                <a:solidFill>
                  <a:srgbClr val="FF0000"/>
                </a:solidFill>
                <a:latin typeface="UTM Avo"/>
              </a:rPr>
              <a:t>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866731" y="2415890"/>
            <a:ext cx="2797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inh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717711" y="2347285"/>
            <a:ext cx="3501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ênh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893857" y="2357411"/>
            <a:ext cx="3668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800" b="1" dirty="0" err="1">
                <a:solidFill>
                  <a:srgbClr val="FF0000"/>
                </a:solidFill>
                <a:latin typeface="UTM Avo" pitchFamily="18" charset="0"/>
              </a:rPr>
              <a:t>anh</a:t>
            </a:r>
            <a:endParaRPr lang="en-US" sz="12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4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000"/>
    </mc:Choice>
    <mc:Fallback xmlns="">
      <p:transition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7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5|3.5|2.5|2.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1.3|1.2|1.3|1.1|1.1|1.4|1.8|1.6|2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229</Words>
  <Application>Microsoft Office PowerPoint</Application>
  <PresentationFormat>Widescreen</PresentationFormat>
  <Paragraphs>82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DFPOP1-W9</vt:lpstr>
      <vt:lpstr>HP001 4 hàng</vt:lpstr>
      <vt:lpstr>Times New Roman</vt:lpstr>
      <vt:lpstr>UTM Avo</vt:lpstr>
      <vt:lpstr>Office Theme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12_Office 主题</vt:lpstr>
      <vt:lpstr>13_Office 主题</vt:lpstr>
      <vt:lpstr>14_Office 主题</vt:lpstr>
      <vt:lpstr>15_Office 主题</vt:lpstr>
      <vt:lpstr>16_Office 主题</vt:lpstr>
      <vt:lpstr>17_Office 主题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Huong</dc:creator>
  <cp:lastModifiedBy>Hong Nhung Nguyen Thi</cp:lastModifiedBy>
  <cp:revision>32</cp:revision>
  <dcterms:created xsi:type="dcterms:W3CDTF">2021-11-30T00:16:57Z</dcterms:created>
  <dcterms:modified xsi:type="dcterms:W3CDTF">2021-12-06T14:52:57Z</dcterms:modified>
</cp:coreProperties>
</file>