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698" r:id="rId3"/>
  </p:sldMasterIdLst>
  <p:notesMasterIdLst>
    <p:notesMasterId r:id="rId24"/>
  </p:notesMasterIdLst>
  <p:sldIdLst>
    <p:sldId id="315" r:id="rId4"/>
    <p:sldId id="331" r:id="rId5"/>
    <p:sldId id="282" r:id="rId6"/>
    <p:sldId id="297" r:id="rId7"/>
    <p:sldId id="332" r:id="rId8"/>
    <p:sldId id="318" r:id="rId9"/>
    <p:sldId id="278" r:id="rId10"/>
    <p:sldId id="329" r:id="rId11"/>
    <p:sldId id="330" r:id="rId12"/>
    <p:sldId id="338" r:id="rId13"/>
    <p:sldId id="339" r:id="rId14"/>
    <p:sldId id="340" r:id="rId15"/>
    <p:sldId id="341" r:id="rId16"/>
    <p:sldId id="342" r:id="rId17"/>
    <p:sldId id="343" r:id="rId18"/>
    <p:sldId id="312" r:id="rId19"/>
    <p:sldId id="313" r:id="rId20"/>
    <p:sldId id="309" r:id="rId21"/>
    <p:sldId id="334" r:id="rId22"/>
    <p:sldId id="277" r:id="rId23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FFC305"/>
    <a:srgbClr val="D6A300"/>
    <a:srgbClr val="FFE89F"/>
    <a:srgbClr val="0000FF"/>
    <a:srgbClr val="FFEDB3"/>
    <a:srgbClr val="FFE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3798" autoAdjust="0"/>
  </p:normalViewPr>
  <p:slideViewPr>
    <p:cSldViewPr>
      <p:cViewPr varScale="1">
        <p:scale>
          <a:sx n="56" d="100"/>
          <a:sy n="56" d="100"/>
        </p:scale>
        <p:origin x="1088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E7A1C9E-E319-4852-ABB1-54F6C26D7A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8D8752E-D691-4BF3-B689-29740EEEF76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41B6A60-5E1D-4FFA-AC2D-FBA344DCB48B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F6EDFC5-4759-43A3-A1AE-9307805839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82CC9BC2-F54E-4F5A-BA04-B3689FA0F7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F4DCDE04-9FB9-42B8-85F1-2CE028825A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692F54BC-56B7-4890-B62F-C6474221D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373440-9FBD-4382-AFBE-1EC330A06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73440-9FBD-4382-AFBE-1EC330A0657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7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73440-9FBD-4382-AFBE-1EC330A0657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7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73440-9FBD-4382-AFBE-1EC330A0657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03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73440-9FBD-4382-AFBE-1EC330A0657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40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73440-9FBD-4382-AFBE-1EC330A0657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38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26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211F8-5AC3-48F4-8FDC-D9F53E230A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A9566D-06A3-47B8-BF31-F035C61B5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17C111-D697-465C-85F0-C21413AE99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BCC9-4987-4E60-8F88-56BC4F515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34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60DD86-6326-461C-8806-28A0330740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C2EE16-D03C-4F2B-813B-01706C3C6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2E080B-F30C-41D6-8484-8A4D9C240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0505-10E4-4A16-BCBF-2CAF72AB32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17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DD585C-0B69-400A-916B-2C9196C0B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A43474-1B06-4833-9E2F-520CC1B2C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CDE762-D839-4529-8ECF-7363AC29C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AE90-3700-4317-B60D-21DCBEB3F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39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62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17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56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0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32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05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4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113B63-433D-4829-B6D1-21E4F84B5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AB9C48-D4B0-483F-B134-12FA1DC1A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A3643D-AFBE-4585-8810-E768A1C1C7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B894-F17A-4C67-95AD-BD74F850C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995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93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0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26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7450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2097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71893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51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51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64AF7B-AA63-4D4B-A4A5-C336BF3492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B6FE2C-CD80-4444-A44B-6EABC1418C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1807DD-B5F5-41C1-BA35-ED447232A8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0A78-B202-492A-B55D-DE6B5124F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990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2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17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9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1AD910-2308-4CD5-A641-429CC9D70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D24A4-ECFA-4B89-917F-771694EA2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D59C-CA2A-4412-9FCD-15124FA8E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28B1-B1DE-4F3D-85B1-5FFCA13522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93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5A5C29-5EE6-4D83-9D44-B1294F9AC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A190D1-9431-4D23-B89A-7505A2D39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04C388-7713-4040-A037-852AD6495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25AB9-B895-46A2-BEF7-A0359D701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67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96B931-AF6E-4B1A-B2AA-295221854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3DF9FF-AD4A-4353-8D13-6D3303200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97C33D-E093-4B63-95DF-96AAB46E1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5A202-835E-466C-925E-38B7E53FC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05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1B0272-46D9-476D-A64A-4D8D82ED07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2EDED4-4CCE-438A-86BB-0DC2ED256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0576A4-82E1-49EC-A077-988EF22C5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4AB04-BB2A-4583-B117-029B309FE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2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879BB-581C-4136-AA8A-01941A2F7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755C1-76E1-4278-8957-C7EC9DB7E5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2F1E2-66A3-4477-9C23-1187DDA5F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C16A2-E6F6-473D-8B55-04AFCF6D32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23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899D5A-5650-4023-94DE-083B747E6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6F6C7F-99F4-48C4-9B28-A615C5171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1A123-8A60-4AA1-BF62-851E2252E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D8968-DFF6-42F6-87F7-5A26E44A2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76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2F6B94-6B4B-4328-9FCA-C74F3A76A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6AAF30-C0D6-4B81-948E-8746FC6EE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65FC4D-0E30-4600-B469-16FC24DD21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33C9A0-3A98-49E2-B327-7FD83A5075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331109-2A4F-4E1C-B96E-9F03EC0128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620C5D-0E6B-4CAA-B9A3-13A018FC7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834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3" action="ppaction://hlinksldjump" tooltip="click vao qua 3"/>
            <a:extLst>
              <a:ext uri="{FF2B5EF4-FFF2-40B4-BE49-F238E27FC236}">
                <a16:creationId xmlns:a16="http://schemas.microsoft.com/office/drawing/2014/main" id="{646821AD-638A-48F5-8221-44914195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WordArt 6">
            <a:extLst>
              <a:ext uri="{FF2B5EF4-FFF2-40B4-BE49-F238E27FC236}">
                <a16:creationId xmlns:a16="http://schemas.microsoft.com/office/drawing/2014/main" id="{A07430EB-5A26-4969-9890-84AD754473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304800"/>
            <a:ext cx="8458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</p:txBody>
      </p:sp>
      <p:sp>
        <p:nvSpPr>
          <p:cNvPr id="20487" name="WordArt 7">
            <a:extLst>
              <a:ext uri="{FF2B5EF4-FFF2-40B4-BE49-F238E27FC236}">
                <a16:creationId xmlns:a16="http://schemas.microsoft.com/office/drawing/2014/main" id="{3E9B8E66-978C-49BD-8531-5D0E56B899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6861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461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9441315" cy="5334000"/>
          </a:xfrm>
        </p:spPr>
      </p:pic>
    </p:spTree>
    <p:extLst>
      <p:ext uri="{BB962C8B-B14F-4D97-AF65-F5344CB8AC3E}">
        <p14:creationId xmlns:p14="http://schemas.microsoft.com/office/powerpoint/2010/main" val="126013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9"/>
    </mc:Choice>
    <mc:Fallback xmlns="">
      <p:transition spd="slow" advTm="646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47319" y="-899318"/>
            <a:ext cx="4525963" cy="8305800"/>
          </a:xfrm>
        </p:spPr>
      </p:pic>
    </p:spTree>
    <p:extLst>
      <p:ext uri="{BB962C8B-B14F-4D97-AF65-F5344CB8AC3E}">
        <p14:creationId xmlns:p14="http://schemas.microsoft.com/office/powerpoint/2010/main" val="21104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1"/>
    </mc:Choice>
    <mc:Fallback xmlns="">
      <p:transition spd="slow" advTm="712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37820" y="-480219"/>
            <a:ext cx="4525963" cy="7620002"/>
          </a:xfrm>
        </p:spPr>
      </p:pic>
    </p:spTree>
    <p:extLst>
      <p:ext uri="{BB962C8B-B14F-4D97-AF65-F5344CB8AC3E}">
        <p14:creationId xmlns:p14="http://schemas.microsoft.com/office/powerpoint/2010/main" val="326109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2286001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70C0"/>
                </a:solidFill>
                <a:latin typeface="+mj-lt"/>
              </a:rPr>
              <a:t>VIẾT TỪ</a:t>
            </a:r>
          </a:p>
        </p:txBody>
      </p:sp>
    </p:spTree>
    <p:extLst>
      <p:ext uri="{BB962C8B-B14F-4D97-AF65-F5344CB8AC3E}">
        <p14:creationId xmlns:p14="http://schemas.microsoft.com/office/powerpoint/2010/main" val="201328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4"/>
    </mc:Choice>
    <mc:Fallback xmlns="">
      <p:transition spd="slow" advTm="907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27" y="850873"/>
            <a:ext cx="6419487" cy="51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752600" y="943279"/>
            <a:ext cx="2514600" cy="630209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7" b="1" dirty="0">
                  <a:solidFill>
                    <a:srgbClr val="FFFFFF"/>
                  </a:solidFill>
                </a:rPr>
                <a:t> </a:t>
              </a:r>
              <a:r>
                <a:rPr lang="en-US" sz="3609" b="1" dirty="0" err="1">
                  <a:solidFill>
                    <a:srgbClr val="FFFFFF"/>
                  </a:solidFill>
                </a:rPr>
                <a:t>Viết</a:t>
              </a:r>
              <a:r>
                <a:rPr lang="en-US" sz="3609" b="1" dirty="0">
                  <a:solidFill>
                    <a:srgbClr val="FFFFFF"/>
                  </a:solidFill>
                </a:rPr>
                <a:t> </a:t>
              </a:r>
              <a:endParaRPr lang="vi-VN" sz="3609" b="1" dirty="0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9" b="1" dirty="0">
                  <a:solidFill>
                    <a:srgbClr val="808080">
                      <a:lumMod val="10000"/>
                    </a:srgbClr>
                  </a:solidFill>
                </a:rPr>
                <a:t>3</a:t>
              </a:r>
              <a:endParaRPr lang="vi-VN" sz="3609" b="1" dirty="0">
                <a:solidFill>
                  <a:srgbClr val="808080">
                    <a:lumMod val="1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7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28"/>
    </mc:Choice>
    <mc:Fallback xmlns="">
      <p:transition spd="slow" advTm="2822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762000"/>
            <a:ext cx="9982200" cy="5364163"/>
          </a:xfrm>
        </p:spPr>
      </p:pic>
    </p:spTree>
    <p:extLst>
      <p:ext uri="{BB962C8B-B14F-4D97-AF65-F5344CB8AC3E}">
        <p14:creationId xmlns:p14="http://schemas.microsoft.com/office/powerpoint/2010/main" val="19087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8"/>
    </mc:Choice>
    <mc:Fallback xmlns="">
      <p:transition spd="slow" advTm="1688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6681FA68-42B2-4FFE-9428-258F3F473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322" name="TextBox 22">
            <a:extLst>
              <a:ext uri="{FF2B5EF4-FFF2-40B4-BE49-F238E27FC236}">
                <a16:creationId xmlns:a16="http://schemas.microsoft.com/office/drawing/2014/main" id="{5B87CA78-CB9E-4655-9B3C-6927D76B7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8" y="2868614"/>
            <a:ext cx="1082039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556" name="Picture 11" descr="118102143_642542033309517_7147882320261135078_n.jpg">
            <a:extLst>
              <a:ext uri="{FF2B5EF4-FFF2-40B4-BE49-F238E27FC236}">
                <a16:creationId xmlns:a16="http://schemas.microsoft.com/office/drawing/2014/main" id="{E54F75A3-EA9A-4F6E-AD87-06F7E523B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9" y="390248"/>
            <a:ext cx="8818561" cy="252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1FA45F-4926-4961-AF92-C2DD16B624A5}"/>
              </a:ext>
            </a:extLst>
          </p:cNvPr>
          <p:cNvSpPr/>
          <p:nvPr/>
        </p:nvSpPr>
        <p:spPr>
          <a:xfrm>
            <a:off x="2218481" y="563289"/>
            <a:ext cx="1177925" cy="685800"/>
          </a:xfrm>
          <a:prstGeom prst="rect">
            <a:avLst/>
          </a:prstGeom>
          <a:solidFill>
            <a:srgbClr val="FFC305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6EAEB7-4E5C-4A53-A4E9-44AC0644D7DB}"/>
              </a:ext>
            </a:extLst>
          </p:cNvPr>
          <p:cNvSpPr/>
          <p:nvPr/>
        </p:nvSpPr>
        <p:spPr>
          <a:xfrm>
            <a:off x="1555751" y="315359"/>
            <a:ext cx="714375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7467600" y="3531704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9753600" y="3515139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8686800" y="3531704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10287000" y="4800600"/>
            <a:ext cx="1056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10353325" y="54102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 flipV="1">
            <a:off x="6487317" y="6185452"/>
            <a:ext cx="1143000" cy="71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685800" y="4846434"/>
            <a:ext cx="391318" cy="41136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2780939" y="4066450"/>
            <a:ext cx="352985" cy="438737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8898900" y="4781830"/>
            <a:ext cx="413999" cy="331304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1659345" y="2967453"/>
            <a:ext cx="405994" cy="40798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CEABB1-08DF-4D3F-926B-EAE46A4AB278}"/>
              </a:ext>
            </a:extLst>
          </p:cNvPr>
          <p:cNvSpPr/>
          <p:nvPr/>
        </p:nvSpPr>
        <p:spPr>
          <a:xfrm>
            <a:off x="789374" y="3499782"/>
            <a:ext cx="353626" cy="411851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 advTm="20665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24" grpId="0" animBg="1"/>
      <p:bldP spid="27" grpId="0" animBg="1"/>
      <p:bldP spid="30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CF0D475B-D515-47C3-AC8F-6D6F88DFF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UTM Avo" panose="02040603050506020204" pitchFamily="18" charset="0"/>
            </a:endParaRP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D3C51C24-DF23-44A6-88C8-9B4CFF45A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UTM Avo" panose="02040603050506020204" pitchFamily="18" charset="0"/>
            </a:endParaRPr>
          </a:p>
        </p:txBody>
      </p:sp>
      <p:sp>
        <p:nvSpPr>
          <p:cNvPr id="14342" name="TextBox 12">
            <a:extLst>
              <a:ext uri="{FF2B5EF4-FFF2-40B4-BE49-F238E27FC236}">
                <a16:creationId xmlns:a16="http://schemas.microsoft.com/office/drawing/2014/main" id="{BDA4D42B-FF3A-4A1F-AB53-595226E68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400" y="5412683"/>
            <a:ext cx="350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344" name="TextBox 15">
            <a:extLst>
              <a:ext uri="{FF2B5EF4-FFF2-40B4-BE49-F238E27FC236}">
                <a16:creationId xmlns:a16="http://schemas.microsoft.com/office/drawing/2014/main" id="{3A1A755F-08C0-447C-A494-903A23DE1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375519"/>
            <a:ext cx="7609776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kênh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9106048-6102-4E24-BEFD-4CF87EBBB475}"/>
              </a:ext>
            </a:extLst>
          </p:cNvPr>
          <p:cNvSpPr/>
          <p:nvPr/>
        </p:nvSpPr>
        <p:spPr>
          <a:xfrm>
            <a:off x="2597425" y="5094664"/>
            <a:ext cx="76200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600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Tìm những câu văn cho biết gia đình vịt rất vui?</a:t>
            </a:r>
            <a:endParaRPr lang="en-US" sz="3600" dirty="0">
              <a:solidFill>
                <a:srgbClr val="00206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5B87CA78-CB9E-4655-9B3C-6927D76B7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85800"/>
            <a:ext cx="1082039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cạp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5468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4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472EAA4-101E-4F36-96B0-BDD765F118C9}"/>
              </a:ext>
            </a:extLst>
          </p:cNvPr>
          <p:cNvSpPr/>
          <p:nvPr/>
        </p:nvSpPr>
        <p:spPr>
          <a:xfrm>
            <a:off x="3086100" y="533401"/>
            <a:ext cx="14097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1E0CC2-E0F6-4B4D-9DD8-AB9D0A4CF821}"/>
              </a:ext>
            </a:extLst>
          </p:cNvPr>
          <p:cNvSpPr/>
          <p:nvPr/>
        </p:nvSpPr>
        <p:spPr>
          <a:xfrm>
            <a:off x="26670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652" name="TextBox 6">
            <a:extLst>
              <a:ext uri="{FF2B5EF4-FFF2-40B4-BE49-F238E27FC236}">
                <a16:creationId xmlns:a16="http://schemas.microsoft.com/office/drawing/2014/main" id="{990C5246-C7A6-4163-8F78-F026E3263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838201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 gìn sức khỏe</a:t>
            </a:r>
            <a:endParaRPr lang="en-US" altLang="en-US" sz="4800" b="1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09" name="Picture 5" descr="118435082_1494824787573368_1473772709999211631_n.jpg">
            <a:extLst>
              <a:ext uri="{FF2B5EF4-FFF2-40B4-BE49-F238E27FC236}">
                <a16:creationId xmlns:a16="http://schemas.microsoft.com/office/drawing/2014/main" id="{C1982C7B-EC79-4BF8-8883-35725DCC8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2" t="2242" r="3847" b="4111"/>
          <a:stretch>
            <a:fillRect/>
          </a:stretch>
        </p:blipFill>
        <p:spPr bwMode="auto">
          <a:xfrm>
            <a:off x="6940550" y="1673225"/>
            <a:ext cx="296545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0A768C3F-EAB9-44C1-BEE3-B6D19D89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4059" r="43533" b="52692"/>
          <a:stretch>
            <a:fillRect/>
          </a:stretch>
        </p:blipFill>
        <p:spPr bwMode="auto">
          <a:xfrm>
            <a:off x="2216150" y="1847850"/>
            <a:ext cx="41846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DE367956-DFE8-4648-B5FE-444BDED1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50000" r="43008"/>
          <a:stretch>
            <a:fillRect/>
          </a:stretch>
        </p:blipFill>
        <p:spPr bwMode="auto">
          <a:xfrm>
            <a:off x="2133600" y="3962400"/>
            <a:ext cx="42672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7605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>
            <a:extLst>
              <a:ext uri="{FF2B5EF4-FFF2-40B4-BE49-F238E27FC236}">
                <a16:creationId xmlns:a16="http://schemas.microsoft.com/office/drawing/2014/main" id="{EAF4AC1E-4773-4DE0-BE76-B6F5ED442A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6988"/>
            <a:ext cx="896938" cy="1073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CEE3DF24-CA27-4675-9BF4-E84B1348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1676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0017" y="82177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728" y="75111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7746" y="77360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ênh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30EC01B-DDE6-49B7-BDBF-A85AD0A85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012336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ghềnh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lệnh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579B68F-75AB-4BB7-801D-76B16918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769" y="1276254"/>
            <a:ext cx="90226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7459388-1DDA-4248-B495-21141AC1E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070" y="2552522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thịnh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431CC6-C7A5-42E6-8F30-DE9AE5DEF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565" y="3299957"/>
            <a:ext cx="3397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chanh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3FB195-BA1D-41F9-BC59-7EE03E0E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754" y="3299958"/>
            <a:ext cx="3238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6CFA42-6DF1-4EDD-AD58-1B61E326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193" y="3350730"/>
            <a:ext cx="2133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vi-VN" alt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5B87CA78-CB9E-4655-9B3C-6927D76B7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30" y="3997061"/>
            <a:ext cx="108203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8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57"/>
    </mc:Choice>
    <mc:Fallback xmlns="">
      <p:transition spd="slow" advTm="48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83" grpId="0"/>
      <p:bldP spid="85" grpId="0"/>
      <p:bldP spid="28" grpId="0"/>
      <p:bldP spid="29" grpId="0"/>
      <p:bldP spid="30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7821706" cy="2282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04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1191955" y="369573"/>
            <a:ext cx="9771320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Tx/>
              <a:buNone/>
              <a:tabLst/>
              <a:defRPr/>
            </a:pPr>
            <a:r>
              <a:rPr kumimoji="0" lang="en-GB" sz="6000" b="1" i="0" u="none" strike="noStrike" kern="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CỦNG CỐ BÀI HỌC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308" y="3969219"/>
            <a:ext cx="3936693" cy="28887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212326-5B31-44EC-AE9E-C1742A3A3D91}"/>
              </a:ext>
            </a:extLst>
          </p:cNvPr>
          <p:cNvSpPr/>
          <p:nvPr/>
        </p:nvSpPr>
        <p:spPr>
          <a:xfrm>
            <a:off x="762000" y="1905000"/>
            <a:ext cx="10723820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marR="0" lvl="0" indent="-8572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ôn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en-GB" sz="4000" b="1" i="0" u="none" strike="noStrike" kern="0" cap="none" spc="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4000" b="1" i="0" u="none" strike="noStrike" kern="0" cap="none" spc="13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</a:t>
            </a:r>
            <a:endParaRPr kumimoji="0" lang="en-GB" sz="4000" b="1" i="0" u="none" strike="noStrike" kern="0" cap="none" spc="13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857250" marR="0" lvl="0" indent="-85725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 panose="020B0604020202020204" pitchFamily="34" charset="0"/>
              <a:buChar char="•"/>
              <a:tabLst/>
              <a:defRPr/>
            </a:pPr>
            <a:r>
              <a:rPr lang="vi-VN" sz="4000" b="1" kern="0" spc="13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 các từ ngoài bài có vần: anh, ênh, inh.</a:t>
            </a:r>
            <a:endParaRPr kumimoji="0" lang="en-GB" sz="4000" b="1" i="0" u="none" strike="noStrike" kern="0" cap="none" spc="13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78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208"/>
    </mc:Choice>
    <mc:Fallback xmlns="">
      <p:transition advTm="27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8788965-B829-4D08-8AF1-77917484F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679157"/>
            <a:ext cx="9067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6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6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6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6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en-US" sz="6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chảy</a:t>
            </a:r>
            <a:r>
              <a:rPr lang="en-US" altLang="en-US" sz="6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altLang="en-US" sz="6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altLang="en-US" sz="6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altLang="en-US" sz="6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CD71AB-D7A3-4209-96B8-23F31EAB5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672" y="4670399"/>
            <a:ext cx="137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E62FF1-5040-40EE-93E2-D933447B9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803" y="4679157"/>
            <a:ext cx="1400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ênh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A26C12-C204-471B-98D1-44273B70A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4684330"/>
            <a:ext cx="1987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23336-8F21-4564-995F-665DB5A5E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577" y="5603082"/>
            <a:ext cx="21113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endParaRPr lang="en-US" altLang="en-US" sz="600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9" name="Picture 11" descr="118269279_926663537820381_7348474623854998309_n.jpg">
            <a:extLst>
              <a:ext uri="{FF2B5EF4-FFF2-40B4-BE49-F238E27FC236}">
                <a16:creationId xmlns:a16="http://schemas.microsoft.com/office/drawing/2014/main" id="{0ABC86EA-8CC6-4EE3-8666-7B965AD11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1"/>
            <a:ext cx="84582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6305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79110" y="2272753"/>
            <a:ext cx="12012890" cy="307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hivo Light"/>
              </a:rPr>
              <a:t>Bài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hivo Light"/>
              </a:rPr>
              <a:t> 57: </a:t>
            </a: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hivo Light"/>
              </a:rPr>
              <a:t>anh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hivo Light"/>
              </a:rPr>
              <a:t>   </a:t>
            </a: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hivo Light"/>
              </a:rPr>
              <a:t>ênh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hivo Light"/>
              </a:rPr>
              <a:t>   </a:t>
            </a: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Chivo Light"/>
              </a:rPr>
              <a:t>inh</a:t>
            </a: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Chiv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258"/>
    </mc:Choice>
    <mc:Fallback xmlns="">
      <p:transition advTm="1525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6"/>
    </mc:Choice>
    <mc:Fallback xmlns="">
      <p:transition spd="slow" advTm="3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>
            <a:extLst>
              <a:ext uri="{FF2B5EF4-FFF2-40B4-BE49-F238E27FC236}">
                <a16:creationId xmlns:a16="http://schemas.microsoft.com/office/drawing/2014/main" id="{EAF4AC1E-4773-4DE0-BE76-B6F5ED442A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6988"/>
            <a:ext cx="896938" cy="1073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CEE3DF24-CA27-4675-9BF4-E84B1348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1676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C53AB-2C58-4E7D-A712-10A426CD48DC}"/>
              </a:ext>
            </a:extLst>
          </p:cNvPr>
          <p:cNvSpPr/>
          <p:nvPr/>
        </p:nvSpPr>
        <p:spPr>
          <a:xfrm>
            <a:off x="3512856" y="1932665"/>
            <a:ext cx="2098245" cy="816017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3016E6-57B5-429A-B3EE-7ABEA5F25617}"/>
              </a:ext>
            </a:extLst>
          </p:cNvPr>
          <p:cNvSpPr/>
          <p:nvPr/>
        </p:nvSpPr>
        <p:spPr>
          <a:xfrm>
            <a:off x="5611101" y="1982675"/>
            <a:ext cx="2093048" cy="782827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2D7ECB-3DD5-4C4F-B9A2-0F0893C33AC0}"/>
              </a:ext>
            </a:extLst>
          </p:cNvPr>
          <p:cNvSpPr/>
          <p:nvPr/>
        </p:nvSpPr>
        <p:spPr>
          <a:xfrm>
            <a:off x="3482838" y="2770626"/>
            <a:ext cx="4439805" cy="876009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3120" y="850512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728" y="751113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7746" y="773604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ênh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8900" y="843182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endParaRPr lang="vi-VN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0609" y="773604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endParaRPr lang="vi-VN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8050" y="758961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endParaRPr lang="vi-VN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3120" y="847456"/>
            <a:ext cx="1613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>
                <a:solidFill>
                  <a:srgbClr val="FF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endParaRPr lang="vi-VN" sz="60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7746" y="769506"/>
            <a:ext cx="1754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</a:t>
            </a:r>
            <a:endParaRPr lang="vi-VN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5728" y="743264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vi-VN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30EC01B-DDE6-49B7-BDBF-A85AD0A85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584700"/>
            <a:ext cx="8458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ghềnh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lệnh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579B68F-75AB-4BB7-801D-76B16918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506788"/>
            <a:ext cx="103632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chanh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7459388-1DDA-4248-B495-21141AC1E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83213"/>
            <a:ext cx="883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thịnh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6400800" y="5330056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2907874" y="5383213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8988136" y="5487057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9144000" y="6225309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6203806" y="62484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2644638" y="62484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9296328" y="4419600"/>
            <a:ext cx="939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6657625" y="43434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6AB9252-B74C-48BB-B7FB-15C98DB79994}"/>
              </a:ext>
            </a:extLst>
          </p:cNvPr>
          <p:cNvCxnSpPr/>
          <p:nvPr/>
        </p:nvCxnSpPr>
        <p:spPr>
          <a:xfrm>
            <a:off x="3009900" y="4276229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324"/>
    </mc:Choice>
    <mc:Fallback xmlns="">
      <p:transition spd="slow" advTm="262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/>
      <p:bldP spid="3" grpId="1"/>
      <p:bldP spid="9" grpId="0"/>
      <p:bldP spid="9" grpId="1"/>
      <p:bldP spid="10" grpId="0"/>
      <p:bldP spid="10" grpId="1"/>
      <p:bldP spid="12" grpId="0"/>
      <p:bldP spid="13" grpId="0"/>
      <p:bldP spid="14" grpId="0"/>
      <p:bldP spid="15" grpId="0"/>
      <p:bldP spid="16" grpId="0"/>
      <p:bldP spid="17" grpId="0"/>
      <p:bldP spid="83" grpId="0"/>
      <p:bldP spid="84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D234E58C-62ED-46CC-8AFB-A123DC8D2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4400" b="1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4400" b="1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ext Box 19">
            <a:extLst>
              <a:ext uri="{FF2B5EF4-FFF2-40B4-BE49-F238E27FC236}">
                <a16:creationId xmlns:a16="http://schemas.microsoft.com/office/drawing/2014/main" id="{AF3CAEE9-C2F2-4DCC-AD75-78709E7D8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743200"/>
            <a:ext cx="1752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31CC6-C7A5-42E6-8F30-DE9AE5DEF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824" y="4198491"/>
            <a:ext cx="3397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chanh</a:t>
            </a:r>
            <a:endParaRPr lang="en-US" altLang="en-US" sz="4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3FB195-BA1D-41F9-BC59-7EE03E0E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682" y="4198491"/>
            <a:ext cx="3238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altLang="en-US" sz="4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endParaRPr lang="en-US" altLang="en-US" sz="4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20CEF-CDEC-42E3-9F4E-E0F8530BE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710" y="4211874"/>
            <a:ext cx="1568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19AED5-8167-4C24-B456-67D1A6391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776" y="4187157"/>
            <a:ext cx="1600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ênh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47" name="Picture 10" descr="118000323_368768894130654_6838950902279449151_n.jpg">
            <a:extLst>
              <a:ext uri="{FF2B5EF4-FFF2-40B4-BE49-F238E27FC236}">
                <a16:creationId xmlns:a16="http://schemas.microsoft.com/office/drawing/2014/main" id="{84059C11-98CC-4263-8A66-BD2C08E84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16310" r="12170" b="8289"/>
          <a:stretch>
            <a:fillRect/>
          </a:stretch>
        </p:blipFill>
        <p:spPr bwMode="auto">
          <a:xfrm>
            <a:off x="685801" y="1637299"/>
            <a:ext cx="2928144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1" descr="118197493_825838527955183_3288951292527719205_n.jpg">
            <a:extLst>
              <a:ext uri="{FF2B5EF4-FFF2-40B4-BE49-F238E27FC236}">
                <a16:creationId xmlns:a16="http://schemas.microsoft.com/office/drawing/2014/main" id="{AA94D5BA-1E57-42C9-8E3B-74EDA25A2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" t="4132" r="2632" b="5234"/>
          <a:stretch>
            <a:fillRect/>
          </a:stretch>
        </p:blipFill>
        <p:spPr bwMode="auto">
          <a:xfrm>
            <a:off x="4036649" y="1654672"/>
            <a:ext cx="3549649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2" descr="118344434_1076504379470398_7221500771154068599_n.jpg">
            <a:extLst>
              <a:ext uri="{FF2B5EF4-FFF2-40B4-BE49-F238E27FC236}">
                <a16:creationId xmlns:a16="http://schemas.microsoft.com/office/drawing/2014/main" id="{0B2ABD74-B0AF-46A0-93AB-151B964CB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31941" r="17188" b="14583"/>
          <a:stretch>
            <a:fillRect/>
          </a:stretch>
        </p:blipFill>
        <p:spPr bwMode="auto">
          <a:xfrm>
            <a:off x="8218366" y="1637299"/>
            <a:ext cx="3047999" cy="188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4">
            <a:extLst>
              <a:ext uri="{FF2B5EF4-FFF2-40B4-BE49-F238E27FC236}">
                <a16:creationId xmlns:a16="http://schemas.microsoft.com/office/drawing/2014/main" id="{650C5AB4-5D53-45C3-8766-A387ACB7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9" y="-76200"/>
            <a:ext cx="8969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5">
            <a:extLst>
              <a:ext uri="{FF2B5EF4-FFF2-40B4-BE49-F238E27FC236}">
                <a16:creationId xmlns:a16="http://schemas.microsoft.com/office/drawing/2014/main" id="{0005E83B-0891-4FC1-8D3C-C9D2107D6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-76200"/>
            <a:ext cx="1676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6CFA42-6DF1-4EDD-AD58-1B61E326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233821"/>
            <a:ext cx="25683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vi-VN" altLang="en-US" sz="4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EBE4B9-C97C-43D8-A932-81AB629D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7492" y="4245520"/>
            <a:ext cx="9701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ính</a:t>
            </a:r>
            <a:endParaRPr lang="vi-V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3208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8" grpId="0"/>
      <p:bldP spid="22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>
            <a:extLst>
              <a:ext uri="{FF2B5EF4-FFF2-40B4-BE49-F238E27FC236}">
                <a16:creationId xmlns:a16="http://schemas.microsoft.com/office/drawing/2014/main" id="{EAF4AC1E-4773-4DE0-BE76-B6F5ED442A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6988"/>
            <a:ext cx="896938" cy="1073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CEE3DF24-CA27-4675-9BF4-E84B1348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16764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C53AB-2C58-4E7D-A712-10A426CD48DC}"/>
              </a:ext>
            </a:extLst>
          </p:cNvPr>
          <p:cNvSpPr/>
          <p:nvPr/>
        </p:nvSpPr>
        <p:spPr>
          <a:xfrm>
            <a:off x="4197531" y="1601428"/>
            <a:ext cx="1801101" cy="737467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3016E6-57B5-429A-B3EE-7ABEA5F25617}"/>
              </a:ext>
            </a:extLst>
          </p:cNvPr>
          <p:cNvSpPr/>
          <p:nvPr/>
        </p:nvSpPr>
        <p:spPr>
          <a:xfrm>
            <a:off x="6024851" y="1551165"/>
            <a:ext cx="1828173" cy="782827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en-US" sz="4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2D7ECB-3DD5-4C4F-B9A2-0F0893C33AC0}"/>
              </a:ext>
            </a:extLst>
          </p:cNvPr>
          <p:cNvSpPr/>
          <p:nvPr/>
        </p:nvSpPr>
        <p:spPr>
          <a:xfrm>
            <a:off x="4114800" y="2354286"/>
            <a:ext cx="3820103" cy="876009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endParaRPr lang="en-US" sz="4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3120" y="850512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vi-V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728" y="751113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endParaRPr lang="vi-V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7746" y="773604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ênh</a:t>
            </a:r>
            <a:endParaRPr lang="vi-VN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30EC01B-DDE6-49B7-BDBF-A85AD0A85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4028541"/>
            <a:ext cx="8458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ghềnh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lệnh</a:t>
            </a:r>
            <a:endParaRPr lang="en-US" alt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579B68F-75AB-4BB7-801D-76B16918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669" y="3227890"/>
            <a:ext cx="90226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endParaRPr lang="en-US" alt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7459388-1DDA-4248-B495-21141AC1E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738275"/>
            <a:ext cx="8839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thịnh</a:t>
            </a:r>
            <a:endParaRPr lang="en-US" alt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431CC6-C7A5-42E6-8F30-DE9AE5DEF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044" y="5457298"/>
            <a:ext cx="3397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chanh</a:t>
            </a:r>
            <a:endParaRPr lang="en-US" alt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3FB195-BA1D-41F9-BC59-7EE03E0E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044" y="5507703"/>
            <a:ext cx="3238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kênh</a:t>
            </a:r>
            <a:endParaRPr lang="en-US" alt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6CFA42-6DF1-4EDD-AD58-1B61E326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903" y="5499596"/>
            <a:ext cx="24593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alt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vi-VN" altLang="en-US" sz="4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3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44"/>
    </mc:Choice>
    <mc:Fallback xmlns="">
      <p:transition spd="slow" advTm="27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1"/>
      <p:bldP spid="9" grpId="1"/>
      <p:bldP spid="10" grpId="1"/>
      <p:bldP spid="83" grpId="0"/>
      <p:bldP spid="85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2590800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6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8"/>
    </mc:Choice>
    <mc:Fallback xmlns="">
      <p:transition spd="slow" advTm="8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|1|1.2|3.7|4|3.1|1.5|1.6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19.5|3|1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1|31.5|43.5|1.2|1.2|13.4|4.5|1.2|1.1|4.2|10.9|2.7|29.5|61|5.6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8|19.4|14.8|11.2|10.2|17.7|20.3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0.9|1.3|1.5|0.5|0.6|2.4|3.7|2.9|3.5|1.6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9.6|45.7|2.3|3.5|25.3|2.4|1.3|1.5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6.6|3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2951</TotalTime>
  <Words>365</Words>
  <Application>Microsoft Office PowerPoint</Application>
  <PresentationFormat>Widescreen</PresentationFormat>
  <Paragraphs>80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.VnAvant</vt:lpstr>
      <vt:lpstr>Arial</vt:lpstr>
      <vt:lpstr>Calibri</vt:lpstr>
      <vt:lpstr>Calibri Light</vt:lpstr>
      <vt:lpstr>Chivo Light</vt:lpstr>
      <vt:lpstr>Lato</vt:lpstr>
      <vt:lpstr>Times New Roman</vt:lpstr>
      <vt:lpstr>UTM Avo</vt:lpstr>
      <vt:lpstr>Default Design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Hong Nhung Nguyen Thi</cp:lastModifiedBy>
  <cp:revision>201</cp:revision>
  <dcterms:created xsi:type="dcterms:W3CDTF">2002-08-27T21:28:28Z</dcterms:created>
  <dcterms:modified xsi:type="dcterms:W3CDTF">2021-12-06T15:02:40Z</dcterms:modified>
</cp:coreProperties>
</file>