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</p:sldMasterIdLst>
  <p:notesMasterIdLst>
    <p:notesMasterId r:id="rId28"/>
  </p:notesMasterIdLst>
  <p:sldIdLst>
    <p:sldId id="329" r:id="rId5"/>
    <p:sldId id="350" r:id="rId6"/>
    <p:sldId id="280" r:id="rId7"/>
    <p:sldId id="282" r:id="rId8"/>
    <p:sldId id="281" r:id="rId9"/>
    <p:sldId id="258" r:id="rId10"/>
    <p:sldId id="283" r:id="rId11"/>
    <p:sldId id="256" r:id="rId12"/>
    <p:sldId id="262" r:id="rId13"/>
    <p:sldId id="338" r:id="rId14"/>
    <p:sldId id="339" r:id="rId15"/>
    <p:sldId id="340" r:id="rId16"/>
    <p:sldId id="342" r:id="rId17"/>
    <p:sldId id="328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22" r:id="rId26"/>
    <p:sldId id="337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60" d="100"/>
          <a:sy n="60" d="100"/>
        </p:scale>
        <p:origin x="5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ADBF8-828F-472C-B6C6-929FC2FDB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2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1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6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14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5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64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4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1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5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19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2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4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4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48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9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6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82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3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AA0C7-BC73-4FE1-B761-7748BB95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2" t="15860" r="2008" b="13648"/>
          <a:stretch/>
        </p:blipFill>
        <p:spPr>
          <a:xfrm>
            <a:off x="472876" y="1939802"/>
            <a:ext cx="10790462" cy="2393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8476FE-07D6-4BE2-8F08-E1B4DD0E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24935"/>
            <a:ext cx="10709563" cy="6103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9" y="324935"/>
            <a:ext cx="1167412" cy="497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0DA9D9-A49A-4990-BFD3-1EB70B77824A}"/>
              </a:ext>
            </a:extLst>
          </p:cNvPr>
          <p:cNvSpPr txBox="1"/>
          <p:nvPr/>
        </p:nvSpPr>
        <p:spPr>
          <a:xfrm>
            <a:off x="2878426" y="1614651"/>
            <a:ext cx="15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nét chữ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2BB4A-6C6F-467D-BE74-189FE28C0B6B}"/>
              </a:ext>
            </a:extLst>
          </p:cNvPr>
          <p:cNvSpPr txBox="1"/>
          <p:nvPr/>
        </p:nvSpPr>
        <p:spPr>
          <a:xfrm>
            <a:off x="2557143" y="2595038"/>
            <a:ext cx="162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tấp nập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1B3F6D-3396-4D1F-9585-3726D58ACFCE}"/>
              </a:ext>
            </a:extLst>
          </p:cNvPr>
          <p:cNvSpPr txBox="1"/>
          <p:nvPr/>
        </p:nvSpPr>
        <p:spPr>
          <a:xfrm>
            <a:off x="3180093" y="3802633"/>
            <a:ext cx="181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gom góp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64-F90F-4348-9ADF-E5547E5E5511}"/>
              </a:ext>
            </a:extLst>
          </p:cNvPr>
          <p:cNvSpPr txBox="1"/>
          <p:nvPr/>
        </p:nvSpPr>
        <p:spPr>
          <a:xfrm>
            <a:off x="2498543" y="4853961"/>
            <a:ext cx="13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chút 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C1A4AE-3FEC-433B-90CC-BFD835CC9E31}"/>
              </a:ext>
            </a:extLst>
          </p:cNvPr>
          <p:cNvSpPr txBox="1"/>
          <p:nvPr/>
        </p:nvSpPr>
        <p:spPr>
          <a:xfrm>
            <a:off x="5641614" y="1585532"/>
            <a:ext cx="139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nết 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F8B5A-2F9B-4BBC-99A1-1EFC203BFB7F}"/>
              </a:ext>
            </a:extLst>
          </p:cNvPr>
          <p:cNvSpPr txBox="1"/>
          <p:nvPr/>
        </p:nvSpPr>
        <p:spPr>
          <a:xfrm>
            <a:off x="5482402" y="3369349"/>
            <a:ext cx="154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hồi hộp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FD5A0-30BC-4183-B861-DAD37107F75E}"/>
              </a:ext>
            </a:extLst>
          </p:cNvPr>
          <p:cNvSpPr txBox="1"/>
          <p:nvPr/>
        </p:nvSpPr>
        <p:spPr>
          <a:xfrm>
            <a:off x="6073520" y="4694732"/>
            <a:ext cx="165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mứt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47156-D74B-4305-A1DA-FC6393E99552}"/>
              </a:ext>
            </a:extLst>
          </p:cNvPr>
          <p:cNvSpPr txBox="1"/>
          <p:nvPr/>
        </p:nvSpPr>
        <p:spPr>
          <a:xfrm>
            <a:off x="8407512" y="4743414"/>
            <a:ext cx="195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tia chớp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0C3A6C-DBF3-4552-87B0-C7280BEAE7BA}"/>
              </a:ext>
            </a:extLst>
          </p:cNvPr>
          <p:cNvSpPr txBox="1"/>
          <p:nvPr/>
        </p:nvSpPr>
        <p:spPr>
          <a:xfrm>
            <a:off x="6909126" y="2678224"/>
            <a:ext cx="150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gặp gỡ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7C4CA7-2E08-4C4D-AC72-0936009A907B}"/>
              </a:ext>
            </a:extLst>
          </p:cNvPr>
          <p:cNvSpPr txBox="1"/>
          <p:nvPr/>
        </p:nvSpPr>
        <p:spPr>
          <a:xfrm>
            <a:off x="8576243" y="1715472"/>
            <a:ext cx="147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xe đạp</a:t>
            </a:r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37C4A-5FB5-4515-926B-BF3C0F36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568087" y="1378226"/>
            <a:ext cx="10737127" cy="3790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3250CE2-D923-4D11-9241-497CD930F154}"/>
              </a:ext>
            </a:extLst>
          </p:cNvPr>
          <p:cNvSpPr/>
          <p:nvPr/>
        </p:nvSpPr>
        <p:spPr>
          <a:xfrm>
            <a:off x="596348" y="2522764"/>
            <a:ext cx="10707756" cy="142033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hồ có ngọn tháp cao vút</a:t>
            </a:r>
            <a:r>
              <a:rPr lang="vi-VN" sz="54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538580" y="397564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587227"/>
            <a:ext cx="1872083" cy="546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8CEF23-41BD-4741-8EB6-768EE72DE5CD}"/>
              </a:ext>
            </a:extLst>
          </p:cNvPr>
          <p:cNvSpPr txBox="1"/>
          <p:nvPr/>
        </p:nvSpPr>
        <p:spPr>
          <a:xfrm>
            <a:off x="3552698" y="313855"/>
            <a:ext cx="448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2A9417-5B77-4EEE-990F-158F81C90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2635597" y="1059826"/>
            <a:ext cx="2677427" cy="2584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60E3F-3100-4EE7-963B-3B1DCD1D7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6592260" y="860433"/>
            <a:ext cx="2677427" cy="2773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E97D8-BB3F-49E7-B317-B9AB2AD88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2635598" y="3815053"/>
            <a:ext cx="2677427" cy="258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BF5C1-152D-4D4B-9F84-0A1DE0CC60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6592260" y="3815054"/>
            <a:ext cx="3023074" cy="2584034"/>
          </a:xfrm>
          <a:prstGeom prst="rect">
            <a:avLst/>
          </a:prstGeom>
        </p:spPr>
      </p:pic>
      <p:pic>
        <p:nvPicPr>
          <p:cNvPr id="15" name="Mật ong của gấu con">
            <a:hlinkClick r:id="" action="ppaction://media"/>
            <a:extLst>
              <a:ext uri="{FF2B5EF4-FFF2-40B4-BE49-F238E27FC236}">
                <a16:creationId xmlns:a16="http://schemas.microsoft.com/office/drawing/2014/main" id="{98BFC30D-33D2-400D-8E59-569E83A5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17" y="4286287"/>
            <a:ext cx="820784" cy="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542EA-F9A5-491C-9F3D-E0650FE5B59E}"/>
              </a:ext>
            </a:extLst>
          </p:cNvPr>
          <p:cNvSpPr txBox="1"/>
          <p:nvPr/>
        </p:nvSpPr>
        <p:spPr>
          <a:xfrm>
            <a:off x="763515" y="5750658"/>
            <a:ext cx="1046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FE472-C87C-4862-9FAC-52EEBEC49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3008117" y="672612"/>
            <a:ext cx="4982333" cy="48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CE93B1-51BA-4B03-8B5A-F38AC091B26B}"/>
              </a:ext>
            </a:extLst>
          </p:cNvPr>
          <p:cNvSpPr txBox="1"/>
          <p:nvPr/>
        </p:nvSpPr>
        <p:spPr>
          <a:xfrm>
            <a:off x="1696278" y="5620047"/>
            <a:ext cx="830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2E4ED-9715-483B-A3F9-DF8A379A7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3235188" y="489730"/>
            <a:ext cx="4769327" cy="4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15B0C-FD91-4ECD-A66C-4F82F06E9941}"/>
              </a:ext>
            </a:extLst>
          </p:cNvPr>
          <p:cNvSpPr txBox="1"/>
          <p:nvPr/>
        </p:nvSpPr>
        <p:spPr>
          <a:xfrm>
            <a:off x="2464904" y="5471136"/>
            <a:ext cx="655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mất, các bạn làm gì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6B58E-6005-4126-A5C6-2F989634D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1629" r="54495" b="2904"/>
          <a:stretch/>
        </p:blipFill>
        <p:spPr>
          <a:xfrm>
            <a:off x="3570825" y="671634"/>
            <a:ext cx="4644707" cy="448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F47F8-FC11-40D7-8172-DEEFA95BF75B}"/>
              </a:ext>
            </a:extLst>
          </p:cNvPr>
          <p:cNvSpPr txBox="1"/>
          <p:nvPr/>
        </p:nvSpPr>
        <p:spPr>
          <a:xfrm>
            <a:off x="735379" y="5863200"/>
            <a:ext cx="1056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2441C-AFB0-494B-B68B-28D3297D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4" t="1613" r="2623" b="2467"/>
          <a:stretch/>
        </p:blipFill>
        <p:spPr>
          <a:xfrm>
            <a:off x="2896696" y="578983"/>
            <a:ext cx="6064424" cy="51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81D8D5-292B-443C-995E-7B3F2A69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4" y="587228"/>
            <a:ext cx="2081161" cy="60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EC0DA-BA62-4DD9-BDDE-66F1FD39EED8}"/>
              </a:ext>
            </a:extLst>
          </p:cNvPr>
          <p:cNvSpPr txBox="1"/>
          <p:nvPr/>
        </p:nvSpPr>
        <p:spPr>
          <a:xfrm>
            <a:off x="3679307" y="313856"/>
            <a:ext cx="498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7A725-71A9-4038-8E1F-EC508314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2815884" y="944667"/>
            <a:ext cx="2688468" cy="2594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5CD34F-BF74-474E-B7F2-D9C9FC9D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6842394" y="849346"/>
            <a:ext cx="2688468" cy="2785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D5FE3-F039-49D7-97BC-F57DD31CD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2773069" y="3708503"/>
            <a:ext cx="2688468" cy="2594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08A4E-B648-4B43-97FE-CF1BB699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7033689" y="3708503"/>
            <a:ext cx="3035540" cy="25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-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êt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“it”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62350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op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8488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18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1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1198 -0.20695 " pathEditMode="relative" rAng="0" ptsTypes="AA">
                                      <p:cBhvr>
                                        <p:cTn id="2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57E6A-7E62-4A25-8437-6FBA7D7F8F52}"/>
              </a:ext>
            </a:extLst>
          </p:cNvPr>
          <p:cNvSpPr txBox="1"/>
          <p:nvPr/>
        </p:nvSpPr>
        <p:spPr>
          <a:xfrm>
            <a:off x="3035025" y="383968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200400" y="97563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cọp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hộp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AFD2B-2E67-4156-8509-086DD7C14048}"/>
              </a:ext>
            </a:extLst>
          </p:cNvPr>
          <p:cNvSpPr txBox="1"/>
          <p:nvPr/>
        </p:nvSpPr>
        <p:spPr>
          <a:xfrm>
            <a:off x="3402614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lốp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5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tia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góp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09800" y="389962"/>
            <a:ext cx="80772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8D405-2200-4B17-9B28-EB274A8AF061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60DD8-DB44-4E61-BFBA-FA985F122A6A}"/>
              </a:ext>
            </a:extLst>
          </p:cNvPr>
          <p:cNvSpPr txBox="1"/>
          <p:nvPr/>
        </p:nvSpPr>
        <p:spPr>
          <a:xfrm>
            <a:off x="2404184" y="1028464"/>
            <a:ext cx="7513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lộp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tụ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đón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mùa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ran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ran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ca ì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ì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lóp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ngóp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ngoi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đớp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3464" y="5082474"/>
            <a:ext cx="6868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24F1BEFB-46FD-4ACC-A0A4-CEFB3D7E3134}"/>
              </a:ext>
            </a:extLst>
          </p:cNvPr>
          <p:cNvSpPr txBox="1">
            <a:spLocks/>
          </p:cNvSpPr>
          <p:nvPr/>
        </p:nvSpPr>
        <p:spPr>
          <a:xfrm>
            <a:off x="4204394" y="1839361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</a:t>
            </a:r>
          </a:p>
        </p:txBody>
      </p:sp>
      <p:sp>
        <p:nvSpPr>
          <p:cNvPr id="10" name="Google Shape;55;p13">
            <a:extLst>
              <a:ext uri="{FF2B5EF4-FFF2-40B4-BE49-F238E27FC236}">
                <a16:creationId xmlns:a16="http://schemas.microsoft.com/office/drawing/2014/main" id="{6B0C8316-4311-42B0-8417-8BD7AC07C6C2}"/>
              </a:ext>
            </a:extLst>
          </p:cNvPr>
          <p:cNvSpPr txBox="1">
            <a:spLocks/>
          </p:cNvSpPr>
          <p:nvPr/>
        </p:nvSpPr>
        <p:spPr>
          <a:xfrm>
            <a:off x="3014165" y="3103016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267</Words>
  <Application>Microsoft Office PowerPoint</Application>
  <PresentationFormat>Widescreen</PresentationFormat>
  <Paragraphs>52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Quicksand Medium</vt:lpstr>
      <vt:lpstr>UTM Avo</vt:lpstr>
      <vt:lpstr>UTM Cookies</vt:lpstr>
      <vt:lpstr>Office Theme</vt:lpstr>
      <vt:lpstr>3_Office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Hong Nhung Nguyen Thi</cp:lastModifiedBy>
  <cp:revision>291</cp:revision>
  <dcterms:created xsi:type="dcterms:W3CDTF">2021-06-02T01:34:28Z</dcterms:created>
  <dcterms:modified xsi:type="dcterms:W3CDTF">2021-12-01T16:15:49Z</dcterms:modified>
</cp:coreProperties>
</file>