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74" r:id="rId3"/>
    <p:sldId id="280" r:id="rId4"/>
    <p:sldId id="260" r:id="rId5"/>
    <p:sldId id="261" r:id="rId6"/>
    <p:sldId id="293" r:id="rId7"/>
    <p:sldId id="262" r:id="rId8"/>
    <p:sldId id="263" r:id="rId9"/>
    <p:sldId id="264" r:id="rId10"/>
    <p:sldId id="265" r:id="rId11"/>
    <p:sldId id="267" r:id="rId12"/>
    <p:sldId id="290" r:id="rId13"/>
    <p:sldId id="291" r:id="rId14"/>
    <p:sldId id="284" r:id="rId15"/>
    <p:sldId id="296" r:id="rId16"/>
    <p:sldId id="285" r:id="rId17"/>
    <p:sldId id="275" r:id="rId18"/>
    <p:sldId id="292" r:id="rId19"/>
    <p:sldId id="276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E7E0"/>
    <a:srgbClr val="9FC8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42ECA7-2116-4D6E-9B8B-A9D6D0B3CAF9}" v="2" dt="2020-08-21T17:57:35.3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840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C1343F-8FB1-4473-9B24-92A341A2C97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163F2-DDA6-470F-877C-CD2948AAA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2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8B10D9DB-5E99-4AFC-877E-C1338F3552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0FED9C31-5652-4803-99C4-B7D08C934ECC}" type="slidenum">
              <a:rPr lang="en-US" altLang="zh-CN"/>
              <a:pPr>
                <a:spcBef>
                  <a:spcPct val="0"/>
                </a:spcBef>
              </a:pPr>
              <a:t>1</a:t>
            </a:fld>
            <a:endParaRPr lang="en-US" altLang="zh-CN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D3C08500-65E2-4605-BEDF-03B4DFE9BE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B5466E7C-11BC-4362-92A6-019ACF19C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95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086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09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6063A-C402-4E2B-87E0-655876325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F16F9-A812-49F1-AE83-415C394C0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F18BE-F150-4A85-AB33-0ED5014B6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2D408-1C3C-4F42-A26E-DFC28436A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34DEA-AA64-412F-89C5-144B323A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82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43DC-BCC7-401F-89AD-CACE7C94B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1A1162-25C8-4D8D-9C38-5C5DD4FF2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E10F0-9B20-4C75-9E09-B87E63972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64B58-035A-49B3-8F22-F62E024BD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04E58-CAF8-40EA-B655-EC13D02AA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28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7F65B6-1864-42AB-8710-004F9B97AB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034775-431E-4FB7-806A-D018D83A1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66DDA-A5D1-442C-BDD4-C184D5968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BBE2E-85A7-4369-B3EA-B94F6A657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0FA42-45E7-40E7-BDDF-4A603F62D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23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s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935725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3613908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6292091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8970274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</p:spTree>
    <p:extLst>
      <p:ext uri="{BB962C8B-B14F-4D97-AF65-F5344CB8AC3E}">
        <p14:creationId xmlns:p14="http://schemas.microsoft.com/office/powerpoint/2010/main" val="2207279418"/>
      </p:ext>
    </p:extLst>
  </p:cSld>
  <p:clrMapOvr>
    <a:masterClrMapping/>
  </p:clrMapOvr>
  <p:transition spd="slow" advTm="9323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3941927"/>
      </p:ext>
    </p:extLst>
  </p:cSld>
  <p:clrMapOvr>
    <a:masterClrMapping/>
  </p:clrMapOvr>
  <p:transition spd="slow" advTm="1000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30083082"/>
      </p:ext>
    </p:extLst>
  </p:cSld>
  <p:clrMapOvr>
    <a:masterClrMapping/>
  </p:clrMapOvr>
  <p:transition spd="slow" advTm="1000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50283384"/>
      </p:ext>
    </p:extLst>
  </p:cSld>
  <p:clrMapOvr>
    <a:masterClrMapping/>
  </p:clrMapOvr>
  <p:transition spd="slow" advTm="1000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77842950"/>
      </p:ext>
    </p:extLst>
  </p:cSld>
  <p:clrMapOvr>
    <a:masterClrMapping/>
  </p:clrMapOvr>
  <p:transition spd="slow" advTm="1000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35389462"/>
      </p:ext>
    </p:extLst>
  </p:cSld>
  <p:clrMapOvr>
    <a:masterClrMapping/>
  </p:clrMapOvr>
  <p:transition spd="slow" advTm="1000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597039"/>
      </p:ext>
    </p:extLst>
  </p:cSld>
  <p:clrMapOvr>
    <a:masterClrMapping/>
  </p:clrMapOvr>
  <p:transition spd="slow" advTm="1000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591658"/>
      </p:ext>
    </p:extLst>
  </p:cSld>
  <p:clrMapOvr>
    <a:masterClrMapping/>
  </p:clrMapOvr>
  <p:transition spd="slow" advTm="1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3D700-397F-4AC1-AB9D-D047522D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BF772-93D8-494F-9661-8B376996F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878EC-B07D-4368-B1AF-6E6177C93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D47B2-4392-4614-A7F0-786410FD6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8E032-7432-4E33-8BA3-AAB426EA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12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58682704"/>
      </p:ext>
    </p:extLst>
  </p:cSld>
  <p:clrMapOvr>
    <a:masterClrMapping/>
  </p:clrMapOvr>
  <p:transition spd="slow" advTm="1000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62195870"/>
      </p:ext>
    </p:extLst>
  </p:cSld>
  <p:clrMapOvr>
    <a:masterClrMapping/>
  </p:clrMapOvr>
  <p:transition spd="slow" advTm="1000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63136162"/>
      </p:ext>
    </p:extLst>
  </p:cSld>
  <p:clrMapOvr>
    <a:masterClrMapping/>
  </p:clrMapOvr>
  <p:transition spd="slow" advTm="1000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08919343"/>
      </p:ext>
    </p:extLst>
  </p:cSld>
  <p:clrMapOvr>
    <a:masterClrMapping/>
  </p:clrMapOvr>
  <p:transition spd="slow" advTm="1000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09460759"/>
      </p:ext>
    </p:extLst>
  </p:cSld>
  <p:clrMapOvr>
    <a:masterClrMapping/>
  </p:clrMapOvr>
  <p:transition spd="slow" advTm="1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05F69-AAD7-4B19-A59B-B4213D29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6CECE-9F55-49BA-824B-D814A4484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F1890-5B1C-43AB-BDCC-C23193340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9CC20-4CB5-4F82-8FA6-D5B0C455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38CF4-A563-4B1B-A6D2-585819D63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26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8DB9-C6BC-4FC1-B6FA-59EB99E69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899D3-7097-46D1-8B32-35CEAB2C0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5A325-B896-4087-8A55-86EADDD5D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34410-0FD6-4F6D-BDC2-9ED5DD09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BD56B-31DF-485E-AB75-C3687E67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9A9A1-48C0-4375-B9F2-E58DE2B88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96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883A-BBE8-45EE-A161-589190D9F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ECB2C-721D-4E0D-86C2-98DFBC89B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BDB5F7-7414-4415-A16C-9AC930FBAA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F671E5-D626-489A-86D5-27D6959075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D76A21-CB0C-4EA2-B429-0A01DCF244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3A3F16-EE16-4B09-B06A-C853CA3A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AF3A7A-7D26-4B4F-9E54-26E0FFFC6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A55913-1F80-4CCA-858A-EB36169CF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92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BDE19-F825-4088-802B-D009C4753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8FB32D-3E67-47A8-9C77-AE5CCF6AF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76EC95-132D-4DBC-B15B-830939B8D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47C67C-9FDB-40BB-B71C-AF4F29660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91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1295D8-D278-4E30-B8C7-532C65616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63BF7-590A-4EE6-A9DC-5914037FB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0176D-D846-4781-9856-3B6CC959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16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66B02-B943-4B3F-B444-9731E7C59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4ACE0-E3AA-4F5A-AC99-D555562EA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DFFE34-D592-4202-BEA1-3F640B7FD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44E6E-2129-4635-8EB6-4BBEFFA83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A173F-54EF-4412-AFA0-432C5CB35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B82E7-7820-4EE3-83C5-841999CE7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25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593C5-9B56-4471-87FE-F4E496F2A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F77080-4012-4E3A-B95E-D7D542E1D2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FE057-DC26-4188-BAE4-D588CD11A9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0CD12-9F44-448F-BB00-16053AABA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4AB36-3191-4492-B690-547F9F02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0F067-367D-489D-AE62-A2E8BA632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3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68FDA5A5-6E1E-4DAF-9914-38D3250601B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ABF4BE-3FCA-47AD-B49B-FF89D4F8C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781A6-FC05-404F-9C8D-9F31EE81A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66CF8-6B34-4EF4-A256-A1ED08F217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6BF8E-59A8-4D4E-AD72-B1470D4407B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0DA5B-0634-4A5D-980F-603353B6F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E9EBB-A36F-4F91-B204-74C3D246D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7344EB3E-3963-415B-8B93-7A038EBF703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26" name="Picture 7" descr="1-">
            <a:extLst>
              <a:ext uri="{FF2B5EF4-FFF2-40B4-BE49-F238E27FC236}">
                <a16:creationId xmlns:a16="http://schemas.microsoft.com/office/drawing/2014/main" id="{F768CD6C-1D22-4210-8101-7F433D7A51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69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Tm="1000">
    <p:split orient="vert"/>
  </p:transition>
  <p:txStyles>
    <p:titleStyle>
      <a:lvl1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5pPr>
      <a:lvl6pPr marL="330876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6pPr>
      <a:lvl7pPr marL="661751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7pPr>
      <a:lvl8pPr marL="992627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8pPr>
      <a:lvl9pPr marL="1323503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406701" indent="-406701" algn="l" defTabSz="1085686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686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6820" indent="-271134" algn="l" defTabSz="1085686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283" algn="l" defTabSz="1085686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686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jpg"/><Relationship Id="rId5" Type="http://schemas.openxmlformats.org/officeDocument/2006/relationships/image" Target="../media/image10.jpg"/><Relationship Id="rId4" Type="http://schemas.openxmlformats.org/officeDocument/2006/relationships/image" Target="../media/image12.jf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6.m4a"/><Relationship Id="rId7" Type="http://schemas.openxmlformats.org/officeDocument/2006/relationships/image" Target="../media/image6.png"/><Relationship Id="rId2" Type="http://schemas.microsoft.com/office/2007/relationships/media" Target="../media/media16.m4a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2.jfif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1-47">
            <a:extLst>
              <a:ext uri="{FF2B5EF4-FFF2-40B4-BE49-F238E27FC236}">
                <a16:creationId xmlns:a16="http://schemas.microsoft.com/office/drawing/2014/main" id="{7A8E8C6F-B07A-46F6-BC01-306E83A74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" y="216000"/>
            <a:ext cx="12153448" cy="670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1-48">
            <a:extLst>
              <a:ext uri="{FF2B5EF4-FFF2-40B4-BE49-F238E27FC236}">
                <a16:creationId xmlns:a16="http://schemas.microsoft.com/office/drawing/2014/main" id="{01ABE38E-20E5-4B3B-9ACE-5C0B480B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3985660"/>
            <a:ext cx="4927788" cy="287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8A52418-C60A-4F1C-B2CF-788FF7F41C63}"/>
              </a:ext>
            </a:extLst>
          </p:cNvPr>
          <p:cNvSpPr/>
          <p:nvPr/>
        </p:nvSpPr>
        <p:spPr>
          <a:xfrm>
            <a:off x="2104571" y="914400"/>
            <a:ext cx="8403772" cy="27271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48D38-8BBE-48DF-97C2-9245ECC93D93}"/>
              </a:ext>
            </a:extLst>
          </p:cNvPr>
          <p:cNvSpPr txBox="1"/>
          <p:nvPr/>
        </p:nvSpPr>
        <p:spPr>
          <a:xfrm>
            <a:off x="4151086" y="1046100"/>
            <a:ext cx="680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AvantH" panose="020B7200000000000000" pitchFamily="34" charset="0"/>
              </a:rPr>
              <a:t>TIÕNG VIÖT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9624A9-5175-4996-8B97-76546D990D60}"/>
              </a:ext>
            </a:extLst>
          </p:cNvPr>
          <p:cNvSpPr txBox="1"/>
          <p:nvPr/>
        </p:nvSpPr>
        <p:spPr>
          <a:xfrm>
            <a:off x="2762231" y="2364508"/>
            <a:ext cx="680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.VnAvantH" panose="020B7200000000000000" pitchFamily="34" charset="0"/>
              </a:rPr>
              <a:t>B</a:t>
            </a:r>
            <a:r>
              <a:rPr lang="en-US" sz="4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µi</a:t>
            </a:r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 54: 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op   «p   ¬p     </a:t>
            </a:r>
            <a:endParaRPr lang="en-US" sz="60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49D229-CF15-4641-9EB0-8A6FCE434E52}"/>
              </a:ext>
            </a:extLst>
          </p:cNvPr>
          <p:cNvSpPr/>
          <p:nvPr/>
        </p:nvSpPr>
        <p:spPr>
          <a:xfrm>
            <a:off x="7765144" y="2510971"/>
            <a:ext cx="391885" cy="145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299703" y="2380007"/>
            <a:ext cx="403449" cy="3381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D2AF8CE3-57AB-4FB8-8AF0-2AF8920B69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75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E9203-5DE6-4E6D-AB1F-C7ABA5C5D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31" y="496956"/>
            <a:ext cx="11119338" cy="4351338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8000" b="1" dirty="0">
                <a:solidFill>
                  <a:srgbClr val="002060"/>
                </a:solidFill>
                <a:latin typeface=".VnAvant" panose="020B7200000000000000" pitchFamily="34" charset="0"/>
              </a:rPr>
              <a:t>con </a:t>
            </a:r>
            <a:r>
              <a:rPr lang="en-US" sz="8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</a:t>
            </a:r>
            <a:r>
              <a:rPr lang="en-US" sz="8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äp</a:t>
            </a:r>
            <a:r>
              <a:rPr lang="en-US" sz="8000" b="1" dirty="0">
                <a:solidFill>
                  <a:srgbClr val="002060"/>
                </a:solidFill>
                <a:latin typeface=".VnAvant" panose="020B7200000000000000" pitchFamily="34" charset="0"/>
              </a:rPr>
              <a:t>   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8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</a:t>
            </a:r>
            <a:r>
              <a:rPr lang="en-US" sz="8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èp</a:t>
            </a:r>
            <a:r>
              <a:rPr lang="en-US" sz="8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xe</a:t>
            </a:r>
            <a:r>
              <a:rPr lang="en-US" sz="8000" b="1" dirty="0">
                <a:solidFill>
                  <a:srgbClr val="002060"/>
                </a:solidFill>
                <a:latin typeface=".VnAvant" panose="020B7200000000000000" pitchFamily="34" charset="0"/>
              </a:rPr>
              <a:t> 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8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tia</a:t>
            </a:r>
            <a:r>
              <a:rPr lang="en-US" sz="8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ch</a:t>
            </a:r>
            <a:r>
              <a:rPr lang="en-US" sz="8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íp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952507B3-E759-4D7F-B2A4-0B6264A994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21171"/>
      </p:ext>
    </p:extLst>
  </p:cSld>
  <p:clrMapOvr>
    <a:masterClrMapping/>
  </p:clrMapOvr>
  <p:transition advTm="168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63" y="4098608"/>
            <a:ext cx="3850407" cy="18964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AF8A3D-F5EC-4403-AD0B-7453065130D2}"/>
              </a:ext>
            </a:extLst>
          </p:cNvPr>
          <p:cNvSpPr txBox="1"/>
          <p:nvPr/>
        </p:nvSpPr>
        <p:spPr>
          <a:xfrm>
            <a:off x="3963607" y="7707"/>
            <a:ext cx="5015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op     «p     ¬p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746B6E4-FC6C-480E-8922-61E3866465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751497"/>
              </p:ext>
            </p:extLst>
          </p:nvPr>
        </p:nvGraphicFramePr>
        <p:xfrm>
          <a:off x="4924886" y="794116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474386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h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op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357CE6E-C9DF-4B0E-AFC8-B721E6A22048}"/>
              </a:ext>
            </a:extLst>
          </p:cNvPr>
          <p:cNvSpPr/>
          <p:nvPr/>
        </p:nvSpPr>
        <p:spPr>
          <a:xfrm>
            <a:off x="4924886" y="1677877"/>
            <a:ext cx="2859062" cy="8229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h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äp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4773E9-97A5-4DB9-B517-B553E80761F6}"/>
              </a:ext>
            </a:extLst>
          </p:cNvPr>
          <p:cNvSpPr/>
          <p:nvPr/>
        </p:nvSpPr>
        <p:spPr>
          <a:xfrm>
            <a:off x="8415580" y="945397"/>
            <a:ext cx="278969" cy="201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89B4AD-9D96-4642-B0B4-15F4E625DA6E}"/>
              </a:ext>
            </a:extLst>
          </p:cNvPr>
          <p:cNvSpPr txBox="1"/>
          <p:nvPr/>
        </p:nvSpPr>
        <p:spPr>
          <a:xfrm>
            <a:off x="746553" y="2561637"/>
            <a:ext cx="1144987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0070C0"/>
                </a:solidFill>
                <a:latin typeface=".VnAvant" panose="020B7200000000000000" pitchFamily="34" charset="0"/>
              </a:rPr>
              <a:t>    cäp         </a:t>
            </a:r>
            <a:r>
              <a:rPr lang="en-US" sz="4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gãp</a:t>
            </a:r>
            <a:r>
              <a:rPr lang="en-US" sz="4000" b="1" dirty="0">
                <a:solidFill>
                  <a:srgbClr val="0070C0"/>
                </a:solidFill>
                <a:latin typeface=".VnAvant" panose="020B7200000000000000" pitchFamily="34" charset="0"/>
              </a:rPr>
              <a:t>        </a:t>
            </a:r>
            <a:r>
              <a:rPr lang="en-US" sz="4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häp</a:t>
            </a:r>
            <a:r>
              <a:rPr lang="en-US" sz="4000" b="1" dirty="0">
                <a:solidFill>
                  <a:srgbClr val="0070C0"/>
                </a:solidFill>
                <a:latin typeface=".VnAvant" panose="020B7200000000000000" pitchFamily="34" charset="0"/>
              </a:rPr>
              <a:t>         </a:t>
            </a:r>
            <a:r>
              <a:rPr lang="en-US" sz="4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hép</a:t>
            </a:r>
            <a:r>
              <a:rPr lang="en-US" sz="4000" b="1" dirty="0">
                <a:solidFill>
                  <a:srgbClr val="0070C0"/>
                </a:solidFill>
                <a:latin typeface=".VnAvant" panose="020B7200000000000000" pitchFamily="34" charset="0"/>
              </a:rPr>
              <a:t>         </a:t>
            </a:r>
            <a:r>
              <a:rPr lang="en-US" sz="4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tèp</a:t>
            </a:r>
            <a:r>
              <a:rPr lang="en-US" sz="4000" b="1" dirty="0">
                <a:solidFill>
                  <a:srgbClr val="0070C0"/>
                </a:solidFill>
                <a:latin typeface=".VnAvant" panose="020B7200000000000000" pitchFamily="34" charset="0"/>
              </a:rPr>
              <a:t>           </a:t>
            </a:r>
          </a:p>
          <a:p>
            <a:r>
              <a:rPr lang="en-US" sz="4000" b="1" dirty="0">
                <a:solidFill>
                  <a:srgbClr val="0070C0"/>
                </a:solidFill>
                <a:latin typeface=".VnAvant" panose="020B7200000000000000" pitchFamily="34" charset="0"/>
              </a:rPr>
              <a:t>           </a:t>
            </a:r>
            <a:r>
              <a:rPr lang="en-US" sz="4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xèp</a:t>
            </a:r>
            <a:r>
              <a:rPr lang="en-US" sz="4000" b="1" dirty="0">
                <a:solidFill>
                  <a:srgbClr val="0070C0"/>
                </a:solidFill>
                <a:latin typeface=".VnAvant" panose="020B7200000000000000" pitchFamily="34" charset="0"/>
              </a:rPr>
              <a:t>           </a:t>
            </a:r>
            <a:r>
              <a:rPr lang="en-US" sz="4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hîp</a:t>
            </a:r>
            <a:r>
              <a:rPr lang="en-US" sz="4000" b="1" dirty="0">
                <a:solidFill>
                  <a:srgbClr val="0070C0"/>
                </a:solidFill>
                <a:latin typeface=".VnAvant" panose="020B7200000000000000" pitchFamily="34" charset="0"/>
              </a:rPr>
              <a:t>         </a:t>
            </a:r>
            <a:r>
              <a:rPr lang="en-US" sz="4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líp</a:t>
            </a:r>
            <a:r>
              <a:rPr lang="en-US" sz="4000" b="1" dirty="0">
                <a:solidFill>
                  <a:srgbClr val="0070C0"/>
                </a:solidFill>
                <a:latin typeface=".VnAvant" panose="020B7200000000000000" pitchFamily="34" charset="0"/>
              </a:rPr>
              <a:t>         </a:t>
            </a:r>
            <a:r>
              <a:rPr lang="en-US" sz="4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lîp</a:t>
            </a:r>
            <a:endParaRPr lang="en-US" sz="4000" b="1" dirty="0">
              <a:solidFill>
                <a:srgbClr val="0070C0"/>
              </a:solidFill>
              <a:latin typeface=".VnAvant" panose="020B7200000000000000" pitchFamily="34" charset="0"/>
            </a:endParaRPr>
          </a:p>
          <a:p>
            <a:endParaRPr lang="en-US" sz="4000" b="1" dirty="0">
              <a:solidFill>
                <a:srgbClr val="0070C0"/>
              </a:solidFill>
              <a:latin typeface=".VnAvant" panose="020B7200000000000000" pitchFamily="34" charset="0"/>
            </a:endParaRPr>
          </a:p>
          <a:p>
            <a:endParaRPr lang="en-US" sz="4000" b="1" dirty="0">
              <a:solidFill>
                <a:srgbClr val="0070C0"/>
              </a:solidFill>
              <a:latin typeface=".VnAvant" panose="020B7200000000000000" pitchFamily="34" charset="0"/>
            </a:endParaRPr>
          </a:p>
          <a:p>
            <a:endParaRPr lang="en-US" sz="4000" b="1" dirty="0">
              <a:solidFill>
                <a:srgbClr val="0070C0"/>
              </a:solidFill>
              <a:latin typeface=".VnAvant" panose="020B7200000000000000" pitchFamily="34" charset="0"/>
            </a:endParaRPr>
          </a:p>
          <a:p>
            <a:r>
              <a:rPr lang="en-US" sz="4000" b="1" dirty="0">
                <a:solidFill>
                  <a:srgbClr val="0070C0"/>
                </a:solidFill>
                <a:latin typeface=".VnAvant" panose="020B7200000000000000" pitchFamily="34" charset="0"/>
              </a:rPr>
              <a:t>con </a:t>
            </a:r>
            <a:r>
              <a:rPr lang="en-US" sz="4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cäp</a:t>
            </a:r>
            <a:r>
              <a:rPr lang="en-US" sz="4000" b="1" dirty="0">
                <a:solidFill>
                  <a:srgbClr val="0070C0"/>
                </a:solidFill>
                <a:latin typeface=".VnAvant" panose="020B7200000000000000" pitchFamily="34" charset="0"/>
              </a:rPr>
              <a:t>                </a:t>
            </a:r>
            <a:r>
              <a:rPr lang="en-US" sz="4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lèp</a:t>
            </a:r>
            <a:r>
              <a:rPr lang="en-US" sz="4000" b="1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xe</a:t>
            </a:r>
            <a:r>
              <a:rPr lang="en-US" sz="4000" b="1" dirty="0">
                <a:solidFill>
                  <a:srgbClr val="0070C0"/>
                </a:solidFill>
                <a:latin typeface=".VnAvant" panose="020B7200000000000000" pitchFamily="34" charset="0"/>
              </a:rPr>
              <a:t>                </a:t>
            </a:r>
            <a:r>
              <a:rPr lang="en-US" sz="4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tia</a:t>
            </a:r>
            <a:r>
              <a:rPr lang="en-US" sz="4000" b="1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chíp</a:t>
            </a:r>
            <a:endParaRPr lang="en-US" sz="4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8198C35F-83D9-4605-AAD8-3FBBAC59C5D2}"/>
              </a:ext>
            </a:extLst>
          </p:cNvPr>
          <p:cNvSpPr/>
          <p:nvPr/>
        </p:nvSpPr>
        <p:spPr>
          <a:xfrm>
            <a:off x="1003493" y="159302"/>
            <a:ext cx="1427967" cy="5844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0433C1-CFFB-4939-A090-F3FC4297EBA2}"/>
              </a:ext>
            </a:extLst>
          </p:cNvPr>
          <p:cNvSpPr/>
          <p:nvPr/>
        </p:nvSpPr>
        <p:spPr>
          <a:xfrm>
            <a:off x="652764" y="196880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64" y="4608351"/>
            <a:ext cx="2575216" cy="1386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919" y="4568595"/>
            <a:ext cx="2794717" cy="1386726"/>
          </a:xfrm>
          <a:prstGeom prst="rect">
            <a:avLst/>
          </a:prstGeom>
        </p:spPr>
      </p:pic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4BC9C8DA-1D52-4EBB-829C-1CAA842377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78087"/>
      </p:ext>
    </p:extLst>
  </p:cSld>
  <p:clrMapOvr>
    <a:masterClrMapping/>
  </p:clrMapOvr>
  <p:transition advTm="260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093165" y="790787"/>
            <a:ext cx="9322918" cy="2290038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>
                <a:solidFill>
                  <a:srgbClr val="FF0000"/>
                </a:solidFill>
                <a:latin typeface=".VnAvantH" panose="020B7200000000000000" pitchFamily="34" charset="0"/>
                <a:ea typeface="+mj-ea"/>
                <a:cs typeface="+mj-cs"/>
              </a:rPr>
              <a:t>NGHØ GI÷A GIê</a:t>
            </a:r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34"/>
          <a:stretch/>
        </p:blipFill>
        <p:spPr>
          <a:xfrm>
            <a:off x="247356" y="2940791"/>
            <a:ext cx="4164414" cy="39172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DA150-782D-4C2E-A5AE-6586D32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5634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21" y="2126681"/>
            <a:ext cx="4872639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17" y="3168766"/>
            <a:ext cx="3776553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24" y="-328596"/>
            <a:ext cx="8457320" cy="71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17">
            <a:extLst>
              <a:ext uri="{FF2B5EF4-FFF2-40B4-BE49-F238E27FC236}">
                <a16:creationId xmlns:a16="http://schemas.microsoft.com/office/drawing/2014/main" id="{D25FE374-987E-480A-8E72-CD1B630F2F9C}"/>
              </a:ext>
            </a:extLst>
          </p:cNvPr>
          <p:cNvSpPr txBox="1"/>
          <p:nvPr/>
        </p:nvSpPr>
        <p:spPr>
          <a:xfrm>
            <a:off x="1975882" y="2710704"/>
            <a:ext cx="4554452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zh-CN" sz="6600" b="1" dirty="0">
                <a:solidFill>
                  <a:srgbClr val="FF0000"/>
                </a:solidFill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LUYÖN VIÕT</a:t>
            </a:r>
            <a:endParaRPr kumimoji="0" lang="tr-TR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3D2D119B-337D-408C-82EB-DA1CC9104C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80653"/>
      </p:ext>
    </p:extLst>
  </p:cSld>
  <p:clrMapOvr>
    <a:masterClrMapping/>
  </p:clrMapOvr>
  <p:transition advTm="277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9809" y="934278"/>
            <a:ext cx="110721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600" b="1" dirty="0">
                <a:latin typeface="HP001 4 hàng" panose="020B0603050302020204" pitchFamily="34" charset="-93"/>
              </a:rPr>
              <a:t>   </a:t>
            </a:r>
            <a:r>
              <a:rPr lang="en-US" sz="9600" b="1">
                <a:latin typeface="HP001 4 hàng" panose="020B0603050302020204" pitchFamily="34" charset="-93"/>
              </a:rPr>
              <a:t>op    ôp</a:t>
            </a:r>
            <a:r>
              <a:rPr lang="en-US" sz="9600" b="1" dirty="0">
                <a:latin typeface="HP001 4 hàng" panose="020B0603050302020204" pitchFamily="34" charset="-93"/>
              </a:rPr>
              <a:t>   </a:t>
            </a:r>
            <a:r>
              <a:rPr lang="en-US" sz="9600" b="1" dirty="0" err="1">
                <a:latin typeface="HP001 4 hàng" panose="020B0603050302020204" pitchFamily="34" charset="-93"/>
              </a:rPr>
              <a:t>ơp</a:t>
            </a:r>
            <a:endParaRPr lang="en-US" sz="9600" b="1" dirty="0">
              <a:latin typeface="HP001 4 hàng" panose="020B0603050302020204" pitchFamily="34" charset="-93"/>
            </a:endParaRPr>
          </a:p>
          <a:p>
            <a:pPr>
              <a:lnSpc>
                <a:spcPct val="150000"/>
              </a:lnSpc>
            </a:pPr>
            <a:r>
              <a:rPr lang="en-US" sz="9600" b="1" dirty="0" err="1">
                <a:latin typeface="HP001 4 hàng" panose="020B0603050302020204" pitchFamily="34" charset="-93"/>
              </a:rPr>
              <a:t>lốp</a:t>
            </a:r>
            <a:r>
              <a:rPr lang="en-US" sz="9600" b="1" dirty="0">
                <a:latin typeface="HP001 4 hàng" panose="020B0603050302020204" pitchFamily="34" charset="-93"/>
              </a:rPr>
              <a:t> </a:t>
            </a:r>
            <a:r>
              <a:rPr lang="en-US" sz="9600" b="1" dirty="0" err="1">
                <a:latin typeface="HP001 4 hàng" panose="020B0603050302020204" pitchFamily="34" charset="-93"/>
              </a:rPr>
              <a:t>xe</a:t>
            </a:r>
            <a:r>
              <a:rPr lang="en-US" sz="9600" b="1" dirty="0">
                <a:latin typeface="HP001 4 hàng" panose="020B0603050302020204" pitchFamily="34" charset="-93"/>
              </a:rPr>
              <a:t>      </a:t>
            </a:r>
            <a:r>
              <a:rPr lang="en-US" sz="9600" b="1" dirty="0" err="1">
                <a:latin typeface="HP001 4 hàng" panose="020B0603050302020204" pitchFamily="34" charset="-93"/>
              </a:rPr>
              <a:t>tia</a:t>
            </a:r>
            <a:r>
              <a:rPr lang="en-US" sz="9600" b="1" dirty="0">
                <a:latin typeface="HP001 4 hàng" panose="020B0603050302020204" pitchFamily="34" charset="-93"/>
              </a:rPr>
              <a:t> </a:t>
            </a:r>
            <a:r>
              <a:rPr lang="en-US" sz="9600" b="1" dirty="0" err="1">
                <a:latin typeface="HP001 4 hàng" panose="020B0603050302020204" pitchFamily="34" charset="-93"/>
              </a:rPr>
              <a:t>chớp</a:t>
            </a:r>
            <a:endParaRPr lang="en-US" sz="9600" b="1" dirty="0">
              <a:latin typeface="HP001 4 hàng" panose="020B0603050302020204" pitchFamily="34" charset="-93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20BAD9F2-14C2-400E-86FB-DAD0EE3A2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23870"/>
      </p:ext>
    </p:extLst>
  </p:cSld>
  <p:clrMapOvr>
    <a:masterClrMapping/>
  </p:clrMapOvr>
  <p:transition advTm="139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21" y="2126681"/>
            <a:ext cx="4872639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17" y="3168766"/>
            <a:ext cx="3776553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1" y="-164298"/>
            <a:ext cx="8457320" cy="71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6E77BA-3FA6-49EC-99AA-458256E300CC}"/>
              </a:ext>
            </a:extLst>
          </p:cNvPr>
          <p:cNvSpPr txBox="1"/>
          <p:nvPr/>
        </p:nvSpPr>
        <p:spPr>
          <a:xfrm>
            <a:off x="2692400" y="3168172"/>
            <a:ext cx="680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H" panose="020B7200000000000000" pitchFamily="34" charset="0"/>
              </a:rPr>
              <a:t>TIÕT 2</a:t>
            </a:r>
          </a:p>
        </p:txBody>
      </p:sp>
    </p:spTree>
    <p:extLst>
      <p:ext uri="{BB962C8B-B14F-4D97-AF65-F5344CB8AC3E}">
        <p14:creationId xmlns:p14="http://schemas.microsoft.com/office/powerpoint/2010/main" val="11287136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093" y="1553520"/>
            <a:ext cx="11585716" cy="3370843"/>
          </a:xfrm>
          <a:prstGeom prst="rect">
            <a:avLst/>
          </a:prstGeom>
        </p:spPr>
      </p:pic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8198C35F-83D9-4605-AAD8-3FBBAC59C5D2}"/>
              </a:ext>
            </a:extLst>
          </p:cNvPr>
          <p:cNvSpPr/>
          <p:nvPr/>
        </p:nvSpPr>
        <p:spPr>
          <a:xfrm>
            <a:off x="1003493" y="159302"/>
            <a:ext cx="1427967" cy="5844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ViÕt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0433C1-CFFB-4939-A090-F3FC4297EBA2}"/>
              </a:ext>
            </a:extLst>
          </p:cNvPr>
          <p:cNvSpPr/>
          <p:nvPr/>
        </p:nvSpPr>
        <p:spPr>
          <a:xfrm>
            <a:off x="652764" y="196880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16FD87B3-5A70-47A3-B9F2-76B00C51C9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957190"/>
      </p:ext>
    </p:extLst>
  </p:cSld>
  <p:clrMapOvr>
    <a:masterClrMapping/>
  </p:clrMapOvr>
  <p:transition spd="slow" advTm="14957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093165" y="790787"/>
            <a:ext cx="9322918" cy="2290038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>
                <a:solidFill>
                  <a:srgbClr val="FF0000"/>
                </a:solidFill>
                <a:latin typeface=".VnAvantH" panose="020B7200000000000000" pitchFamily="34" charset="0"/>
                <a:ea typeface="+mj-ea"/>
                <a:cs typeface="+mj-cs"/>
              </a:rPr>
              <a:t>NGHØ GI÷A GIê</a:t>
            </a:r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34"/>
          <a:stretch/>
        </p:blipFill>
        <p:spPr>
          <a:xfrm>
            <a:off x="247356" y="2940791"/>
            <a:ext cx="4164414" cy="39172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DA150-782D-4C2E-A5AE-6586D32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8584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91" y="85257"/>
            <a:ext cx="11848854" cy="387151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C389FE-DC68-4EF0-AB82-BAE0913BAF74}"/>
              </a:ext>
            </a:extLst>
          </p:cNvPr>
          <p:cNvSpPr/>
          <p:nvPr/>
        </p:nvSpPr>
        <p:spPr>
          <a:xfrm>
            <a:off x="486230" y="660230"/>
            <a:ext cx="1757170" cy="73003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3C0BD3-C05F-45F2-818A-0502A0FEEB74}"/>
              </a:ext>
            </a:extLst>
          </p:cNvPr>
          <p:cNvSpPr/>
          <p:nvPr/>
        </p:nvSpPr>
        <p:spPr>
          <a:xfrm>
            <a:off x="109799" y="697808"/>
            <a:ext cx="678207" cy="620503"/>
          </a:xfrm>
          <a:prstGeom prst="ellips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F065A8-C067-4B5D-AD54-35732C9C368F}"/>
              </a:ext>
            </a:extLst>
          </p:cNvPr>
          <p:cNvSpPr txBox="1"/>
          <p:nvPr/>
        </p:nvSpPr>
        <p:spPr>
          <a:xfrm>
            <a:off x="65030" y="4362339"/>
            <a:ext cx="121269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 </a:t>
            </a:r>
            <a:r>
              <a:rPr lang="vi-VN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vi-VN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rào lộp độp. Họ nhà nh</a:t>
            </a: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r>
              <a:rPr lang="vi-VN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tụ họp thi hát đón cơn m</a:t>
            </a: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 </a:t>
            </a:r>
            <a:r>
              <a:rPr lang="vi-VN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mùa. Mặt ao ran ran bài ca ì ọp, ì ọp. Đàn cá cờ lóp ngóp bơi đến, lâu lâu lại ngoi lên đớp m</a:t>
            </a: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vi-VN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211696F-0FD1-470E-8013-DE4DDC44BCEE}"/>
              </a:ext>
            </a:extLst>
          </p:cNvPr>
          <p:cNvCxnSpPr>
            <a:cxnSpLocks/>
          </p:cNvCxnSpPr>
          <p:nvPr/>
        </p:nvCxnSpPr>
        <p:spPr>
          <a:xfrm>
            <a:off x="2206071" y="5867751"/>
            <a:ext cx="4949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4A7DA-F26A-4AE0-A0B8-487566F68E90}"/>
              </a:ext>
            </a:extLst>
          </p:cNvPr>
          <p:cNvCxnSpPr>
            <a:cxnSpLocks/>
          </p:cNvCxnSpPr>
          <p:nvPr/>
        </p:nvCxnSpPr>
        <p:spPr>
          <a:xfrm>
            <a:off x="2453541" y="4876682"/>
            <a:ext cx="549958" cy="184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4037383" y="5375413"/>
            <a:ext cx="47454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5319600" y="4353534"/>
            <a:ext cx="139962" cy="54348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B8A02B-48FD-46EF-8E13-1BD48303B36E}"/>
              </a:ext>
            </a:extLst>
          </p:cNvPr>
          <p:cNvGrpSpPr/>
          <p:nvPr/>
        </p:nvGrpSpPr>
        <p:grpSpPr>
          <a:xfrm>
            <a:off x="3055181" y="4381737"/>
            <a:ext cx="294628" cy="424166"/>
            <a:chOff x="7170550" y="5051168"/>
            <a:chExt cx="218529" cy="54905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56C6FA1-5E97-4E8A-BF8B-A2271E3DED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A41CCF5-F324-43F1-81C0-3AF2D37766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9117" y="5056738"/>
              <a:ext cx="139962" cy="54348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46FBDE-BD26-453E-9FB7-808DFC576918}"/>
              </a:ext>
            </a:extLst>
          </p:cNvPr>
          <p:cNvGrpSpPr/>
          <p:nvPr/>
        </p:nvGrpSpPr>
        <p:grpSpPr>
          <a:xfrm>
            <a:off x="11724411" y="4413193"/>
            <a:ext cx="294629" cy="424166"/>
            <a:chOff x="7200038" y="5051168"/>
            <a:chExt cx="218530" cy="54905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657EBAD-31AC-4891-8D95-61F1CF8860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0038" y="5051168"/>
              <a:ext cx="139962" cy="54348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4CC1DD3-E14B-4BD4-A64E-3A122ECD9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606" y="5056738"/>
              <a:ext cx="139962" cy="54348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4583227" y="4911517"/>
            <a:ext cx="179934" cy="47757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10226573" y="4885226"/>
            <a:ext cx="179934" cy="47757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556344" y="6528758"/>
            <a:ext cx="428811" cy="122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78909" y="6046293"/>
            <a:ext cx="325177" cy="1558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246FBDE-BD26-453E-9FB7-808DFC576918}"/>
              </a:ext>
            </a:extLst>
          </p:cNvPr>
          <p:cNvGrpSpPr/>
          <p:nvPr/>
        </p:nvGrpSpPr>
        <p:grpSpPr>
          <a:xfrm>
            <a:off x="5345108" y="4969224"/>
            <a:ext cx="294629" cy="424166"/>
            <a:chOff x="7200038" y="5051168"/>
            <a:chExt cx="218530" cy="549054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657EBAD-31AC-4891-8D95-61F1CF8860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0038" y="5051168"/>
              <a:ext cx="139962" cy="54348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CC1DD3-E14B-4BD4-A64E-3A122ECD9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606" y="5056738"/>
              <a:ext cx="139962" cy="54348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211696F-0FD1-470E-8013-DE4DDC44BCEE}"/>
              </a:ext>
            </a:extLst>
          </p:cNvPr>
          <p:cNvCxnSpPr>
            <a:cxnSpLocks/>
          </p:cNvCxnSpPr>
          <p:nvPr/>
        </p:nvCxnSpPr>
        <p:spPr>
          <a:xfrm>
            <a:off x="8126075" y="5350608"/>
            <a:ext cx="4949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211696F-0FD1-470E-8013-DE4DDC44BCEE}"/>
              </a:ext>
            </a:extLst>
          </p:cNvPr>
          <p:cNvCxnSpPr>
            <a:cxnSpLocks/>
          </p:cNvCxnSpPr>
          <p:nvPr/>
        </p:nvCxnSpPr>
        <p:spPr>
          <a:xfrm>
            <a:off x="7396634" y="5350608"/>
            <a:ext cx="4949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211696F-0FD1-470E-8013-DE4DDC44BCEE}"/>
              </a:ext>
            </a:extLst>
          </p:cNvPr>
          <p:cNvCxnSpPr>
            <a:cxnSpLocks/>
          </p:cNvCxnSpPr>
          <p:nvPr/>
        </p:nvCxnSpPr>
        <p:spPr>
          <a:xfrm>
            <a:off x="6041526" y="4841631"/>
            <a:ext cx="4949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246FBDE-BD26-453E-9FB7-808DFC576918}"/>
              </a:ext>
            </a:extLst>
          </p:cNvPr>
          <p:cNvGrpSpPr/>
          <p:nvPr/>
        </p:nvGrpSpPr>
        <p:grpSpPr>
          <a:xfrm>
            <a:off x="3723585" y="5447888"/>
            <a:ext cx="294629" cy="424166"/>
            <a:chOff x="7200038" y="5051168"/>
            <a:chExt cx="218530" cy="549054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657EBAD-31AC-4891-8D95-61F1CF8860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0038" y="5051168"/>
              <a:ext cx="139962" cy="54348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4CC1DD3-E14B-4BD4-A64E-3A122ECD9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606" y="5056738"/>
              <a:ext cx="139962" cy="54348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211696F-0FD1-470E-8013-DE4DDC44BCEE}"/>
              </a:ext>
            </a:extLst>
          </p:cNvPr>
          <p:cNvCxnSpPr>
            <a:cxnSpLocks/>
          </p:cNvCxnSpPr>
          <p:nvPr/>
        </p:nvCxnSpPr>
        <p:spPr>
          <a:xfrm>
            <a:off x="1748460" y="4897018"/>
            <a:ext cx="4949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Âm thanh 15">
            <a:hlinkClick r:id="" action="ppaction://media"/>
            <a:extLst>
              <a:ext uri="{FF2B5EF4-FFF2-40B4-BE49-F238E27FC236}">
                <a16:creationId xmlns:a16="http://schemas.microsoft.com/office/drawing/2014/main" id="{2B3353CD-C043-44A1-95D0-CFC63D45BC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8400964"/>
      </p:ext>
    </p:extLst>
  </p:cSld>
  <p:clrMapOvr>
    <a:masterClrMapping/>
  </p:clrMapOvr>
  <p:transition spd="slow" advTm="135311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0" grpId="0"/>
    </p:bldLst>
  </p:timing>
  <p:extLst>
    <p:ext uri="{3A86A75C-4F4B-4683-9AE1-C65F6400EC91}">
      <p14:laserTraceLst xmlns:p14="http://schemas.microsoft.com/office/powerpoint/2010/main">
        <p14:tracePtLst>
          <p14:tracePt t="10221" x="3302000" y="6261100"/>
          <p14:tracePt t="10404" x="1306513" y="6721475"/>
          <p14:tracePt t="10411" x="1214438" y="6619875"/>
          <p14:tracePt t="10419" x="1160463" y="6519863"/>
          <p14:tracePt t="10427" x="1104900" y="6419850"/>
          <p14:tracePt t="10435" x="1058863" y="6310313"/>
          <p14:tracePt t="10443" x="1014413" y="6191250"/>
          <p14:tracePt t="10451" x="968375" y="6064250"/>
          <p14:tracePt t="10459" x="922338" y="5926138"/>
          <p14:tracePt t="10467" x="868363" y="5789613"/>
          <p14:tracePt t="10475" x="793750" y="5680075"/>
          <p14:tracePt t="10483" x="739775" y="5580063"/>
          <p14:tracePt t="10491" x="647700" y="5478463"/>
          <p14:tracePt t="10500" x="557213" y="5360988"/>
          <p14:tracePt t="10507" x="474663" y="5251450"/>
          <p14:tracePt t="10516" x="384175" y="5132388"/>
          <p14:tracePt t="10523" x="311150" y="5032375"/>
          <p14:tracePt t="10532" x="255588" y="4930775"/>
          <p14:tracePt t="10538" x="228600" y="4876800"/>
          <p14:tracePt t="10547" x="219075" y="4811713"/>
          <p14:tracePt t="10555" x="209550" y="4757738"/>
          <p14:tracePt t="10563" x="209550" y="4702175"/>
          <p14:tracePt t="10570" x="209550" y="4657725"/>
          <p14:tracePt t="10579" x="209550" y="4629150"/>
          <p14:tracePt t="10587" x="209550" y="4602163"/>
          <p14:tracePt t="10595" x="209550" y="4584700"/>
          <p14:tracePt t="10603" x="209550" y="4575175"/>
          <p14:tracePt t="10611" x="209550" y="4565650"/>
          <p14:tracePt t="10618" x="209550" y="4556125"/>
          <p14:tracePt t="10627" x="209550" y="4538663"/>
          <p14:tracePt t="10635" x="209550" y="4529138"/>
          <p14:tracePt t="10644" x="219075" y="4529138"/>
          <p14:tracePt t="10651" x="219075" y="4519613"/>
          <p14:tracePt t="10659" x="228600" y="4511675"/>
          <p14:tracePt t="10666" x="228600" y="4492625"/>
          <p14:tracePt t="10675" x="238125" y="4465638"/>
          <p14:tracePt t="10683" x="246063" y="4446588"/>
          <p14:tracePt t="10691" x="255588" y="4410075"/>
          <p14:tracePt t="10700" x="265113" y="4392613"/>
          <p14:tracePt t="10707" x="274638" y="4373563"/>
          <p14:tracePt t="10724" x="274638" y="4365625"/>
          <p14:tracePt t="10733" x="282575" y="4365625"/>
          <p14:tracePt t="10739" x="292100" y="4365625"/>
          <p14:tracePt t="10747" x="301625" y="4365625"/>
          <p14:tracePt t="10755" x="311150" y="4365625"/>
          <p14:tracePt t="10764" x="319088" y="4373563"/>
          <p14:tracePt t="10771" x="319088" y="4383088"/>
          <p14:tracePt t="10781" x="328613" y="4392613"/>
          <p14:tracePt t="10787" x="347663" y="4410075"/>
          <p14:tracePt t="10795" x="365125" y="4438650"/>
          <p14:tracePt t="10803" x="384175" y="4465638"/>
          <p14:tracePt t="10811" x="411163" y="4502150"/>
          <p14:tracePt t="10819" x="428625" y="4548188"/>
          <p14:tracePt t="10827" x="457200" y="4592638"/>
          <p14:tracePt t="10835" x="493713" y="4638675"/>
          <p14:tracePt t="10843" x="511175" y="4665663"/>
          <p14:tracePt t="10851" x="530225" y="4694238"/>
          <p14:tracePt t="10859" x="547688" y="4711700"/>
          <p14:tracePt t="10867" x="557213" y="4730750"/>
          <p14:tracePt t="10875" x="566738" y="4738688"/>
          <p14:tracePt t="10907" x="566738" y="4748213"/>
          <p14:tracePt t="10923" x="566738" y="4757738"/>
          <p14:tracePt t="10933" x="566738" y="4767263"/>
          <p14:tracePt t="10939" x="566738" y="4775200"/>
          <p14:tracePt t="10963" x="566738" y="4784725"/>
          <p14:tracePt t="10971" x="566738" y="4803775"/>
          <p14:tracePt t="10987" x="566738" y="4811713"/>
          <p14:tracePt t="10995" x="566738" y="4830763"/>
          <p14:tracePt t="11003" x="566738" y="4840288"/>
          <p14:tracePt t="11011" x="566738" y="4848225"/>
          <p14:tracePt t="11019" x="566738" y="4857750"/>
          <p14:tracePt t="11027" x="566738" y="4867275"/>
          <p14:tracePt t="11035" x="557213" y="4876800"/>
          <p14:tracePt t="11044" x="557213" y="4884738"/>
          <p14:tracePt t="11051" x="557213" y="4903788"/>
          <p14:tracePt t="11075" x="557213" y="4913313"/>
          <p14:tracePt t="11180" x="557213" y="4922838"/>
          <p14:tracePt t="11196" x="557213" y="4930775"/>
          <p14:tracePt t="11211" x="593725" y="4930775"/>
          <p14:tracePt t="11219" x="630238" y="4930775"/>
          <p14:tracePt t="11227" x="703263" y="4930775"/>
          <p14:tracePt t="11235" x="793750" y="4930775"/>
          <p14:tracePt t="11244" x="922338" y="4930775"/>
          <p14:tracePt t="11251" x="1050925" y="4930775"/>
          <p14:tracePt t="11258" x="1160463" y="4930775"/>
          <p14:tracePt t="11267" x="1250950" y="4930775"/>
          <p14:tracePt t="11275" x="1343025" y="4930775"/>
          <p14:tracePt t="11283" x="1387475" y="4930775"/>
          <p14:tracePt t="11291" x="1423988" y="4930775"/>
          <p14:tracePt t="11299" x="1443038" y="4930775"/>
          <p14:tracePt t="11324" x="1460500" y="4940300"/>
          <p14:tracePt t="11396" x="1470025" y="4940300"/>
          <p14:tracePt t="11427" x="1470025" y="4949825"/>
          <p14:tracePt t="11731" x="1479550" y="4949825"/>
          <p14:tracePt t="11739" x="1506538" y="4949825"/>
          <p14:tracePt t="11747" x="1533525" y="4949825"/>
          <p14:tracePt t="11755" x="1570038" y="4949825"/>
          <p14:tracePt t="11764" x="1625600" y="4949825"/>
          <p14:tracePt t="11771" x="1698625" y="4949825"/>
          <p14:tracePt t="11780" x="1781175" y="4949825"/>
          <p14:tracePt t="11787" x="1871663" y="4949825"/>
          <p14:tracePt t="11795" x="1944688" y="4949825"/>
          <p14:tracePt t="11803" x="2017713" y="4949825"/>
          <p14:tracePt t="11811" x="2073275" y="4949825"/>
          <p14:tracePt t="11819" x="2100263" y="4949825"/>
          <p14:tracePt t="11827" x="2127250" y="4949825"/>
          <p14:tracePt t="11835" x="2146300" y="4949825"/>
          <p14:tracePt t="11843" x="2163763" y="4949825"/>
          <p14:tracePt t="11931" x="2173288" y="4949825"/>
          <p14:tracePt t="12107" x="2192338" y="4949825"/>
          <p14:tracePt t="12116" x="2200275" y="4949825"/>
          <p14:tracePt t="12123" x="2228850" y="4949825"/>
          <p14:tracePt t="12132" x="2282825" y="4949825"/>
          <p14:tracePt t="12139" x="2355850" y="4949825"/>
          <p14:tracePt t="12147" x="2447925" y="4949825"/>
          <p14:tracePt t="12155" x="2520950" y="4949825"/>
          <p14:tracePt t="12163" x="2593975" y="4949825"/>
          <p14:tracePt t="12171" x="2647950" y="4949825"/>
          <p14:tracePt t="12180" x="2684463" y="4949825"/>
          <p14:tracePt t="12187" x="2713038" y="4949825"/>
          <p14:tracePt t="12194" x="2730500" y="4949825"/>
          <p14:tracePt t="12251" x="2730500" y="4959350"/>
          <p14:tracePt t="12267" x="2740025" y="4967288"/>
          <p14:tracePt t="12275" x="2749550" y="4967288"/>
          <p14:tracePt t="12283" x="2786063" y="4967288"/>
          <p14:tracePt t="12291" x="2822575" y="4967288"/>
          <p14:tracePt t="12299" x="2867025" y="4967288"/>
          <p14:tracePt t="12307" x="2903538" y="4967288"/>
          <p14:tracePt t="12316" x="2932113" y="4967288"/>
          <p14:tracePt t="12323" x="2968625" y="4959350"/>
          <p14:tracePt t="12379" x="2986088" y="4959350"/>
          <p14:tracePt t="12924" x="2995613" y="4959350"/>
          <p14:tracePt t="12932" x="3022600" y="4949825"/>
          <p14:tracePt t="12939" x="3049588" y="4922838"/>
          <p14:tracePt t="12947" x="3095625" y="4913313"/>
          <p14:tracePt t="12955" x="3122613" y="4894263"/>
          <p14:tracePt t="12963" x="3159125" y="4884738"/>
          <p14:tracePt t="12971" x="3187700" y="4867275"/>
          <p14:tracePt t="12980" x="3205163" y="4857750"/>
          <p14:tracePt t="12987" x="3214688" y="4840288"/>
          <p14:tracePt t="12995" x="3224213" y="4830763"/>
          <p14:tracePt t="13003" x="3224213" y="4811713"/>
          <p14:tracePt t="13011" x="3232150" y="4803775"/>
          <p14:tracePt t="13019" x="3241675" y="4803775"/>
          <p14:tracePt t="13027" x="3241675" y="4794250"/>
          <p14:tracePt t="13035" x="3251200" y="4784725"/>
          <p14:tracePt t="13043" x="3270250" y="4784725"/>
          <p14:tracePt t="13051" x="3287713" y="4775200"/>
          <p14:tracePt t="13059" x="3314700" y="4775200"/>
          <p14:tracePt t="13067" x="3360738" y="4775200"/>
          <p14:tracePt t="13075" x="3397250" y="4775200"/>
          <p14:tracePt t="13083" x="3452813" y="4794250"/>
          <p14:tracePt t="13091" x="3497263" y="4803775"/>
          <p14:tracePt t="13099" x="3525838" y="4803775"/>
          <p14:tracePt t="13107" x="3570288" y="4803775"/>
          <p14:tracePt t="13115" x="3598863" y="4803775"/>
          <p14:tracePt t="13123" x="3625850" y="4803775"/>
          <p14:tracePt t="13132" x="3643313" y="4803775"/>
          <p14:tracePt t="13139" x="3662363" y="4803775"/>
          <p14:tracePt t="13147" x="3671888" y="4803775"/>
          <p14:tracePt t="13155" x="3679825" y="4803775"/>
          <p14:tracePt t="13596" x="3708400" y="4803775"/>
          <p14:tracePt t="13604" x="3744913" y="4811713"/>
          <p14:tracePt t="13611" x="3781425" y="4821238"/>
          <p14:tracePt t="13619" x="3817938" y="4830763"/>
          <p14:tracePt t="13627" x="3844925" y="4840288"/>
          <p14:tracePt t="13643" x="3854450" y="4848225"/>
          <p14:tracePt t="13691" x="3862388" y="4848225"/>
          <p14:tracePt t="13707" x="3871913" y="4848225"/>
          <p14:tracePt t="13715" x="3881438" y="4848225"/>
          <p14:tracePt t="13723" x="3898900" y="4848225"/>
          <p14:tracePt t="13732" x="3908425" y="4848225"/>
          <p14:tracePt t="13739" x="3935413" y="4848225"/>
          <p14:tracePt t="13747" x="3954463" y="4848225"/>
          <p14:tracePt t="13755" x="3981450" y="4848225"/>
          <p14:tracePt t="13763" x="4017963" y="4848225"/>
          <p14:tracePt t="13771" x="4054475" y="4848225"/>
          <p14:tracePt t="13780" x="4110038" y="4848225"/>
          <p14:tracePt t="13787" x="4137025" y="4848225"/>
          <p14:tracePt t="13795" x="4164013" y="4848225"/>
          <p14:tracePt t="13803" x="4192588" y="4848225"/>
          <p14:tracePt t="14099" x="4210050" y="4848225"/>
          <p14:tracePt t="14107" x="4229100" y="4848225"/>
          <p14:tracePt t="14115" x="4256088" y="4840288"/>
          <p14:tracePt t="14123" x="4283075" y="4821238"/>
          <p14:tracePt t="14132" x="4310063" y="4811713"/>
          <p14:tracePt t="14139" x="4338638" y="4803775"/>
          <p14:tracePt t="14147" x="4356100" y="4794250"/>
          <p14:tracePt t="14155" x="4383088" y="4784725"/>
          <p14:tracePt t="14163" x="4411663" y="4775200"/>
          <p14:tracePt t="14171" x="4438650" y="4775200"/>
          <p14:tracePt t="14180" x="4456113" y="4767263"/>
          <p14:tracePt t="14187" x="4484688" y="4767263"/>
          <p14:tracePt t="14196" x="4511675" y="4767263"/>
          <p14:tracePt t="14212" x="4594225" y="4767263"/>
          <p14:tracePt t="14219" x="4648200" y="4767263"/>
          <p14:tracePt t="14227" x="4694238" y="4767263"/>
          <p14:tracePt t="14235" x="4730750" y="4767263"/>
          <p14:tracePt t="14243" x="4757738" y="4767263"/>
          <p14:tracePt t="14250" x="4784725" y="4767263"/>
          <p14:tracePt t="14259" x="4803775" y="4767263"/>
          <p14:tracePt t="14266" x="4840288" y="4767263"/>
          <p14:tracePt t="14275" x="4857750" y="4767263"/>
          <p14:tracePt t="14282" x="4876800" y="4767263"/>
          <p14:tracePt t="14291" x="4895850" y="4767263"/>
          <p14:tracePt t="14307" x="4903788" y="4767263"/>
          <p14:tracePt t="14315" x="4913313" y="4767263"/>
          <p14:tracePt t="14571" x="4932363" y="4767263"/>
          <p14:tracePt t="14579" x="4949825" y="4767263"/>
          <p14:tracePt t="14587" x="4986338" y="4767263"/>
          <p14:tracePt t="14595" x="5041900" y="4767263"/>
          <p14:tracePt t="14603" x="5095875" y="4767263"/>
          <p14:tracePt t="14611" x="5159375" y="4767263"/>
          <p14:tracePt t="14619" x="5214938" y="4767263"/>
          <p14:tracePt t="14627" x="5251450" y="4767263"/>
          <p14:tracePt t="14634" x="5287963" y="4767263"/>
          <p14:tracePt t="14683" x="5305425" y="4767263"/>
          <p14:tracePt t="14691" x="5314950" y="4767263"/>
          <p14:tracePt t="14699" x="5334000" y="4767263"/>
          <p14:tracePt t="14707" x="5370513" y="4767263"/>
          <p14:tracePt t="14715" x="5424488" y="4767263"/>
          <p14:tracePt t="14723" x="5480050" y="4767263"/>
          <p14:tracePt t="14732" x="5553075" y="4767263"/>
          <p14:tracePt t="14739" x="5607050" y="4767263"/>
          <p14:tracePt t="14747" x="5670550" y="4775200"/>
          <p14:tracePt t="14755" x="5726113" y="4775200"/>
          <p14:tracePt t="14763" x="5753100" y="4775200"/>
          <p14:tracePt t="14771" x="5772150" y="4775200"/>
          <p14:tracePt t="15051" x="5789613" y="4775200"/>
          <p14:tracePt t="15059" x="5799138" y="4784725"/>
          <p14:tracePt t="15067" x="5818188" y="4794250"/>
          <p14:tracePt t="15075" x="5835650" y="4803775"/>
          <p14:tracePt t="15083" x="5881688" y="4811713"/>
          <p14:tracePt t="15091" x="5918200" y="4821238"/>
          <p14:tracePt t="15099" x="5964238" y="4840288"/>
          <p14:tracePt t="15107" x="6027738" y="4857750"/>
          <p14:tracePt t="15115" x="6064250" y="4867275"/>
          <p14:tracePt t="15123" x="6110288" y="4894263"/>
          <p14:tracePt t="15132" x="6154738" y="4903788"/>
          <p14:tracePt t="15139" x="6191250" y="4913313"/>
          <p14:tracePt t="15147" x="6237288" y="4922838"/>
          <p14:tracePt t="15155" x="6264275" y="4949825"/>
          <p14:tracePt t="15163" x="6300788" y="4949825"/>
          <p14:tracePt t="15171" x="6329363" y="4959350"/>
          <p14:tracePt t="15179" x="6356350" y="4967288"/>
          <p14:tracePt t="15186" x="6392863" y="4976813"/>
          <p14:tracePt t="15196" x="6419850" y="4986338"/>
          <p14:tracePt t="15203" x="6438900" y="4986338"/>
          <p14:tracePt t="15213" x="6465888" y="4995863"/>
          <p14:tracePt t="15219" x="6483350" y="4995863"/>
          <p14:tracePt t="15227" x="6502400" y="5003800"/>
          <p14:tracePt t="15235" x="6521450" y="5013325"/>
          <p14:tracePt t="15243" x="6529388" y="5013325"/>
          <p14:tracePt t="15251" x="6538913" y="5022850"/>
          <p14:tracePt t="15259" x="6548438" y="5022850"/>
          <p14:tracePt t="15267" x="6548438" y="5032375"/>
          <p14:tracePt t="15491" x="6557963" y="5032375"/>
          <p14:tracePt t="15499" x="6575425" y="5032375"/>
          <p14:tracePt t="15507" x="6594475" y="5032375"/>
          <p14:tracePt t="15515" x="6621463" y="5032375"/>
          <p14:tracePt t="15523" x="6675438" y="5032375"/>
          <p14:tracePt t="15532" x="6731000" y="5032375"/>
          <p14:tracePt t="15539" x="6794500" y="5032375"/>
          <p14:tracePt t="15548" x="6850063" y="5032375"/>
          <p14:tracePt t="15555" x="6886575" y="5032375"/>
          <p14:tracePt t="15563" x="6923088" y="5032375"/>
          <p14:tracePt t="15731" x="6950075" y="5032375"/>
          <p14:tracePt t="15739" x="6959600" y="5032375"/>
          <p14:tracePt t="15755" x="6967538" y="5032375"/>
          <p14:tracePt t="15762" x="6977063" y="5032375"/>
          <p14:tracePt t="15771" x="6986588" y="5032375"/>
          <p14:tracePt t="15787" x="6996113" y="5032375"/>
          <p14:tracePt t="15796" x="7004050" y="5032375"/>
          <p14:tracePt t="15803" x="7004050" y="5022850"/>
          <p14:tracePt t="15859" x="7013575" y="5013325"/>
          <p14:tracePt t="16019" x="7013575" y="5003800"/>
          <p14:tracePt t="16035" x="7023100" y="5003800"/>
          <p14:tracePt t="16043" x="7069138" y="4986338"/>
          <p14:tracePt t="16051" x="7132638" y="4976813"/>
          <p14:tracePt t="16059" x="7223125" y="4976813"/>
          <p14:tracePt t="16067" x="7315200" y="4967288"/>
          <p14:tracePt t="16075" x="7407275" y="4949825"/>
          <p14:tracePt t="16083" x="7480300" y="4949825"/>
          <p14:tracePt t="16091" x="7543800" y="4940300"/>
          <p14:tracePt t="16099" x="7580313" y="4940300"/>
          <p14:tracePt t="16107" x="7597775" y="4940300"/>
          <p14:tracePt t="16603" x="7607300" y="4940300"/>
          <p14:tracePt t="16747" x="7616825" y="4940300"/>
          <p14:tracePt t="16755" x="7634288" y="4940300"/>
          <p14:tracePt t="16763" x="7707313" y="4976813"/>
          <p14:tracePt t="16771" x="7799388" y="5003800"/>
          <p14:tracePt t="16780" x="7972425" y="5059363"/>
          <p14:tracePt t="16787" x="8164513" y="5122863"/>
          <p14:tracePt t="16796" x="8429625" y="5222875"/>
          <p14:tracePt t="16803" x="8658225" y="5295900"/>
          <p14:tracePt t="16811" x="8848725" y="5360988"/>
          <p14:tracePt t="16819" x="9023350" y="5414963"/>
          <p14:tracePt t="16827" x="9169400" y="5461000"/>
          <p14:tracePt t="16835" x="9269413" y="5507038"/>
          <p14:tracePt t="16851" x="9351963" y="5543550"/>
          <p14:tracePt t="16859" x="9369425" y="5561013"/>
          <p14:tracePt t="16867" x="9369425" y="5570538"/>
          <p14:tracePt t="16875" x="9361488" y="5580063"/>
          <p14:tracePt t="16882" x="9324975" y="5580063"/>
          <p14:tracePt t="16891" x="9259888" y="5580063"/>
          <p14:tracePt t="16898" x="9186863" y="5570538"/>
          <p14:tracePt t="16907" x="9077325" y="5551488"/>
          <p14:tracePt t="16915" x="8940800" y="5507038"/>
          <p14:tracePt t="16924" x="8812213" y="5478463"/>
          <p14:tracePt t="16932" x="8675688" y="5434013"/>
          <p14:tracePt t="16939" x="8585200" y="5405438"/>
          <p14:tracePt t="16948" x="8520113" y="5368925"/>
          <p14:tracePt t="16955" x="8483600" y="5341938"/>
          <p14:tracePt t="16965" x="8475663" y="5305425"/>
          <p14:tracePt t="16971" x="8466138" y="5278438"/>
          <p14:tracePt t="16979" x="8456613" y="5251450"/>
          <p14:tracePt t="16987" x="8456613" y="5214938"/>
          <p14:tracePt t="16996" x="8456613" y="5195888"/>
          <p14:tracePt t="17003" x="8466138" y="5168900"/>
          <p14:tracePt t="17011" x="8483600" y="5141913"/>
          <p14:tracePt t="17019" x="8493125" y="5122863"/>
          <p14:tracePt t="17027" x="8502650" y="5105400"/>
          <p14:tracePt t="17035" x="8520113" y="5086350"/>
          <p14:tracePt t="17043" x="8520113" y="5076825"/>
          <p14:tracePt t="17059" x="8520113" y="5068888"/>
          <p14:tracePt t="17067" x="8520113" y="5059363"/>
          <p14:tracePt t="17099" x="8520113" y="5049838"/>
          <p14:tracePt t="17107" x="8520113" y="5040313"/>
          <p14:tracePt t="17124" x="8520113" y="5032375"/>
          <p14:tracePt t="17132" x="8520113" y="5022850"/>
          <p14:tracePt t="17139" x="8520113" y="5003800"/>
          <p14:tracePt t="17148" x="8520113" y="4995863"/>
          <p14:tracePt t="17155" x="8512175" y="4976813"/>
          <p14:tracePt t="17164" x="8493125" y="4967288"/>
          <p14:tracePt t="17171" x="8456613" y="4959350"/>
          <p14:tracePt t="17179" x="8429625" y="4940300"/>
          <p14:tracePt t="17187" x="8383588" y="4940300"/>
          <p14:tracePt t="17195" x="8356600" y="4930775"/>
          <p14:tracePt t="17227" x="8347075" y="4930775"/>
          <p14:tracePt t="17235" x="8347075" y="4922838"/>
          <p14:tracePt t="17243" x="8356600" y="4913313"/>
          <p14:tracePt t="17251" x="8374063" y="4913313"/>
          <p14:tracePt t="17259" x="8402638" y="4913313"/>
          <p14:tracePt t="17267" x="8439150" y="4903788"/>
          <p14:tracePt t="17275" x="8466138" y="4903788"/>
          <p14:tracePt t="17283" x="8483600" y="4903788"/>
          <p14:tracePt t="17291" x="8512175" y="4903788"/>
          <p14:tracePt t="17298" x="8539163" y="4903788"/>
          <p14:tracePt t="17307" x="8566150" y="4903788"/>
          <p14:tracePt t="17315" x="8612188" y="4903788"/>
          <p14:tracePt t="17323" x="8666163" y="4903788"/>
          <p14:tracePt t="17331" x="8739188" y="4903788"/>
          <p14:tracePt t="17339" x="8812213" y="4903788"/>
          <p14:tracePt t="17348" x="8885238" y="4903788"/>
          <p14:tracePt t="17355" x="8959850" y="4903788"/>
          <p14:tracePt t="17364" x="9004300" y="4903788"/>
          <p14:tracePt t="17371" x="9040813" y="4903788"/>
          <p14:tracePt t="17383" x="9069388" y="4903788"/>
          <p14:tracePt t="17387" x="9077325" y="4903788"/>
          <p14:tracePt t="17427" x="9077325" y="4894263"/>
          <p14:tracePt t="17435" x="9086850" y="4894263"/>
          <p14:tracePt t="17443" x="9086850" y="4884738"/>
          <p14:tracePt t="17451" x="9105900" y="4884738"/>
          <p14:tracePt t="17459" x="9113838" y="4884738"/>
          <p14:tracePt t="17467" x="9123363" y="4884738"/>
          <p14:tracePt t="17507" x="9132888" y="4884738"/>
          <p14:tracePt t="17532" x="9150350" y="4876800"/>
          <p14:tracePt t="17539" x="9178925" y="4876800"/>
          <p14:tracePt t="17547" x="9215438" y="4867275"/>
          <p14:tracePt t="17555" x="9288463" y="4857750"/>
          <p14:tracePt t="17563" x="9342438" y="4857750"/>
          <p14:tracePt t="17570" x="9378950" y="4848225"/>
          <p14:tracePt t="17580" x="9424988" y="4840288"/>
          <p14:tracePt t="17667" x="9451975" y="4840288"/>
          <p14:tracePt t="17675" x="9471025" y="4821238"/>
          <p14:tracePt t="17683" x="9488488" y="4821238"/>
          <p14:tracePt t="17691" x="9507538" y="4811713"/>
          <p14:tracePt t="17699" x="9525000" y="4811713"/>
          <p14:tracePt t="17707" x="9544050" y="4811713"/>
          <p14:tracePt t="17715" x="9571038" y="4811713"/>
          <p14:tracePt t="17723" x="9598025" y="4811713"/>
          <p14:tracePt t="17732" x="9634538" y="4803775"/>
          <p14:tracePt t="17739" x="9671050" y="4803775"/>
          <p14:tracePt t="17748" x="9717088" y="4794250"/>
          <p14:tracePt t="17755" x="9744075" y="4794250"/>
          <p14:tracePt t="17764" x="9790113" y="4794250"/>
          <p14:tracePt t="17771" x="9817100" y="4794250"/>
          <p14:tracePt t="17779" x="9845675" y="4794250"/>
          <p14:tracePt t="17787" x="9872663" y="4794250"/>
          <p14:tracePt t="17795" x="9899650" y="4794250"/>
          <p14:tracePt t="17803" x="9936163" y="4794250"/>
          <p14:tracePt t="17813" x="9945688" y="4794250"/>
          <p14:tracePt t="17819" x="9982200" y="4794250"/>
          <p14:tracePt t="17827" x="9999663" y="4794250"/>
          <p14:tracePt t="17844" x="10018713" y="4794250"/>
          <p14:tracePt t="17851" x="10028238" y="4794250"/>
          <p14:tracePt t="17859" x="10045700" y="4794250"/>
          <p14:tracePt t="17867" x="10064750" y="4794250"/>
          <p14:tracePt t="17875" x="10091738" y="4794250"/>
          <p14:tracePt t="17883" x="10137775" y="4794250"/>
          <p14:tracePt t="17891" x="10174288" y="4811713"/>
          <p14:tracePt t="17899" x="10218738" y="4811713"/>
          <p14:tracePt t="17907" x="10247313" y="4821238"/>
          <p14:tracePt t="17915" x="10274300" y="4821238"/>
          <p14:tracePt t="17924" x="10283825" y="4821238"/>
          <p14:tracePt t="17932" x="10291763" y="4821238"/>
          <p14:tracePt t="17939" x="10301288" y="4821238"/>
          <p14:tracePt t="17948" x="10310813" y="4830763"/>
          <p14:tracePt t="17955" x="10320338" y="4830763"/>
          <p14:tracePt t="17964" x="10320338" y="4840288"/>
          <p14:tracePt t="17970" x="10328275" y="4840288"/>
          <p14:tracePt t="17979" x="10347325" y="4840288"/>
          <p14:tracePt t="17987" x="10356850" y="4840288"/>
          <p14:tracePt t="17996" x="10374313" y="4840288"/>
          <p14:tracePt t="18003" x="10393363" y="4848225"/>
          <p14:tracePt t="18011" x="10420350" y="4857750"/>
          <p14:tracePt t="18019" x="10447338" y="4857750"/>
          <p14:tracePt t="18027" x="10483850" y="4867275"/>
          <p14:tracePt t="18034" x="10520363" y="4867275"/>
          <p14:tracePt t="18044" x="10566400" y="4867275"/>
          <p14:tracePt t="18051" x="10602913" y="4867275"/>
          <p14:tracePt t="18059" x="10629900" y="4876800"/>
          <p14:tracePt t="18067" x="10675938" y="4876800"/>
          <p14:tracePt t="18075" x="10702925" y="4876800"/>
          <p14:tracePt t="18083" x="10731500" y="4876800"/>
          <p14:tracePt t="18091" x="10748963" y="4876800"/>
          <p14:tracePt t="18099" x="10758488" y="4876800"/>
          <p14:tracePt t="18107" x="10768013" y="4876800"/>
          <p14:tracePt t="18115" x="10775950" y="4876800"/>
          <p14:tracePt t="18123" x="10785475" y="4876800"/>
          <p14:tracePt t="18139" x="10795000" y="4876800"/>
          <p14:tracePt t="18148" x="10812463" y="4876800"/>
          <p14:tracePt t="18155" x="10821988" y="4876800"/>
          <p14:tracePt t="18164" x="10841038" y="4876800"/>
          <p14:tracePt t="18171" x="10868025" y="4876800"/>
          <p14:tracePt t="18179" x="10885488" y="4876800"/>
          <p14:tracePt t="18187" x="10914063" y="4876800"/>
          <p14:tracePt t="18195" x="10941050" y="4876800"/>
          <p14:tracePt t="18203" x="10968038" y="4876800"/>
          <p14:tracePt t="18212" x="10987088" y="4876800"/>
          <p14:tracePt t="18219" x="11023600" y="4876800"/>
          <p14:tracePt t="18227" x="11041063" y="4876800"/>
          <p14:tracePt t="18235" x="11050588" y="4876800"/>
          <p14:tracePt t="18244" x="11068050" y="4876800"/>
          <p14:tracePt t="18251" x="11077575" y="4876800"/>
          <p14:tracePt t="18259" x="11087100" y="4876800"/>
          <p14:tracePt t="18267" x="11096625" y="4876800"/>
          <p14:tracePt t="18275" x="11104563" y="4876800"/>
          <p14:tracePt t="18291" x="11114088" y="4876800"/>
          <p14:tracePt t="18332" x="11123613" y="4876800"/>
          <p14:tracePt t="18348" x="11141075" y="4876800"/>
          <p14:tracePt t="18355" x="11177588" y="4876800"/>
          <p14:tracePt t="18364" x="11206163" y="4876800"/>
          <p14:tracePt t="18371" x="11233150" y="4876800"/>
          <p14:tracePt t="18379" x="11260138" y="4876800"/>
          <p14:tracePt t="18396" x="11269663" y="4876800"/>
          <p14:tracePt t="18419" x="11279188" y="4876800"/>
          <p14:tracePt t="18427" x="11287125" y="4876800"/>
          <p14:tracePt t="18435" x="11296650" y="4876800"/>
          <p14:tracePt t="18459" x="11306175" y="4876800"/>
          <p14:tracePt t="18467" x="11315700" y="4876800"/>
          <p14:tracePt t="18475" x="11323638" y="4876800"/>
          <p14:tracePt t="18484" x="11342688" y="4876800"/>
          <p14:tracePt t="18491" x="11352213" y="4876800"/>
          <p14:tracePt t="18498" x="11360150" y="4876800"/>
          <p14:tracePt t="18539" x="11369675" y="4876800"/>
          <p14:tracePt t="18555" x="11388725" y="4876800"/>
          <p14:tracePt t="18564" x="11398250" y="4876800"/>
          <p14:tracePt t="18570" x="11406188" y="4876800"/>
          <p14:tracePt t="18579" x="11415713" y="4884738"/>
          <p14:tracePt t="18644" x="11434763" y="4894263"/>
          <p14:tracePt t="18651" x="11442700" y="4894263"/>
          <p14:tracePt t="18675" x="11452225" y="4894263"/>
          <p14:tracePt t="18691" x="11461750" y="4894263"/>
          <p14:tracePt t="18732" x="11479213" y="4894263"/>
          <p14:tracePt t="18748" x="11488738" y="4894263"/>
          <p14:tracePt t="18755" x="11498263" y="4903788"/>
          <p14:tracePt t="18764" x="11534775" y="4913313"/>
          <p14:tracePt t="18771" x="11544300" y="4922838"/>
          <p14:tracePt t="18779" x="11552238" y="4930775"/>
          <p14:tracePt t="18787" x="11561763" y="4940300"/>
          <p14:tracePt t="18795" x="11571288" y="4949825"/>
          <p14:tracePt t="19035" x="11552238" y="4959350"/>
          <p14:tracePt t="19051" x="11525250" y="4959350"/>
          <p14:tracePt t="19059" x="11488738" y="4959350"/>
          <p14:tracePt t="19067" x="11415713" y="4959350"/>
          <p14:tracePt t="19075" x="11323638" y="4959350"/>
          <p14:tracePt t="19083" x="11233150" y="4959350"/>
          <p14:tracePt t="19091" x="11141075" y="4959350"/>
          <p14:tracePt t="19098" x="11060113" y="4967288"/>
          <p14:tracePt t="19107" x="10987088" y="4986338"/>
          <p14:tracePt t="19115" x="10904538" y="4995863"/>
          <p14:tracePt t="19124" x="10795000" y="5022850"/>
          <p14:tracePt t="19131" x="10685463" y="5040313"/>
          <p14:tracePt t="19139" x="10547350" y="5068888"/>
          <p14:tracePt t="19147" x="10420350" y="5076825"/>
          <p14:tracePt t="19155" x="10274300" y="5095875"/>
          <p14:tracePt t="19164" x="10091738" y="5122863"/>
          <p14:tracePt t="19171" x="9926638" y="5159375"/>
          <p14:tracePt t="19179" x="9717088" y="5186363"/>
          <p14:tracePt t="19197" x="9259888" y="5241925"/>
          <p14:tracePt t="19203" x="8904288" y="5278438"/>
          <p14:tracePt t="19212" x="8556625" y="5324475"/>
          <p14:tracePt t="19219" x="8191500" y="5387975"/>
          <p14:tracePt t="19227" x="7835900" y="5451475"/>
          <p14:tracePt t="19234" x="7516813" y="5507038"/>
          <p14:tracePt t="19243" x="7259638" y="5561013"/>
          <p14:tracePt t="19251" x="6959600" y="5643563"/>
          <p14:tracePt t="19259" x="6638925" y="5707063"/>
          <p14:tracePt t="19266" x="6300788" y="5789613"/>
          <p14:tracePt t="19275" x="5972175" y="5872163"/>
          <p14:tracePt t="19283" x="5643563" y="5954713"/>
          <p14:tracePt t="19291" x="5305425" y="6035675"/>
          <p14:tracePt t="19299" x="5059363" y="6091238"/>
          <p14:tracePt t="19307" x="4767263" y="6145213"/>
          <p14:tracePt t="19315" x="4521200" y="6181725"/>
          <p14:tracePt t="19323" x="4273550" y="6218238"/>
          <p14:tracePt t="19331" x="4037013" y="6237288"/>
          <p14:tracePt t="19339" x="3835400" y="6237288"/>
          <p14:tracePt t="19348" x="3662363" y="6237288"/>
          <p14:tracePt t="19355" x="3497263" y="6237288"/>
          <p14:tracePt t="19364" x="3314700" y="6227763"/>
          <p14:tracePt t="19370" x="3151188" y="6200775"/>
          <p14:tracePt t="19380" x="2976563" y="6154738"/>
          <p14:tracePt t="19386" x="2813050" y="6118225"/>
          <p14:tracePt t="19396" x="2630488" y="6072188"/>
          <p14:tracePt t="19403" x="2447925" y="6027738"/>
          <p14:tracePt t="19412" x="2255838" y="5962650"/>
          <p14:tracePt t="19419" x="2036763" y="5918200"/>
          <p14:tracePt t="19427" x="1808163" y="5843588"/>
          <p14:tracePt t="19435" x="1589088" y="5799138"/>
          <p14:tracePt t="19444" x="1370013" y="5743575"/>
          <p14:tracePt t="19450" x="1187450" y="5697538"/>
          <p14:tracePt t="19459" x="1014413" y="5653088"/>
          <p14:tracePt t="19467" x="868363" y="5624513"/>
          <p14:tracePt t="19475" x="749300" y="5580063"/>
          <p14:tracePt t="19483" x="676275" y="5551488"/>
          <p14:tracePt t="19491" x="611188" y="5514975"/>
          <p14:tracePt t="19498" x="574675" y="5497513"/>
          <p14:tracePt t="19507" x="557213" y="5478463"/>
          <p14:tracePt t="19515" x="547688" y="5461000"/>
          <p14:tracePt t="19523" x="530225" y="5434013"/>
          <p14:tracePt t="19531" x="520700" y="5414963"/>
          <p14:tracePt t="19539" x="501650" y="5397500"/>
          <p14:tracePt t="19548" x="493713" y="5378450"/>
          <p14:tracePt t="19555" x="484188" y="5360988"/>
          <p14:tracePt t="19565" x="474663" y="5351463"/>
          <p14:tracePt t="19571" x="474663" y="5341938"/>
          <p14:tracePt t="19611" x="474663" y="5332413"/>
          <p14:tracePt t="19619" x="474663" y="5324475"/>
          <p14:tracePt t="19627" x="465138" y="5324475"/>
          <p14:tracePt t="19635" x="465138" y="5314950"/>
          <p14:tracePt t="19644" x="457200" y="5314950"/>
          <p14:tracePt t="19819" x="474663" y="5314950"/>
          <p14:tracePt t="19827" x="493713" y="5314950"/>
          <p14:tracePt t="19835" x="511175" y="5314950"/>
          <p14:tracePt t="19843" x="538163" y="5314950"/>
          <p14:tracePt t="19851" x="584200" y="5314950"/>
          <p14:tracePt t="19859" x="611188" y="5314950"/>
          <p14:tracePt t="19867" x="630238" y="5314950"/>
          <p14:tracePt t="19875" x="657225" y="5314950"/>
          <p14:tracePt t="19883" x="676275" y="5314950"/>
          <p14:tracePt t="19891" x="684213" y="5314950"/>
          <p14:tracePt t="19899" x="693738" y="5314950"/>
          <p14:tracePt t="19923" x="703263" y="5314950"/>
          <p14:tracePt t="19931" x="712788" y="5314950"/>
          <p14:tracePt t="19939" x="720725" y="5314950"/>
          <p14:tracePt t="19947" x="730250" y="5314950"/>
          <p14:tracePt t="19955" x="739775" y="5314950"/>
          <p14:tracePt t="19964" x="749300" y="5314950"/>
          <p14:tracePt t="19979" x="757238" y="5314950"/>
          <p14:tracePt t="19987" x="776288" y="5314950"/>
          <p14:tracePt t="19995" x="793750" y="5314950"/>
          <p14:tracePt t="20003" x="822325" y="5314950"/>
          <p14:tracePt t="20013" x="839788" y="5314950"/>
          <p14:tracePt t="20019" x="849313" y="5314950"/>
          <p14:tracePt t="20027" x="868363" y="5314950"/>
          <p14:tracePt t="20035" x="876300" y="5314950"/>
          <p14:tracePt t="20051" x="895350" y="5314950"/>
          <p14:tracePt t="20059" x="912813" y="5314950"/>
          <p14:tracePt t="20067" x="922338" y="5314950"/>
          <p14:tracePt t="20076" x="949325" y="5314950"/>
          <p14:tracePt t="20083" x="968375" y="5314950"/>
          <p14:tracePt t="20091" x="985838" y="5314950"/>
          <p14:tracePt t="20099" x="1004888" y="5314950"/>
          <p14:tracePt t="20114" x="1014413" y="5314950"/>
          <p14:tracePt t="20124" x="1022350" y="5314950"/>
          <p14:tracePt t="20131" x="1031875" y="5314950"/>
          <p14:tracePt t="20139" x="1041400" y="5314950"/>
          <p14:tracePt t="20155" x="1050925" y="5314950"/>
          <p14:tracePt t="20164" x="1058863" y="5314950"/>
          <p14:tracePt t="20171" x="1068388" y="5324475"/>
          <p14:tracePt t="20259" x="1077913" y="5324475"/>
          <p14:tracePt t="20267" x="1087438" y="5324475"/>
          <p14:tracePt t="20275" x="1104900" y="5324475"/>
          <p14:tracePt t="20283" x="1141413" y="5324475"/>
          <p14:tracePt t="20291" x="1168400" y="5324475"/>
          <p14:tracePt t="20299" x="1187450" y="5314950"/>
          <p14:tracePt t="20307" x="1204913" y="5305425"/>
          <p14:tracePt t="20315" x="1223963" y="5295900"/>
          <p14:tracePt t="20324" x="1241425" y="5295900"/>
          <p14:tracePt t="20331" x="1260475" y="5287963"/>
          <p14:tracePt t="20339" x="1287463" y="5287963"/>
          <p14:tracePt t="20347" x="1343025" y="5268913"/>
          <p14:tracePt t="20355" x="1387475" y="5268913"/>
          <p14:tracePt t="20364" x="1423988" y="5268913"/>
          <p14:tracePt t="20371" x="1460500" y="5268913"/>
          <p14:tracePt t="20379" x="1470025" y="5268913"/>
          <p14:tracePt t="20403" x="1479550" y="5268913"/>
          <p14:tracePt t="20427" x="1489075" y="5268913"/>
          <p14:tracePt t="20435" x="1497013" y="5268913"/>
          <p14:tracePt t="20443" x="1506538" y="5278438"/>
          <p14:tracePt t="20451" x="1525588" y="5278438"/>
          <p14:tracePt t="20459" x="1533525" y="5278438"/>
          <p14:tracePt t="20467" x="1543050" y="5278438"/>
          <p14:tracePt t="20475" x="1552575" y="5278438"/>
          <p14:tracePt t="20483" x="1562100" y="5278438"/>
          <p14:tracePt t="20491" x="1579563" y="5278438"/>
          <p14:tracePt t="20499" x="1589088" y="5278438"/>
          <p14:tracePt t="20507" x="1606550" y="5278438"/>
          <p14:tracePt t="20515" x="1625600" y="5287963"/>
          <p14:tracePt t="20524" x="1635125" y="5287963"/>
          <p14:tracePt t="20531" x="1662113" y="5295900"/>
          <p14:tracePt t="20547" x="1671638" y="5295900"/>
          <p14:tracePt t="20668" x="1689100" y="5295900"/>
          <p14:tracePt t="20675" x="1698625" y="5295900"/>
          <p14:tracePt t="20683" x="1708150" y="5295900"/>
          <p14:tracePt t="20691" x="1725613" y="5305425"/>
          <p14:tracePt t="20699" x="1744663" y="5314950"/>
          <p14:tracePt t="20707" x="1771650" y="5314950"/>
          <p14:tracePt t="20715" x="1808163" y="5324475"/>
          <p14:tracePt t="20724" x="1835150" y="5324475"/>
          <p14:tracePt t="20731" x="1863725" y="5332413"/>
          <p14:tracePt t="20739" x="1900238" y="5332413"/>
          <p14:tracePt t="20747" x="1944688" y="5332413"/>
          <p14:tracePt t="20755" x="1973263" y="5332413"/>
          <p14:tracePt t="20764" x="2017713" y="5332413"/>
          <p14:tracePt t="20771" x="2036763" y="5332413"/>
          <p14:tracePt t="20779" x="2054225" y="5332413"/>
          <p14:tracePt t="20867" x="2063750" y="5332413"/>
          <p14:tracePt t="20875" x="2073275" y="5332413"/>
          <p14:tracePt t="20883" x="2082800" y="5332413"/>
          <p14:tracePt t="20891" x="2090738" y="5332413"/>
          <p14:tracePt t="20898" x="2109788" y="5332413"/>
          <p14:tracePt t="20907" x="2127250" y="5332413"/>
          <p14:tracePt t="20915" x="2146300" y="5332413"/>
          <p14:tracePt t="20923" x="2173288" y="5332413"/>
          <p14:tracePt t="20931" x="2200275" y="5332413"/>
          <p14:tracePt t="20939" x="2228850" y="5332413"/>
          <p14:tracePt t="20948" x="2255838" y="5332413"/>
          <p14:tracePt t="20955" x="2292350" y="5332413"/>
          <p14:tracePt t="20964" x="2319338" y="5332413"/>
          <p14:tracePt t="20971" x="2346325" y="5332413"/>
          <p14:tracePt t="20979" x="2374900" y="5332413"/>
          <p14:tracePt t="20987" x="2392363" y="5332413"/>
          <p14:tracePt t="20995" x="2419350" y="5332413"/>
          <p14:tracePt t="21003" x="2428875" y="5332413"/>
          <p14:tracePt t="21012" x="2447925" y="5332413"/>
          <p14:tracePt t="21195" x="2457450" y="5332413"/>
          <p14:tracePt t="21203" x="2474913" y="5332413"/>
          <p14:tracePt t="21211" x="2493963" y="5332413"/>
          <p14:tracePt t="21219" x="2511425" y="5332413"/>
          <p14:tracePt t="21228" x="2538413" y="5332413"/>
          <p14:tracePt t="21235" x="2574925" y="5332413"/>
          <p14:tracePt t="21243" x="2647950" y="5332413"/>
          <p14:tracePt t="21251" x="2740025" y="5332413"/>
          <p14:tracePt t="21259" x="2849563" y="5332413"/>
          <p14:tracePt t="21267" x="2959100" y="5332413"/>
          <p14:tracePt t="21275" x="3049588" y="5332413"/>
          <p14:tracePt t="21283" x="3141663" y="5332413"/>
          <p14:tracePt t="21291" x="3195638" y="5332413"/>
          <p14:tracePt t="21298" x="3241675" y="5332413"/>
          <p14:tracePt t="21307" x="3260725" y="5332413"/>
          <p14:tracePt t="21611" x="3287713" y="5332413"/>
          <p14:tracePt t="21619" x="3306763" y="5332413"/>
          <p14:tracePt t="21628" x="3333750" y="5324475"/>
          <p14:tracePt t="21635" x="3387725" y="5314950"/>
          <p14:tracePt t="21643" x="3452813" y="5314950"/>
          <p14:tracePt t="21650" x="3506788" y="5305425"/>
          <p14:tracePt t="21659" x="3562350" y="5305425"/>
          <p14:tracePt t="21667" x="3606800" y="5305425"/>
          <p14:tracePt t="21675" x="3635375" y="5305425"/>
          <p14:tracePt t="21684" x="3679825" y="5305425"/>
          <p14:tracePt t="21691" x="3689350" y="5305425"/>
          <p14:tracePt t="21699" x="3725863" y="5305425"/>
          <p14:tracePt t="21995" x="3735388" y="5305425"/>
          <p14:tracePt t="22019" x="3752850" y="5305425"/>
          <p14:tracePt t="22027" x="3781425" y="5305425"/>
          <p14:tracePt t="22035" x="3835400" y="5305425"/>
          <p14:tracePt t="22043" x="3898900" y="5305425"/>
          <p14:tracePt t="22051" x="3971925" y="5305425"/>
          <p14:tracePt t="22059" x="4027488" y="5305425"/>
          <p14:tracePt t="22067" x="4083050" y="5305425"/>
          <p14:tracePt t="22075" x="4127500" y="5305425"/>
          <p14:tracePt t="22083" x="4156075" y="5305425"/>
          <p14:tracePt t="22420" x="4173538" y="5305425"/>
          <p14:tracePt t="22427" x="4192588" y="5305425"/>
          <p14:tracePt t="22435" x="4210050" y="5305425"/>
          <p14:tracePt t="22451" x="4229100" y="5305425"/>
          <p14:tracePt t="22459" x="4246563" y="5305425"/>
          <p14:tracePt t="22467" x="4265613" y="5305425"/>
          <p14:tracePt t="22515" x="4273550" y="5305425"/>
          <p14:tracePt t="22524" x="4283075" y="5305425"/>
          <p14:tracePt t="22530" x="4292600" y="5305425"/>
          <p14:tracePt t="22539" x="4302125" y="5305425"/>
          <p14:tracePt t="22547" x="4329113" y="5314950"/>
          <p14:tracePt t="22555" x="4365625" y="5324475"/>
          <p14:tracePt t="22564" x="4392613" y="5324475"/>
          <p14:tracePt t="22571" x="4438650" y="5332413"/>
          <p14:tracePt t="22580" x="4465638" y="5332413"/>
          <p14:tracePt t="22596" x="4475163" y="5332413"/>
          <p14:tracePt t="22612" x="4484688" y="5332413"/>
          <p14:tracePt t="22619" x="4492625" y="5332413"/>
          <p14:tracePt t="23003" x="4502150" y="5332413"/>
          <p14:tracePt t="23019" x="4529138" y="5332413"/>
          <p14:tracePt t="23027" x="4565650" y="5324475"/>
          <p14:tracePt t="23035" x="4594225" y="5314950"/>
          <p14:tracePt t="23043" x="4621213" y="5305425"/>
          <p14:tracePt t="23051" x="4648200" y="5295900"/>
          <p14:tracePt t="23059" x="4667250" y="5295900"/>
          <p14:tracePt t="23067" x="4703763" y="5278438"/>
          <p14:tracePt t="23075" x="4721225" y="5278438"/>
          <p14:tracePt t="23083" x="4740275" y="5268913"/>
          <p14:tracePt t="23091" x="4757738" y="5259388"/>
          <p14:tracePt t="23098" x="4767263" y="5259388"/>
          <p14:tracePt t="23107" x="4776788" y="5251450"/>
          <p14:tracePt t="23114" x="4794250" y="5251450"/>
          <p14:tracePt t="23124" x="4803775" y="5251450"/>
          <p14:tracePt t="23131" x="4821238" y="5251450"/>
          <p14:tracePt t="23139" x="4830763" y="5251450"/>
          <p14:tracePt t="23539" x="4849813" y="5251450"/>
          <p14:tracePt t="23547" x="4867275" y="5251450"/>
          <p14:tracePt t="23555" x="4895850" y="5251450"/>
          <p14:tracePt t="23564" x="4932363" y="5251450"/>
          <p14:tracePt t="23571" x="4976813" y="5251450"/>
          <p14:tracePt t="23580" x="5005388" y="5251450"/>
          <p14:tracePt t="23587" x="5032375" y="5259388"/>
          <p14:tracePt t="23595" x="5068888" y="5268913"/>
          <p14:tracePt t="23603" x="5078413" y="5268913"/>
          <p14:tracePt t="23611" x="5086350" y="5278438"/>
          <p14:tracePt t="23619" x="5095875" y="5278438"/>
          <p14:tracePt t="23628" x="5114925" y="5278438"/>
          <p14:tracePt t="23635" x="5122863" y="5278438"/>
          <p14:tracePt t="23645" x="5141913" y="5278438"/>
          <p14:tracePt t="23651" x="5151438" y="5278438"/>
          <p14:tracePt t="23660" x="5159375" y="5278438"/>
          <p14:tracePt t="23667" x="5178425" y="5278438"/>
          <p14:tracePt t="23675" x="5187950" y="5278438"/>
          <p14:tracePt t="23683" x="5205413" y="5278438"/>
          <p14:tracePt t="23691" x="5214938" y="5278438"/>
          <p14:tracePt t="23699" x="5232400" y="5278438"/>
          <p14:tracePt t="23707" x="5251450" y="5278438"/>
          <p14:tracePt t="23715" x="5278438" y="5278438"/>
          <p14:tracePt t="23723" x="5297488" y="5278438"/>
          <p14:tracePt t="23731" x="5305425" y="5278438"/>
          <p14:tracePt t="23739" x="5314950" y="5278438"/>
          <p14:tracePt t="23747" x="5324475" y="5278438"/>
          <p14:tracePt t="23754" x="5334000" y="5278438"/>
          <p14:tracePt t="23763" x="5341938" y="5278438"/>
          <p14:tracePt t="24139" x="5360988" y="5278438"/>
          <p14:tracePt t="24147" x="5378450" y="5278438"/>
          <p14:tracePt t="24155" x="5407025" y="5278438"/>
          <p14:tracePt t="24163" x="5451475" y="5278438"/>
          <p14:tracePt t="24171" x="5507038" y="5278438"/>
          <p14:tracePt t="24180" x="5561013" y="5278438"/>
          <p14:tracePt t="24187" x="5597525" y="5278438"/>
          <p14:tracePt t="24195" x="5643563" y="5278438"/>
          <p14:tracePt t="24204" x="5680075" y="5278438"/>
          <p14:tracePt t="24211" x="5699125" y="5278438"/>
          <p14:tracePt t="24307" x="5708650" y="5278438"/>
          <p14:tracePt t="24315" x="5716588" y="5278438"/>
          <p14:tracePt t="24323" x="5726113" y="5278438"/>
          <p14:tracePt t="24331" x="5735638" y="5278438"/>
          <p14:tracePt t="24347" x="5745163" y="5278438"/>
          <p14:tracePt t="24355" x="5753100" y="5278438"/>
          <p14:tracePt t="24364" x="5772150" y="5278438"/>
          <p14:tracePt t="24371" x="5789613" y="5278438"/>
          <p14:tracePt t="24380" x="5818188" y="5278438"/>
          <p14:tracePt t="24387" x="5845175" y="5287963"/>
          <p14:tracePt t="24395" x="5881688" y="5295900"/>
          <p14:tracePt t="24403" x="5899150" y="5295900"/>
          <p14:tracePt t="24411" x="5899150" y="5305425"/>
          <p14:tracePt t="24604" x="5908675" y="5305425"/>
          <p14:tracePt t="24619" x="5918200" y="5314950"/>
          <p14:tracePt t="24627" x="5927725" y="5314950"/>
          <p14:tracePt t="24635" x="5935663" y="5314950"/>
          <p14:tracePt t="24643" x="5945188" y="5314950"/>
          <p14:tracePt t="24659" x="5954713" y="5314950"/>
          <p14:tracePt t="24739" x="5964238" y="5314950"/>
          <p14:tracePt t="24764" x="5964238" y="5324475"/>
          <p14:tracePt t="24771" x="5972175" y="5324475"/>
          <p14:tracePt t="24787" x="5981700" y="5332413"/>
          <p14:tracePt t="24796" x="5991225" y="5332413"/>
          <p14:tracePt t="24803" x="6008688" y="5332413"/>
          <p14:tracePt t="24811" x="6027738" y="5332413"/>
          <p14:tracePt t="24827" x="6054725" y="5332413"/>
          <p14:tracePt t="24835" x="6073775" y="5332413"/>
          <p14:tracePt t="24844" x="6100763" y="5332413"/>
          <p14:tracePt t="24851" x="6154738" y="5332413"/>
          <p14:tracePt t="24859" x="6219825" y="5332413"/>
          <p14:tracePt t="24867" x="6292850" y="5332413"/>
          <p14:tracePt t="24875" x="6365875" y="5332413"/>
          <p14:tracePt t="24883" x="6438900" y="5332413"/>
          <p14:tracePt t="24891" x="6492875" y="5332413"/>
          <p14:tracePt t="24899" x="6548438" y="5332413"/>
          <p14:tracePt t="24907" x="6594475" y="5341938"/>
          <p14:tracePt t="24915" x="6638925" y="5360988"/>
          <p14:tracePt t="24923" x="6667500" y="5360988"/>
          <p14:tracePt t="24931" x="6694488" y="5368925"/>
          <p14:tracePt t="24939" x="6711950" y="5378450"/>
          <p14:tracePt t="24947" x="6731000" y="5387975"/>
          <p14:tracePt t="24955" x="6740525" y="5387975"/>
          <p14:tracePt t="24963" x="6748463" y="5397500"/>
          <p14:tracePt t="24971" x="6757988" y="5397500"/>
          <p14:tracePt t="25019" x="6767513" y="5397500"/>
          <p14:tracePt t="25179" x="6777038" y="5397500"/>
          <p14:tracePt t="25195" x="6794500" y="5397500"/>
          <p14:tracePt t="25203" x="6821488" y="5397500"/>
          <p14:tracePt t="25211" x="6858000" y="5397500"/>
          <p14:tracePt t="25219" x="6886575" y="5397500"/>
          <p14:tracePt t="25227" x="6940550" y="5397500"/>
          <p14:tracePt t="25235" x="6977063" y="5397500"/>
          <p14:tracePt t="25244" x="7023100" y="5397500"/>
          <p14:tracePt t="25251" x="7050088" y="5397500"/>
          <p14:tracePt t="25259" x="7077075" y="5397500"/>
          <p14:tracePt t="25267" x="7096125" y="5397500"/>
          <p14:tracePt t="25275" x="7113588" y="5397500"/>
          <p14:tracePt t="25283" x="7123113" y="5397500"/>
          <p14:tracePt t="25291" x="7132638" y="5397500"/>
          <p14:tracePt t="25299" x="7142163" y="5405438"/>
          <p14:tracePt t="25307" x="7150100" y="5405438"/>
          <p14:tracePt t="25315" x="7169150" y="5414963"/>
          <p14:tracePt t="25323" x="7205663" y="5424488"/>
          <p14:tracePt t="25331" x="7232650" y="5441950"/>
          <p14:tracePt t="25339" x="7251700" y="5441950"/>
          <p14:tracePt t="25347" x="7269163" y="5451475"/>
          <p14:tracePt t="25611" x="7278688" y="5451475"/>
          <p14:tracePt t="25619" x="7288213" y="5451475"/>
          <p14:tracePt t="25627" x="7296150" y="5451475"/>
          <p14:tracePt t="25635" x="7305675" y="5451475"/>
          <p14:tracePt t="25644" x="7315200" y="5451475"/>
          <p14:tracePt t="25651" x="7342188" y="5451475"/>
          <p14:tracePt t="25659" x="7370763" y="5451475"/>
          <p14:tracePt t="25667" x="7407275" y="5451475"/>
          <p14:tracePt t="25675" x="7443788" y="5451475"/>
          <p14:tracePt t="25683" x="7470775" y="5451475"/>
          <p14:tracePt t="25691" x="7488238" y="5451475"/>
          <p14:tracePt t="25699" x="7507288" y="5451475"/>
          <p14:tracePt t="25715" x="7516813" y="5451475"/>
          <p14:tracePt t="25763" x="7524750" y="5451475"/>
          <p14:tracePt t="25771" x="7534275" y="5451475"/>
          <p14:tracePt t="25779" x="7543800" y="5451475"/>
          <p14:tracePt t="25796" x="7553325" y="5451475"/>
          <p14:tracePt t="25803" x="7580313" y="5451475"/>
          <p14:tracePt t="25811" x="7607300" y="5451475"/>
          <p14:tracePt t="25819" x="7653338" y="5451475"/>
          <p14:tracePt t="25827" x="7689850" y="5451475"/>
          <p14:tracePt t="25834" x="7753350" y="5470525"/>
          <p14:tracePt t="25844" x="7789863" y="5470525"/>
          <p14:tracePt t="25851" x="7835900" y="5470525"/>
          <p14:tracePt t="25859" x="7862888" y="5470525"/>
          <p14:tracePt t="25867" x="7881938" y="5470525"/>
          <p14:tracePt t="26124" x="7899400" y="5470525"/>
          <p14:tracePt t="26139" x="7918450" y="5470525"/>
          <p14:tracePt t="26147" x="7945438" y="5470525"/>
          <p14:tracePt t="26155" x="7991475" y="5470525"/>
          <p14:tracePt t="26163" x="8054975" y="5451475"/>
          <p14:tracePt t="26171" x="8128000" y="5441950"/>
          <p14:tracePt t="26180" x="8201025" y="5424488"/>
          <p14:tracePt t="26187" x="8283575" y="5424488"/>
          <p14:tracePt t="26196" x="8356600" y="5424488"/>
          <p14:tracePt t="26203" x="8429625" y="5414963"/>
          <p14:tracePt t="26212" x="8502650" y="5414963"/>
          <p14:tracePt t="26219" x="8566150" y="5405438"/>
          <p14:tracePt t="26227" x="8602663" y="5405438"/>
          <p14:tracePt t="26235" x="8629650" y="5405438"/>
          <p14:tracePt t="26244" x="8648700" y="5405438"/>
          <p14:tracePt t="26251" x="8666163" y="5405438"/>
          <p14:tracePt t="26259" x="8675688" y="5405438"/>
          <p14:tracePt t="26266" x="8685213" y="5414963"/>
          <p14:tracePt t="26275" x="8694738" y="5414963"/>
          <p14:tracePt t="26283" x="8712200" y="5424488"/>
          <p14:tracePt t="26291" x="8731250" y="5424488"/>
          <p14:tracePt t="26298" x="8748713" y="5424488"/>
          <p14:tracePt t="26307" x="8758238" y="5424488"/>
          <p14:tracePt t="26315" x="8767763" y="5424488"/>
          <p14:tracePt t="26323" x="8775700" y="5424488"/>
          <p14:tracePt t="26331" x="8785225" y="5424488"/>
          <p14:tracePt t="26339" x="8794750" y="5424488"/>
          <p14:tracePt t="26355" x="8804275" y="5424488"/>
          <p14:tracePt t="26371" x="8812213" y="5424488"/>
          <p14:tracePt t="26387" x="8821738" y="5424488"/>
          <p14:tracePt t="26396" x="8831263" y="5424488"/>
          <p14:tracePt t="26404" x="8840788" y="5424488"/>
          <p14:tracePt t="26571" x="8848725" y="5434013"/>
          <p14:tracePt t="26579" x="8858250" y="5434013"/>
          <p14:tracePt t="26587" x="8877300" y="5434013"/>
          <p14:tracePt t="26595" x="8904288" y="5434013"/>
          <p14:tracePt t="26603" x="8940800" y="5434013"/>
          <p14:tracePt t="26613" x="8996363" y="5434013"/>
          <p14:tracePt t="26619" x="9059863" y="5434013"/>
          <p14:tracePt t="26627" x="9096375" y="5424488"/>
          <p14:tracePt t="26635" x="9123363" y="5424488"/>
          <p14:tracePt t="26644" x="9169400" y="5424488"/>
          <p14:tracePt t="26651" x="9205913" y="5424488"/>
          <p14:tracePt t="26659" x="9251950" y="5424488"/>
          <p14:tracePt t="26667" x="9278938" y="5424488"/>
          <p14:tracePt t="26675" x="9296400" y="5424488"/>
          <p14:tracePt t="26691" x="9315450" y="5424488"/>
          <p14:tracePt t="26707" x="9324975" y="5424488"/>
          <p14:tracePt t="26715" x="9332913" y="5424488"/>
          <p14:tracePt t="26724" x="9342438" y="5424488"/>
          <p14:tracePt t="26739" x="9351963" y="5424488"/>
          <p14:tracePt t="26747" x="9369425" y="5424488"/>
          <p14:tracePt t="26755" x="9378950" y="5424488"/>
          <p14:tracePt t="26763" x="9398000" y="5424488"/>
          <p14:tracePt t="26771" x="9415463" y="5424488"/>
          <p14:tracePt t="26779" x="9434513" y="5424488"/>
          <p14:tracePt t="26796" x="9442450" y="5424488"/>
          <p14:tracePt t="26803" x="9451975" y="5424488"/>
          <p14:tracePt t="26971" x="9471025" y="5424488"/>
          <p14:tracePt t="26987" x="9488488" y="5424488"/>
          <p14:tracePt t="26996" x="9515475" y="5424488"/>
          <p14:tracePt t="27004" x="9571038" y="5424488"/>
          <p14:tracePt t="27012" x="9625013" y="5424488"/>
          <p14:tracePt t="27019" x="9707563" y="5424488"/>
          <p14:tracePt t="27027" x="9780588" y="5424488"/>
          <p14:tracePt t="27035" x="9853613" y="5424488"/>
          <p14:tracePt t="27044" x="9890125" y="5424488"/>
          <p14:tracePt t="27051" x="9936163" y="5424488"/>
          <p14:tracePt t="27059" x="9963150" y="5424488"/>
          <p14:tracePt t="27067" x="9982200" y="5424488"/>
          <p14:tracePt t="27075" x="9991725" y="5424488"/>
          <p14:tracePt t="27099" x="9999663" y="5424488"/>
          <p14:tracePt t="27115" x="10009188" y="5424488"/>
          <p14:tracePt t="27123" x="10018713" y="5424488"/>
          <p14:tracePt t="27130" x="10045700" y="5424488"/>
          <p14:tracePt t="27139" x="10072688" y="5424488"/>
          <p14:tracePt t="27146" x="10101263" y="5424488"/>
          <p14:tracePt t="27155" x="10137775" y="5424488"/>
          <p14:tracePt t="27163" x="10164763" y="5424488"/>
          <p14:tracePt t="27170" x="10191750" y="5424488"/>
          <p14:tracePt t="27179" x="10218738" y="5424488"/>
          <p14:tracePt t="27187" x="10237788" y="5424488"/>
          <p14:tracePt t="27195" x="10264775" y="5424488"/>
          <p14:tracePt t="27212" x="10283825" y="5424488"/>
          <p14:tracePt t="27219" x="10291763" y="5424488"/>
          <p14:tracePt t="27227" x="10301288" y="5424488"/>
          <p14:tracePt t="27235" x="10310813" y="5424488"/>
          <p14:tracePt t="27244" x="10320338" y="5424488"/>
          <p14:tracePt t="27828" x="10337800" y="5424488"/>
          <p14:tracePt t="27835" x="10383838" y="5424488"/>
          <p14:tracePt t="27843" x="10466388" y="5424488"/>
          <p14:tracePt t="27851" x="10629900" y="5424488"/>
          <p14:tracePt t="27861" x="10812463" y="5424488"/>
          <p14:tracePt t="27867" x="11031538" y="5424488"/>
          <p14:tracePt t="27875" x="11260138" y="5424488"/>
          <p14:tracePt t="27883" x="11452225" y="5424488"/>
          <p14:tracePt t="27890" x="11653838" y="5424488"/>
          <p14:tracePt t="27898" x="11817350" y="5424488"/>
          <p14:tracePt t="27906" x="11945938" y="5424488"/>
          <p14:tracePt t="27914" x="12018963" y="5424488"/>
          <p14:tracePt t="27922" x="12045950" y="5424488"/>
          <p14:tracePt t="28595" x="12055475" y="5424488"/>
          <p14:tracePt t="28628" x="12063413" y="5424488"/>
          <p14:tracePt t="28643" x="12055475" y="5424488"/>
          <p14:tracePt t="28651" x="12045950" y="5424488"/>
          <p14:tracePt t="28659" x="12009438" y="5424488"/>
          <p14:tracePt t="28667" x="11982450" y="5424488"/>
          <p14:tracePt t="28675" x="11899900" y="5424488"/>
          <p14:tracePt t="28683" x="11807825" y="5424488"/>
          <p14:tracePt t="28691" x="11698288" y="5424488"/>
          <p14:tracePt t="28699" x="11571288" y="5424488"/>
          <p14:tracePt t="28707" x="11461750" y="5424488"/>
          <p14:tracePt t="28715" x="11352213" y="5424488"/>
          <p14:tracePt t="28724" x="11223625" y="5424488"/>
          <p14:tracePt t="28731" x="11096625" y="5424488"/>
          <p14:tracePt t="28739" x="10968038" y="5424488"/>
          <p14:tracePt t="28747" x="10804525" y="5424488"/>
          <p14:tracePt t="28755" x="10658475" y="5424488"/>
          <p14:tracePt t="28764" x="10474325" y="5424488"/>
          <p14:tracePt t="28771" x="10291763" y="5424488"/>
          <p14:tracePt t="28779" x="10072688" y="5424488"/>
          <p14:tracePt t="28787" x="9809163" y="5424488"/>
          <p14:tracePt t="28795" x="9471025" y="5424488"/>
          <p14:tracePt t="28804" x="9132888" y="5424488"/>
          <p14:tracePt t="28813" x="8731250" y="5424488"/>
          <p14:tracePt t="28819" x="8356600" y="5424488"/>
          <p14:tracePt t="28828" x="7945438" y="5424488"/>
          <p14:tracePt t="28835" x="7570788" y="5424488"/>
          <p14:tracePt t="28843" x="7232650" y="5424488"/>
          <p14:tracePt t="28851" x="6931025" y="5424488"/>
          <p14:tracePt t="28860" x="6667500" y="5424488"/>
          <p14:tracePt t="28867" x="6446838" y="5424488"/>
          <p14:tracePt t="28875" x="6219825" y="5424488"/>
          <p14:tracePt t="28883" x="5991225" y="5424488"/>
          <p14:tracePt t="28891" x="5753100" y="5434013"/>
          <p14:tracePt t="28899" x="5516563" y="5470525"/>
          <p14:tracePt t="28907" x="5278438" y="5487988"/>
          <p14:tracePt t="28915" x="5032375" y="5514975"/>
          <p14:tracePt t="28923" x="4757738" y="5534025"/>
          <p14:tracePt t="28930" x="4511675" y="5570538"/>
          <p14:tracePt t="28939" x="4273550" y="5588000"/>
          <p14:tracePt t="28947" x="4017963" y="5643563"/>
          <p14:tracePt t="28955" x="3771900" y="5697538"/>
          <p14:tracePt t="28963" x="3525838" y="5734050"/>
          <p14:tracePt t="28970" x="3278188" y="5770563"/>
          <p14:tracePt t="28979" x="3078163" y="5780088"/>
          <p14:tracePt t="28987" x="2895600" y="5780088"/>
          <p14:tracePt t="28995" x="2749550" y="5799138"/>
          <p14:tracePt t="29003" x="2603500" y="5799138"/>
          <p14:tracePt t="29012" x="2438400" y="5816600"/>
          <p14:tracePt t="29019" x="2292350" y="5816600"/>
          <p14:tracePt t="29027" x="2127250" y="5816600"/>
          <p14:tracePt t="29035" x="1981200" y="5816600"/>
          <p14:tracePt t="29043" x="1835150" y="5816600"/>
          <p14:tracePt t="29051" x="1689100" y="5816600"/>
          <p14:tracePt t="29060" x="1579563" y="5816600"/>
          <p14:tracePt t="29067" x="1470025" y="5816600"/>
          <p14:tracePt t="29075" x="1379538" y="5816600"/>
          <p14:tracePt t="29084" x="1343025" y="5816600"/>
          <p14:tracePt t="29091" x="1296988" y="5816600"/>
          <p14:tracePt t="29098" x="1260475" y="5816600"/>
          <p14:tracePt t="29107" x="1233488" y="5807075"/>
          <p14:tracePt t="29115" x="1187450" y="5807075"/>
          <p14:tracePt t="29123" x="1131888" y="5807075"/>
          <p14:tracePt t="29130" x="1058863" y="5807075"/>
          <p14:tracePt t="29139" x="985838" y="5807075"/>
          <p14:tracePt t="29146" x="895350" y="5807075"/>
          <p14:tracePt t="29155" x="803275" y="5807075"/>
          <p14:tracePt t="29163" x="712788" y="5807075"/>
          <p14:tracePt t="29171" x="630238" y="5807075"/>
          <p14:tracePt t="29179" x="593725" y="5807075"/>
          <p14:tracePt t="29187" x="547688" y="5807075"/>
          <p14:tracePt t="29195" x="520700" y="5807075"/>
          <p14:tracePt t="29203" x="493713" y="5807075"/>
          <p14:tracePt t="29219" x="484188" y="5807075"/>
          <p14:tracePt t="29227" x="474663" y="5807075"/>
          <p14:tracePt t="29244" x="465138" y="5807075"/>
          <p14:tracePt t="29307" x="457200" y="5807075"/>
          <p14:tracePt t="29339" x="465138" y="5807075"/>
          <p14:tracePt t="29347" x="493713" y="5807075"/>
          <p14:tracePt t="29355" x="547688" y="5807075"/>
          <p14:tracePt t="29364" x="657225" y="5807075"/>
          <p14:tracePt t="29371" x="803275" y="5807075"/>
          <p14:tracePt t="29379" x="968375" y="5807075"/>
          <p14:tracePt t="29387" x="1141413" y="5807075"/>
          <p14:tracePt t="29396" x="1323975" y="5807075"/>
          <p14:tracePt t="29404" x="1506538" y="5807075"/>
          <p14:tracePt t="29412" x="1689100" y="5807075"/>
          <p14:tracePt t="29419" x="1835150" y="5807075"/>
          <p14:tracePt t="29427" x="1981200" y="5807075"/>
          <p14:tracePt t="29435" x="2073275" y="5807075"/>
          <p14:tracePt t="29443" x="2127250" y="5807075"/>
          <p14:tracePt t="29571" x="2146300" y="5807075"/>
          <p14:tracePt t="29660" x="2136775" y="5807075"/>
          <p14:tracePt t="29667" x="2119313" y="5807075"/>
          <p14:tracePt t="29683" x="2109788" y="5807075"/>
          <p14:tracePt t="29691" x="2100263" y="5816600"/>
          <p14:tracePt t="29699" x="2090738" y="5816600"/>
          <p14:tracePt t="29787" x="2100263" y="5816600"/>
          <p14:tracePt t="29795" x="2127250" y="5816600"/>
          <p14:tracePt t="29803" x="2182813" y="5816600"/>
          <p14:tracePt t="29812" x="2273300" y="5816600"/>
          <p14:tracePt t="29819" x="2401888" y="5816600"/>
          <p14:tracePt t="29827" x="2547938" y="5816600"/>
          <p14:tracePt t="29835" x="2693988" y="5816600"/>
          <p14:tracePt t="29843" x="2840038" y="5816600"/>
          <p14:tracePt t="29850" x="2968625" y="5816600"/>
          <p14:tracePt t="29860" x="3078163" y="5816600"/>
          <p14:tracePt t="29867" x="3151188" y="5816600"/>
          <p14:tracePt t="29876" x="3205163" y="5816600"/>
          <p14:tracePt t="29883" x="3251200" y="5816600"/>
          <p14:tracePt t="29915" x="3270250" y="5816600"/>
          <p14:tracePt t="29931" x="3278188" y="5816600"/>
          <p14:tracePt t="30067" x="3287713" y="5816600"/>
          <p14:tracePt t="30083" x="3297238" y="5816600"/>
          <p14:tracePt t="30091" x="3314700" y="5816600"/>
          <p14:tracePt t="30099" x="3343275" y="5826125"/>
          <p14:tracePt t="30107" x="3387725" y="5826125"/>
          <p14:tracePt t="30115" x="3443288" y="5826125"/>
          <p14:tracePt t="30123" x="3516313" y="5826125"/>
          <p14:tracePt t="30131" x="3589338" y="5826125"/>
          <p14:tracePt t="30139" x="3679825" y="5826125"/>
          <p14:tracePt t="30147" x="3771900" y="5826125"/>
          <p14:tracePt t="30155" x="3862388" y="5826125"/>
          <p14:tracePt t="30163" x="3954463" y="5826125"/>
          <p14:tracePt t="30171" x="4008438" y="5826125"/>
          <p14:tracePt t="30179" x="4073525" y="5826125"/>
          <p14:tracePt t="30187" x="4110038" y="5826125"/>
          <p14:tracePt t="30484" x="4119563" y="5826125"/>
          <p14:tracePt t="30507" x="4090988" y="5835650"/>
          <p14:tracePt t="30515" x="4064000" y="5835650"/>
          <p14:tracePt t="30523" x="4027488" y="5835650"/>
          <p14:tracePt t="30531" x="3981450" y="5835650"/>
          <p14:tracePt t="30539" x="3927475" y="5835650"/>
          <p14:tracePt t="30547" x="3871913" y="5835650"/>
          <p14:tracePt t="30555" x="3798888" y="5835650"/>
          <p14:tracePt t="30563" x="3744913" y="5835650"/>
          <p14:tracePt t="30571" x="3662363" y="5835650"/>
          <p14:tracePt t="30579" x="3570288" y="5835650"/>
          <p14:tracePt t="30587" x="3497263" y="5835650"/>
          <p14:tracePt t="30595" x="3424238" y="5835650"/>
          <p14:tracePt t="31204" x="3397250" y="5835650"/>
          <p14:tracePt t="31213" x="3379788" y="5835650"/>
          <p14:tracePt t="31595" x="3387725" y="5843588"/>
          <p14:tracePt t="31603" x="3397250" y="5872163"/>
          <p14:tracePt t="31612" x="3416300" y="5889625"/>
          <p14:tracePt t="31619" x="3433763" y="5908675"/>
          <p14:tracePt t="31629" x="3452813" y="5935663"/>
          <p14:tracePt t="31635" x="3470275" y="5962650"/>
          <p14:tracePt t="31643" x="3506788" y="5991225"/>
          <p14:tracePt t="31651" x="3533775" y="6008688"/>
          <p14:tracePt t="31660" x="3562350" y="6045200"/>
          <p14:tracePt t="31667" x="3616325" y="6081713"/>
          <p14:tracePt t="31676" x="3643313" y="6100763"/>
          <p14:tracePt t="31683" x="3671888" y="6108700"/>
          <p14:tracePt t="31691" x="3689350" y="6127750"/>
          <p14:tracePt t="31699" x="3708400" y="6127750"/>
          <p14:tracePt t="31707" x="3716338" y="6137275"/>
          <p14:tracePt t="31715" x="3725863" y="6145213"/>
          <p14:tracePt t="31811" x="3735388" y="6145213"/>
          <p14:tracePt t="31827" x="3752850" y="6145213"/>
          <p14:tracePt t="31835" x="3762375" y="6145213"/>
          <p14:tracePt t="45531" x="3752850" y="6137275"/>
          <p14:tracePt t="45539" x="3735388" y="6127750"/>
          <p14:tracePt t="45547" x="3725863" y="6127750"/>
          <p14:tracePt t="45555" x="3708400" y="6108700"/>
          <p14:tracePt t="45562" x="3698875" y="6100763"/>
          <p14:tracePt t="45570" x="3689350" y="6100763"/>
          <p14:tracePt t="45579" x="3679825" y="6091238"/>
          <p14:tracePt t="45587" x="3679825" y="6081713"/>
          <p14:tracePt t="45595" x="3671888" y="6081713"/>
          <p14:tracePt t="45603" x="3662363" y="6072188"/>
          <p14:tracePt t="45610" x="3662363" y="6064250"/>
          <p14:tracePt t="45618" x="3652838" y="6054725"/>
          <p14:tracePt t="45626" x="3643313" y="6054725"/>
          <p14:tracePt t="45635" x="3635375" y="6045200"/>
          <p14:tracePt t="45651" x="3616325" y="6035675"/>
          <p14:tracePt t="45675" x="3598863" y="6027738"/>
          <p14:tracePt t="45683" x="3589338" y="6018213"/>
          <p14:tracePt t="45693" x="3570288" y="6018213"/>
          <p14:tracePt t="45699" x="3552825" y="6008688"/>
          <p14:tracePt t="45708" x="3533775" y="5999163"/>
          <p14:tracePt t="45714" x="3525838" y="5999163"/>
          <p14:tracePt t="45723" x="3506788" y="5999163"/>
          <p14:tracePt t="45730" x="3497263" y="5999163"/>
          <p14:tracePt t="45747" x="3489325" y="5991225"/>
          <p14:tracePt t="45763" x="3479800" y="5991225"/>
          <p14:tracePt t="45844" x="3470275" y="5981700"/>
          <p14:tracePt t="45859" x="3460750" y="5981700"/>
          <p14:tracePt t="45867" x="3452813" y="5972175"/>
          <p14:tracePt t="45883" x="3443288" y="5972175"/>
          <p14:tracePt t="46795" x="3433763" y="5972175"/>
          <p14:tracePt t="46819" x="3406775" y="5972175"/>
          <p14:tracePt t="46827" x="3379788" y="5972175"/>
          <p14:tracePt t="46835" x="3333750" y="5972175"/>
          <p14:tracePt t="46843" x="3278188" y="5972175"/>
          <p14:tracePt t="46850" x="3241675" y="5972175"/>
          <p14:tracePt t="46859" x="3195638" y="5972175"/>
          <p14:tracePt t="46867" x="3168650" y="5972175"/>
          <p14:tracePt t="46876" x="3141663" y="5972175"/>
          <p14:tracePt t="46884" x="3122613" y="5972175"/>
          <p14:tracePt t="49059" x="3114675" y="5972175"/>
          <p14:tracePt t="49067" x="3105150" y="5972175"/>
          <p14:tracePt t="49075" x="3086100" y="5972175"/>
          <p14:tracePt t="49083" x="3078163" y="5981700"/>
          <p14:tracePt t="49092" x="3049588" y="5999163"/>
          <p14:tracePt t="49099" x="3013075" y="6008688"/>
          <p14:tracePt t="49108" x="2968625" y="6027738"/>
          <p14:tracePt t="49115" x="2913063" y="6027738"/>
          <p14:tracePt t="49124" x="2876550" y="6045200"/>
          <p14:tracePt t="49139" x="2859088" y="6054725"/>
          <p14:tracePt t="49171" x="2840038" y="6054725"/>
          <p14:tracePt t="49187" x="2830513" y="6054725"/>
          <p14:tracePt t="49195" x="2813050" y="6054725"/>
          <p14:tracePt t="49203" x="2786063" y="6072188"/>
          <p14:tracePt t="49210" x="2720975" y="6081713"/>
          <p14:tracePt t="49219" x="2630488" y="6108700"/>
          <p14:tracePt t="49227" x="2538413" y="6118225"/>
          <p14:tracePt t="49235" x="2401888" y="6137275"/>
          <p14:tracePt t="49243" x="2273300" y="6145213"/>
          <p14:tracePt t="49251" x="2127250" y="6164263"/>
          <p14:tracePt t="49258" x="1963738" y="6164263"/>
          <p14:tracePt t="49267" x="1798638" y="6164263"/>
          <p14:tracePt t="49275" x="1635125" y="6164263"/>
          <p14:tracePt t="49283" x="1506538" y="6164263"/>
          <p14:tracePt t="49292" x="1379538" y="6164263"/>
          <p14:tracePt t="49299" x="1250950" y="6164263"/>
          <p14:tracePt t="49307" x="1114425" y="6164263"/>
          <p14:tracePt t="49315" x="949325" y="6164263"/>
          <p14:tracePt t="49324" x="803275" y="6181725"/>
          <p14:tracePt t="49331" x="639763" y="6181725"/>
          <p14:tracePt t="49339" x="457200" y="6181725"/>
          <p14:tracePt t="49346" x="292100" y="6181725"/>
          <p14:tracePt t="49355" x="92075" y="6181725"/>
          <p14:tracePt t="49651" x="611188" y="4227513"/>
          <p14:tracePt t="49659" x="912813" y="4337050"/>
          <p14:tracePt t="49667" x="1187450" y="4456113"/>
          <p14:tracePt t="49675" x="1470025" y="4575175"/>
          <p14:tracePt t="49683" x="1681163" y="4694238"/>
          <p14:tracePt t="49692" x="1835150" y="4794250"/>
          <p14:tracePt t="49699" x="1973263" y="4876800"/>
          <p14:tracePt t="49708" x="2073275" y="4949825"/>
          <p14:tracePt t="49715" x="2155825" y="5003800"/>
          <p14:tracePt t="49724" x="2209800" y="5059363"/>
          <p14:tracePt t="49731" x="2236788" y="5076825"/>
          <p14:tracePt t="49867" x="2246313" y="5095875"/>
          <p14:tracePt t="50331" x="2246313" y="5076825"/>
          <p14:tracePt t="50339" x="2236788" y="5068888"/>
          <p14:tracePt t="50354" x="2228850" y="5059363"/>
          <p14:tracePt t="50715" x="2219325" y="5059363"/>
          <p14:tracePt t="50724" x="2219325" y="5068888"/>
          <p14:tracePt t="50731" x="2219325" y="5113338"/>
          <p14:tracePt t="50739" x="2219325" y="5141913"/>
          <p14:tracePt t="50747" x="2219325" y="5168900"/>
          <p14:tracePt t="50755" x="2219325" y="5214938"/>
          <p14:tracePt t="50764" x="2219325" y="5251450"/>
          <p14:tracePt t="50772" x="2219325" y="5287963"/>
          <p14:tracePt t="50779" x="2219325" y="5324475"/>
          <p14:tracePt t="50787" x="2219325" y="5351463"/>
          <p14:tracePt t="50795" x="2219325" y="5378450"/>
          <p14:tracePt t="50803" x="2219325" y="5424488"/>
          <p14:tracePt t="50811" x="2219325" y="5461000"/>
          <p14:tracePt t="50819" x="2219325" y="5514975"/>
          <p14:tracePt t="50827" x="2219325" y="5580063"/>
          <p14:tracePt t="50835" x="2209800" y="5634038"/>
          <p14:tracePt t="50843" x="2200275" y="5707063"/>
          <p14:tracePt t="50851" x="2173288" y="5789613"/>
          <p14:tracePt t="50858" x="2155825" y="5872163"/>
          <p14:tracePt t="50867" x="2136775" y="5945188"/>
          <p14:tracePt t="50875" x="2119313" y="6008688"/>
          <p14:tracePt t="50883" x="2109788" y="6064250"/>
          <p14:tracePt t="50891" x="2082800" y="6108700"/>
          <p14:tracePt t="50899" x="2073275" y="6173788"/>
          <p14:tracePt t="50907" x="2063750" y="6210300"/>
          <p14:tracePt t="50915" x="2054225" y="6254750"/>
          <p14:tracePt t="50924" x="2036763" y="6283325"/>
          <p14:tracePt t="50931" x="2017713" y="6327775"/>
          <p14:tracePt t="50939" x="2000250" y="6373813"/>
          <p14:tracePt t="50947" x="1973263" y="6437313"/>
          <p14:tracePt t="50955" x="1954213" y="6483350"/>
          <p14:tracePt t="50963" x="1936750" y="6538913"/>
          <p14:tracePt t="50972" x="1927225" y="6583363"/>
          <p14:tracePt t="50979" x="1917700" y="6638925"/>
          <p14:tracePt t="50987" x="1900238" y="6684963"/>
          <p14:tracePt t="50994" x="1900238" y="6729413"/>
          <p14:tracePt t="51003" x="1881188" y="6757988"/>
          <p14:tracePt t="51010" x="1863725" y="6784975"/>
          <p14:tracePt t="51019" x="1863725" y="6831013"/>
          <p14:tracePt t="51611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21" y="2126681"/>
            <a:ext cx="4872639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17" y="3168766"/>
            <a:ext cx="3776553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03" y="0"/>
            <a:ext cx="8457320" cy="71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6E77BA-3FA6-49EC-99AA-458256E300CC}"/>
              </a:ext>
            </a:extLst>
          </p:cNvPr>
          <p:cNvSpPr txBox="1"/>
          <p:nvPr/>
        </p:nvSpPr>
        <p:spPr>
          <a:xfrm>
            <a:off x="2293812" y="2337769"/>
            <a:ext cx="2909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H" panose="020B7200000000000000" pitchFamily="34" charset="0"/>
              </a:rPr>
              <a:t>DÆN </a:t>
            </a:r>
            <a:r>
              <a:rPr lang="en-US" sz="4800" b="1" dirty="0" err="1">
                <a:solidFill>
                  <a:srgbClr val="FF0000"/>
                </a:solidFill>
                <a:latin typeface=".VnAvantH" panose="020B7200000000000000" pitchFamily="34" charset="0"/>
              </a:rPr>
              <a:t>Dß</a:t>
            </a:r>
            <a:endParaRPr lang="en-US" sz="48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47266BE4-21DD-4908-B40D-71ABCA88AD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2107384"/>
      </p:ext>
    </p:extLst>
  </p:cSld>
  <p:clrMapOvr>
    <a:masterClrMapping/>
  </p:clrMapOvr>
  <p:transition advTm="97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21" y="2126681"/>
            <a:ext cx="4872639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17" y="3168766"/>
            <a:ext cx="3776553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1" y="-164298"/>
            <a:ext cx="8457320" cy="71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6E77BA-3FA6-49EC-99AA-458256E300CC}"/>
              </a:ext>
            </a:extLst>
          </p:cNvPr>
          <p:cNvSpPr txBox="1"/>
          <p:nvPr/>
        </p:nvSpPr>
        <p:spPr>
          <a:xfrm>
            <a:off x="2692400" y="3168172"/>
            <a:ext cx="680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H" panose="020B7200000000000000" pitchFamily="34" charset="0"/>
              </a:rPr>
              <a:t>TIÕT 1</a:t>
            </a: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57486A27-EEBC-44D6-AD59-AC066E2AE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82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8E83664-91EE-47FC-87CF-AF3112663C48}"/>
              </a:ext>
            </a:extLst>
          </p:cNvPr>
          <p:cNvSpPr/>
          <p:nvPr/>
        </p:nvSpPr>
        <p:spPr>
          <a:xfrm>
            <a:off x="3611217" y="213966"/>
            <a:ext cx="5424295" cy="6384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¤n </a:t>
            </a:r>
            <a:r>
              <a:rPr lang="en-US" sz="4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tËp</a:t>
            </a:r>
            <a:r>
              <a:rPr 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vµ </a:t>
            </a:r>
            <a:r>
              <a:rPr lang="en-US" sz="4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khëi</a:t>
            </a:r>
            <a:r>
              <a:rPr 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éng</a:t>
            </a:r>
            <a:endParaRPr lang="en-US" sz="40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89B4AD-9D96-4642-B0B4-15F4E625DA6E}"/>
              </a:ext>
            </a:extLst>
          </p:cNvPr>
          <p:cNvSpPr txBox="1"/>
          <p:nvPr/>
        </p:nvSpPr>
        <p:spPr>
          <a:xfrm>
            <a:off x="1385412" y="731886"/>
            <a:ext cx="119534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r¹p     s¹p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th¸p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b¾p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cÆp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gÆp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®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Ëp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mËp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nÊp</a:t>
            </a: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xe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®¹p    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cÆp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da       c¸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mËp</a:t>
            </a: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842884"/>
            <a:ext cx="1219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   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Khi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ngñ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n»m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im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l×m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mÆt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en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sÉm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.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Thøc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dËy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cã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thÓ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øa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b¹n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chu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du kh¾p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n¬i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kh¸m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ph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¸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thÕ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giíi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hÊp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dÉn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, ®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Çy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¾p s¾c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mµu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. B¹n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cã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thÓ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xem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phim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nghe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nh¹c ®Ó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cã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phót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gi©y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thù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gi·n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Êm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¸p.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lµ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ai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061275" y="4448014"/>
            <a:ext cx="139485" cy="201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78660" y="5979763"/>
            <a:ext cx="139485" cy="201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4697B8B9-C42B-4310-B35B-FB8AFA99E2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0985635"/>
      </p:ext>
    </p:extLst>
  </p:cSld>
  <p:clrMapOvr>
    <a:masterClrMapping/>
  </p:clrMapOvr>
  <p:transition advTm="641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9640" x="3270250" y="6229350"/>
          <p14:tracePt t="10042" x="1863725" y="6583363"/>
          <p14:tracePt t="10050" x="1854200" y="6483350"/>
          <p14:tracePt t="10058" x="1835150" y="6356350"/>
          <p14:tracePt t="10066" x="1827213" y="6246813"/>
          <p14:tracePt t="10074" x="1808163" y="6137275"/>
          <p14:tracePt t="10083" x="1798638" y="6008688"/>
          <p14:tracePt t="10091" x="1762125" y="5872163"/>
          <p14:tracePt t="10101" x="1754188" y="5762625"/>
          <p14:tracePt t="10106" x="1735138" y="5616575"/>
          <p14:tracePt t="10115" x="1725613" y="5487988"/>
          <p14:tracePt t="10123" x="1708150" y="5341938"/>
          <p14:tracePt t="10131" x="1681163" y="5168900"/>
          <p14:tracePt t="10138" x="1662113" y="5022850"/>
          <p14:tracePt t="10146" x="1652588" y="4857750"/>
          <p14:tracePt t="10154" x="1616075" y="4694238"/>
          <p14:tracePt t="10164" x="1589088" y="4529138"/>
          <p14:tracePt t="10170" x="1525588" y="4310063"/>
          <p14:tracePt t="10178" x="1452563" y="4081463"/>
          <p14:tracePt t="10187" x="1406525" y="3898900"/>
          <p14:tracePt t="10194" x="1343025" y="3752850"/>
          <p14:tracePt t="10202" x="1306513" y="3616325"/>
          <p14:tracePt t="10211" x="1277938" y="3516313"/>
          <p14:tracePt t="10218" x="1260475" y="3443288"/>
          <p14:tracePt t="10227" x="1250950" y="3387725"/>
          <p14:tracePt t="10234" x="1250950" y="3341688"/>
          <p14:tracePt t="10242" x="1250950" y="3287713"/>
          <p14:tracePt t="10250" x="1250950" y="3260725"/>
          <p14:tracePt t="10258" x="1250950" y="3214688"/>
          <p14:tracePt t="10267" x="1250950" y="3187700"/>
          <p14:tracePt t="10274" x="1250950" y="3159125"/>
          <p14:tracePt t="10283" x="1250950" y="3141663"/>
          <p14:tracePt t="10291" x="1250950" y="3122613"/>
          <p14:tracePt t="10300" x="1250950" y="3114675"/>
          <p14:tracePt t="10307" x="1250950" y="3095625"/>
          <p14:tracePt t="10322" x="1250950" y="3086100"/>
          <p14:tracePt t="10330" x="1250950" y="3078163"/>
          <p14:tracePt t="10338" x="1250950" y="3068638"/>
          <p14:tracePt t="10346" x="1250950" y="3049588"/>
          <p14:tracePt t="10354" x="1250950" y="3032125"/>
          <p14:tracePt t="10363" x="1260475" y="3005138"/>
          <p14:tracePt t="10371" x="1270000" y="2959100"/>
          <p14:tracePt t="10379" x="1287463" y="2930525"/>
          <p14:tracePt t="10387" x="1314450" y="2886075"/>
          <p14:tracePt t="10395" x="1333500" y="2820988"/>
          <p14:tracePt t="10403" x="1360488" y="2767013"/>
          <p14:tracePt t="10411" x="1387475" y="2703513"/>
          <p14:tracePt t="10418" x="1423988" y="2657475"/>
          <p14:tracePt t="10427" x="1460500" y="2593975"/>
          <p14:tracePt t="10434" x="1497013" y="2538413"/>
          <p14:tracePt t="10442" x="1525588" y="2484438"/>
          <p14:tracePt t="10450" x="1552575" y="2428875"/>
          <p14:tracePt t="10458" x="1570038" y="2392363"/>
          <p14:tracePt t="10467" x="1589088" y="2374900"/>
          <p14:tracePt t="10474" x="1606550" y="2338388"/>
          <p14:tracePt t="10483" x="1625600" y="2319338"/>
          <p14:tracePt t="10490" x="1644650" y="2301875"/>
          <p14:tracePt t="10500" x="1662113" y="2282825"/>
          <p14:tracePt t="10506" x="1681163" y="2273300"/>
          <p14:tracePt t="10515" x="1708150" y="2255838"/>
          <p14:tracePt t="10522" x="1708150" y="2246313"/>
          <p14:tracePt t="10530" x="1717675" y="2236788"/>
          <p14:tracePt t="10538" x="1725613" y="2219325"/>
          <p14:tracePt t="10555" x="1725613" y="2209800"/>
          <p14:tracePt t="10587" x="1735138" y="2200275"/>
          <p14:tracePt t="10595" x="1744663" y="2200275"/>
          <p14:tracePt t="10602" x="1754188" y="2182813"/>
          <p14:tracePt t="10610" x="1771650" y="2163763"/>
          <p14:tracePt t="10618" x="1790700" y="2136775"/>
          <p14:tracePt t="10626" x="1808163" y="2109788"/>
          <p14:tracePt t="10634" x="1827213" y="2082800"/>
          <p14:tracePt t="10642" x="1835150" y="2046288"/>
          <p14:tracePt t="10651" x="1844675" y="2017713"/>
          <p14:tracePt t="10658" x="1854200" y="1990725"/>
          <p14:tracePt t="10667" x="1863725" y="1973263"/>
          <p14:tracePt t="10674" x="1863725" y="1954213"/>
          <p14:tracePt t="10684" x="1871663" y="1935163"/>
          <p14:tracePt t="10690" x="1871663" y="1927225"/>
          <p14:tracePt t="10700" x="1881188" y="1908175"/>
          <p14:tracePt t="10706" x="1881188" y="1898650"/>
          <p14:tracePt t="10716" x="1890713" y="1881188"/>
          <p14:tracePt t="10722" x="1890713" y="1862138"/>
          <p14:tracePt t="10738" x="1890713" y="1844675"/>
          <p14:tracePt t="10747" x="1890713" y="1835150"/>
          <p14:tracePt t="10754" x="1890713" y="1825625"/>
          <p14:tracePt t="10764" x="1890713" y="1808163"/>
          <p14:tracePt t="10770" x="1890713" y="1798638"/>
          <p14:tracePt t="10779" x="1890713" y="1789113"/>
          <p14:tracePt t="10786" x="1900238" y="1781175"/>
          <p14:tracePt t="10795" x="1900238" y="1762125"/>
          <p14:tracePt t="10803" x="1900238" y="1752600"/>
          <p14:tracePt t="10810" x="1908175" y="1735138"/>
          <p14:tracePt t="10819" x="1908175" y="1716088"/>
          <p14:tracePt t="10826" x="1917700" y="1698625"/>
          <p14:tracePt t="10834" x="1917700" y="1679575"/>
          <p14:tracePt t="10842" x="1917700" y="1671638"/>
          <p14:tracePt t="11163" x="1917700" y="1662113"/>
          <p14:tracePt t="11243" x="1917700" y="1652588"/>
          <p14:tracePt t="11251" x="1927225" y="1652588"/>
          <p14:tracePt t="11258" x="1936750" y="1652588"/>
          <p14:tracePt t="11266" x="1954213" y="1652588"/>
          <p14:tracePt t="11275" x="1973263" y="1652588"/>
          <p14:tracePt t="11283" x="2000250" y="1652588"/>
          <p14:tracePt t="11291" x="2027238" y="1652588"/>
          <p14:tracePt t="11300" x="2046288" y="1652588"/>
          <p14:tracePt t="11307" x="2054225" y="1652588"/>
          <p14:tracePt t="11316" x="2073275" y="1652588"/>
          <p14:tracePt t="11322" x="2090738" y="1652588"/>
          <p14:tracePt t="11331" x="2100263" y="1652588"/>
          <p14:tracePt t="11346" x="2109788" y="1652588"/>
          <p14:tracePt t="11355" x="2127250" y="1652588"/>
          <p14:tracePt t="11363" x="2146300" y="1652588"/>
          <p14:tracePt t="11370" x="2163763" y="1652588"/>
          <p14:tracePt t="11386" x="2173288" y="1652588"/>
          <p14:tracePt t="12235" x="2182813" y="1652588"/>
          <p14:tracePt t="12251" x="2192338" y="1652588"/>
          <p14:tracePt t="12258" x="2236788" y="1652588"/>
          <p14:tracePt t="12266" x="2319338" y="1652588"/>
          <p14:tracePt t="12275" x="2428875" y="1652588"/>
          <p14:tracePt t="12283" x="2584450" y="1689100"/>
          <p14:tracePt t="12290" x="2713038" y="1698625"/>
          <p14:tracePt t="12299" x="2840038" y="1716088"/>
          <p14:tracePt t="12306" x="2968625" y="1716088"/>
          <p14:tracePt t="12316" x="3078163" y="1716088"/>
          <p14:tracePt t="12322" x="3187700" y="1716088"/>
          <p14:tracePt t="12331" x="3278188" y="1716088"/>
          <p14:tracePt t="12338" x="3351213" y="1716088"/>
          <p14:tracePt t="12346" x="3397250" y="1716088"/>
          <p14:tracePt t="12403" x="3424238" y="1716088"/>
          <p14:tracePt t="12410" x="3433763" y="1716088"/>
          <p14:tracePt t="12418" x="3443288" y="1716088"/>
          <p14:tracePt t="12427" x="3460750" y="1716088"/>
          <p14:tracePt t="12435" x="3489325" y="1716088"/>
          <p14:tracePt t="12442" x="3525838" y="1716088"/>
          <p14:tracePt t="12450" x="3570288" y="1716088"/>
          <p14:tracePt t="12458" x="3598863" y="1716088"/>
          <p14:tracePt t="12467" x="3635375" y="1716088"/>
          <p14:tracePt t="12474" x="3671888" y="1716088"/>
          <p14:tracePt t="12482" x="3698875" y="1716088"/>
          <p14:tracePt t="12490" x="3716338" y="1716088"/>
          <p14:tracePt t="12500" x="3735388" y="1716088"/>
          <p14:tracePt t="13916" x="3752850" y="1716088"/>
          <p14:tracePt t="13922" x="3771900" y="1716088"/>
          <p14:tracePt t="13931" x="3808413" y="1716088"/>
          <p14:tracePt t="13938" x="3862388" y="1716088"/>
          <p14:tracePt t="13946" x="3935413" y="1716088"/>
          <p14:tracePt t="13954" x="4008438" y="1716088"/>
          <p14:tracePt t="13963" x="4100513" y="1716088"/>
          <p14:tracePt t="13970" x="4192588" y="1716088"/>
          <p14:tracePt t="13979" x="4273550" y="1716088"/>
          <p14:tracePt t="13987" x="4365625" y="1716088"/>
          <p14:tracePt t="13995" x="4438650" y="1716088"/>
          <p14:tracePt t="14003" x="4511675" y="1716088"/>
          <p14:tracePt t="14011" x="4584700" y="1716088"/>
          <p14:tracePt t="14018" x="4648200" y="1725613"/>
          <p14:tracePt t="14026" x="4703763" y="1725613"/>
          <p14:tracePt t="14035" x="4757738" y="1735138"/>
          <p14:tracePt t="14042" x="4821238" y="1752600"/>
          <p14:tracePt t="14050" x="4876800" y="1762125"/>
          <p14:tracePt t="14058" x="4932363" y="1762125"/>
          <p14:tracePt t="14066" x="4995863" y="1762125"/>
          <p14:tracePt t="14074" x="5068888" y="1762125"/>
          <p14:tracePt t="14082" x="5122863" y="1762125"/>
          <p14:tracePt t="14091" x="5214938" y="1762125"/>
          <p14:tracePt t="14099" x="5287963" y="1762125"/>
          <p14:tracePt t="14106" x="5360988" y="1762125"/>
          <p14:tracePt t="14115" x="5434013" y="1762125"/>
          <p14:tracePt t="14123" x="5497513" y="1762125"/>
          <p14:tracePt t="14132" x="5534025" y="1762125"/>
          <p14:tracePt t="14138" x="5561013" y="1762125"/>
          <p14:tracePt t="14195" x="5570538" y="1762125"/>
          <p14:tracePt t="14203" x="5580063" y="1762125"/>
          <p14:tracePt t="14211" x="5589588" y="1762125"/>
          <p14:tracePt t="14218" x="5597525" y="1762125"/>
          <p14:tracePt t="14227" x="5616575" y="1762125"/>
          <p14:tracePt t="14235" x="5634038" y="1762125"/>
          <p14:tracePt t="14243" x="5662613" y="1762125"/>
          <p14:tracePt t="14250" x="5689600" y="1752600"/>
          <p14:tracePt t="14258" x="5708650" y="1744663"/>
          <p14:tracePt t="14266" x="5726113" y="1735138"/>
          <p14:tracePt t="14275" x="5745163" y="1735138"/>
          <p14:tracePt t="14299" x="5762625" y="1735138"/>
          <p14:tracePt t="14307" x="5772150" y="1725613"/>
          <p14:tracePt t="14315" x="5781675" y="1725613"/>
          <p14:tracePt t="14332" x="5789613" y="1716088"/>
          <p14:tracePt t="15651" x="5799138" y="1716088"/>
          <p14:tracePt t="15659" x="5826125" y="1708150"/>
          <p14:tracePt t="15666" x="5872163" y="1708150"/>
          <p14:tracePt t="15674" x="5927725" y="1708150"/>
          <p14:tracePt t="15682" x="6018213" y="1708150"/>
          <p14:tracePt t="15690" x="6091238" y="1708150"/>
          <p14:tracePt t="15700" x="6183313" y="1708150"/>
          <p14:tracePt t="15707" x="6273800" y="1708150"/>
          <p14:tracePt t="15715" x="6346825" y="1708150"/>
          <p14:tracePt t="15722" x="6402388" y="1708150"/>
          <p14:tracePt t="15732" x="6446838" y="1708150"/>
          <p14:tracePt t="15738" x="6475413" y="1708150"/>
          <p14:tracePt t="15787" x="6492875" y="1708150"/>
          <p14:tracePt t="15795" x="6502400" y="1708150"/>
          <p14:tracePt t="15802" x="6521450" y="1708150"/>
          <p14:tracePt t="15811" x="6548438" y="1708150"/>
          <p14:tracePt t="15818" x="6621463" y="1708150"/>
          <p14:tracePt t="15826" x="6694488" y="1708150"/>
          <p14:tracePt t="15835" x="6767513" y="1708150"/>
          <p14:tracePt t="15842" x="6840538" y="1708150"/>
          <p14:tracePt t="15851" x="6894513" y="1708150"/>
          <p14:tracePt t="15858" x="6940550" y="1708150"/>
          <p14:tracePt t="15866" x="6996113" y="1708150"/>
          <p14:tracePt t="15874" x="7023100" y="1708150"/>
          <p14:tracePt t="15882" x="7059613" y="1708150"/>
          <p14:tracePt t="15890" x="7086600" y="1708150"/>
          <p14:tracePt t="15912" x="7150100" y="1708150"/>
          <p14:tracePt t="15917" x="7178675" y="1708150"/>
          <p14:tracePt t="15922" x="7205663" y="1708150"/>
          <p14:tracePt t="15932" x="7232650" y="1708150"/>
          <p14:tracePt t="15970" x="7251700" y="1708150"/>
          <p14:tracePt t="16155" x="7259638" y="1708150"/>
          <p14:tracePt t="16178" x="7278688" y="1708150"/>
          <p14:tracePt t="17427" x="7296150" y="1708150"/>
          <p14:tracePt t="17435" x="7315200" y="1708150"/>
          <p14:tracePt t="17443" x="7334250" y="1708150"/>
          <p14:tracePt t="17450" x="7370763" y="1708150"/>
          <p14:tracePt t="17458" x="7415213" y="1716088"/>
          <p14:tracePt t="17466" x="7470775" y="1716088"/>
          <p14:tracePt t="17475" x="7543800" y="1716088"/>
          <p14:tracePt t="17482" x="7607300" y="1716088"/>
          <p14:tracePt t="17490" x="7680325" y="1716088"/>
          <p14:tracePt t="17499" x="7735888" y="1716088"/>
          <p14:tracePt t="17507" x="7772400" y="1716088"/>
          <p14:tracePt t="17515" x="7808913" y="1716088"/>
          <p14:tracePt t="17587" x="7816850" y="1716088"/>
          <p14:tracePt t="17594" x="7835900" y="1716088"/>
          <p14:tracePt t="17603" x="7862888" y="1716088"/>
          <p14:tracePt t="17611" x="7935913" y="1716088"/>
          <p14:tracePt t="17618" x="8045450" y="1716088"/>
          <p14:tracePt t="17627" x="8174038" y="1716088"/>
          <p14:tracePt t="17634" x="8283575" y="1716088"/>
          <p14:tracePt t="17642" x="8393113" y="1716088"/>
          <p14:tracePt t="17651" x="8483600" y="1716088"/>
          <p14:tracePt t="17658" x="8539163" y="1716088"/>
          <p14:tracePt t="17667" x="8585200" y="1716088"/>
          <p14:tracePt t="17674" x="8602663" y="1716088"/>
          <p14:tracePt t="17723" x="8621713" y="1716088"/>
          <p14:tracePt t="17747" x="8639175" y="1716088"/>
          <p14:tracePt t="17754" x="8694738" y="1716088"/>
          <p14:tracePt t="17763" x="8748713" y="1716088"/>
          <p14:tracePt t="17771" x="8848725" y="1716088"/>
          <p14:tracePt t="17778" x="8921750" y="1716088"/>
          <p14:tracePt t="17787" x="8996363" y="1716088"/>
          <p14:tracePt t="17795" x="9050338" y="1716088"/>
          <p14:tracePt t="17802" x="9086850" y="1716088"/>
          <p14:tracePt t="19307" x="9113838" y="1725613"/>
          <p14:tracePt t="19315" x="9113838" y="1735138"/>
          <p14:tracePt t="19323" x="9086850" y="1744663"/>
          <p14:tracePt t="19332" x="9032875" y="1752600"/>
          <p14:tracePt t="19338" x="8931275" y="1781175"/>
          <p14:tracePt t="19348" x="8831263" y="1808163"/>
          <p14:tracePt t="19355" x="8721725" y="1844675"/>
          <p14:tracePt t="19364" x="8612188" y="1854200"/>
          <p14:tracePt t="19371" x="8512175" y="1881188"/>
          <p14:tracePt t="19378" x="8439150" y="1890713"/>
          <p14:tracePt t="19387" x="8356600" y="1917700"/>
          <p14:tracePt t="19395" x="8301038" y="1935163"/>
          <p14:tracePt t="19402" x="8256588" y="1944688"/>
          <p14:tracePt t="19411" x="8191500" y="1973263"/>
          <p14:tracePt t="19418" x="8137525" y="1981200"/>
          <p14:tracePt t="19428" x="8072438" y="1990725"/>
          <p14:tracePt t="19435" x="7981950" y="2009775"/>
          <p14:tracePt t="19442" x="7872413" y="2036763"/>
          <p14:tracePt t="19451" x="7735888" y="2063750"/>
          <p14:tracePt t="19458" x="7570788" y="2109788"/>
          <p14:tracePt t="19466" x="7334250" y="2146300"/>
          <p14:tracePt t="19474" x="6977063" y="2200275"/>
          <p14:tracePt t="19482" x="6584950" y="2273300"/>
          <p14:tracePt t="19490" x="6183313" y="2338388"/>
          <p14:tracePt t="19498" x="5826125" y="2401888"/>
          <p14:tracePt t="19507" x="5543550" y="2438400"/>
          <p14:tracePt t="19514" x="5260975" y="2474913"/>
          <p14:tracePt t="19522" x="5078413" y="2520950"/>
          <p14:tracePt t="19531" x="4913313" y="2565400"/>
          <p14:tracePt t="19538" x="4767263" y="2593975"/>
          <p14:tracePt t="19547" x="4667250" y="2620963"/>
          <p14:tracePt t="19554" x="4594225" y="2638425"/>
          <p14:tracePt t="19564" x="4548188" y="2647950"/>
          <p14:tracePt t="19570" x="4521200" y="2667000"/>
          <p14:tracePt t="19578" x="4475163" y="2667000"/>
          <p14:tracePt t="19586" x="4429125" y="2693988"/>
          <p14:tracePt t="19595" x="4338638" y="2703513"/>
          <p14:tracePt t="19602" x="4210050" y="2720975"/>
          <p14:tracePt t="19611" x="4064000" y="2730500"/>
          <p14:tracePt t="19618" x="3917950" y="2747963"/>
          <p14:tracePt t="19628" x="3771900" y="2757488"/>
          <p14:tracePt t="19634" x="3652838" y="2776538"/>
          <p14:tracePt t="19643" x="3562350" y="2784475"/>
          <p14:tracePt t="19650" x="3516313" y="2803525"/>
          <p14:tracePt t="19699" x="3506788" y="2803525"/>
          <p14:tracePt t="19706" x="3489325" y="2803525"/>
          <p14:tracePt t="19714" x="3452813" y="2803525"/>
          <p14:tracePt t="19723" x="3416300" y="2803525"/>
          <p14:tracePt t="19731" x="3333750" y="2803525"/>
          <p14:tracePt t="19738" x="3241675" y="2803525"/>
          <p14:tracePt t="19748" x="3159125" y="2803525"/>
          <p14:tracePt t="19754" x="3086100" y="2794000"/>
          <p14:tracePt t="19763" x="3032125" y="2784475"/>
          <p14:tracePt t="19770" x="2995613" y="2776538"/>
          <p14:tracePt t="19778" x="2976563" y="2767013"/>
          <p14:tracePt t="19787" x="2949575" y="2757488"/>
          <p14:tracePt t="19795" x="2932113" y="2747963"/>
          <p14:tracePt t="19802" x="2886075" y="2720975"/>
          <p14:tracePt t="19812" x="2830513" y="2711450"/>
          <p14:tracePt t="19818" x="2767013" y="2684463"/>
          <p14:tracePt t="19828" x="2684463" y="2674938"/>
          <p14:tracePt t="19834" x="2647950" y="2667000"/>
          <p14:tracePt t="19843" x="2603500" y="2657475"/>
          <p14:tracePt t="19851" x="2584450" y="2647950"/>
          <p14:tracePt t="19858" x="2584450" y="2638425"/>
          <p14:tracePt t="19866" x="2574925" y="2638425"/>
          <p14:tracePt t="19906" x="2566988" y="2630488"/>
          <p14:tracePt t="19915" x="2557463" y="2620963"/>
          <p14:tracePt t="19923" x="2557463" y="2611438"/>
          <p14:tracePt t="19931" x="2538413" y="2601913"/>
          <p14:tracePt t="19938" x="2530475" y="2593975"/>
          <p14:tracePt t="21179" x="2530475" y="2584450"/>
          <p14:tracePt t="21194" x="2557463" y="2584450"/>
          <p14:tracePt t="21202" x="2593975" y="2584450"/>
          <p14:tracePt t="21210" x="2693988" y="2584450"/>
          <p14:tracePt t="21218" x="2822575" y="2584450"/>
          <p14:tracePt t="21227" x="2986088" y="2584450"/>
          <p14:tracePt t="21234" x="3168650" y="2584450"/>
          <p14:tracePt t="21243" x="3333750" y="2584450"/>
          <p14:tracePt t="21250" x="3470275" y="2584450"/>
          <p14:tracePt t="21258" x="3589338" y="2584450"/>
          <p14:tracePt t="21266" x="3679825" y="2584450"/>
          <p14:tracePt t="21274" x="3716338" y="2584450"/>
          <p14:tracePt t="21362" x="3744913" y="2584450"/>
          <p14:tracePt t="21370" x="3752850" y="2584450"/>
          <p14:tracePt t="21380" x="3762375" y="2584450"/>
          <p14:tracePt t="21387" x="3771900" y="2584450"/>
          <p14:tracePt t="21395" x="3781425" y="2584450"/>
          <p14:tracePt t="21402" x="3789363" y="2584450"/>
          <p14:tracePt t="21410" x="3808413" y="2584450"/>
          <p14:tracePt t="21418" x="3871913" y="2574925"/>
          <p14:tracePt t="21427" x="3927475" y="2574925"/>
          <p14:tracePt t="21434" x="4000500" y="2574925"/>
          <p14:tracePt t="21443" x="4110038" y="2565400"/>
          <p14:tracePt t="21450" x="4219575" y="2565400"/>
          <p14:tracePt t="21458" x="4319588" y="2547938"/>
          <p14:tracePt t="21466" x="4411663" y="2547938"/>
          <p14:tracePt t="21475" x="4465638" y="2547938"/>
          <p14:tracePt t="21482" x="4502150" y="2538413"/>
          <p14:tracePt t="22691" x="4521200" y="2538413"/>
          <p14:tracePt t="22699" x="4538663" y="2538413"/>
          <p14:tracePt t="22707" x="4557713" y="2538413"/>
          <p14:tracePt t="22715" x="4565650" y="2538413"/>
          <p14:tracePt t="22764" x="4575175" y="2538413"/>
          <p14:tracePt t="22770" x="4584700" y="2538413"/>
          <p14:tracePt t="22780" x="4594225" y="2538413"/>
          <p14:tracePt t="22786" x="4602163" y="2538413"/>
          <p14:tracePt t="22794" x="4611688" y="2547938"/>
          <p14:tracePt t="22802" x="4648200" y="2547938"/>
          <p14:tracePt t="22811" x="4675188" y="2547938"/>
          <p14:tracePt t="22818" x="4730750" y="2547938"/>
          <p14:tracePt t="22828" x="4794250" y="2547938"/>
          <p14:tracePt t="22834" x="4849813" y="2547938"/>
          <p14:tracePt t="22844" x="4922838" y="2547938"/>
          <p14:tracePt t="22850" x="4995863" y="2547938"/>
          <p14:tracePt t="22858" x="5068888" y="2547938"/>
          <p14:tracePt t="22867" x="5141913" y="2547938"/>
          <p14:tracePt t="22874" x="5214938" y="2547938"/>
          <p14:tracePt t="22883" x="5297488" y="2547938"/>
          <p14:tracePt t="22891" x="5370513" y="2547938"/>
          <p14:tracePt t="22898" x="5424488" y="2547938"/>
          <p14:tracePt t="22907" x="5480050" y="2557463"/>
          <p14:tracePt t="22915" x="5524500" y="2557463"/>
          <p14:tracePt t="22922" x="5561013" y="2557463"/>
          <p14:tracePt t="22931" x="5597525" y="2557463"/>
          <p14:tracePt t="22938" x="5634038" y="2557463"/>
          <p14:tracePt t="22948" x="5680075" y="2557463"/>
          <p14:tracePt t="22954" x="5716588" y="2557463"/>
          <p14:tracePt t="22964" x="5772150" y="2557463"/>
          <p14:tracePt t="22970" x="5818188" y="2557463"/>
          <p14:tracePt t="22980" x="5872163" y="2557463"/>
          <p14:tracePt t="22986" x="5908675" y="2557463"/>
          <p14:tracePt t="22996" x="5954713" y="2557463"/>
          <p14:tracePt t="23002" x="5981700" y="2565400"/>
          <p14:tracePt t="23043" x="6000750" y="2574925"/>
          <p14:tracePt t="23050" x="6018213" y="2574925"/>
          <p14:tracePt t="23107" x="6027738" y="2574925"/>
          <p14:tracePt t="23114" x="6037263" y="2574925"/>
          <p14:tracePt t="23123" x="6054725" y="2574925"/>
          <p14:tracePt t="23131" x="6064250" y="2574925"/>
          <p14:tracePt t="23138" x="6081713" y="2574925"/>
          <p14:tracePt t="23147" x="6091238" y="2574925"/>
          <p14:tracePt t="23154" x="6100763" y="2574925"/>
          <p14:tracePt t="23164" x="6110288" y="2574925"/>
          <p14:tracePt t="23179" x="6127750" y="2574925"/>
          <p14:tracePt t="23187" x="6146800" y="2574925"/>
          <p14:tracePt t="24539" x="6154738" y="2584450"/>
          <p14:tracePt t="24546" x="6173788" y="2584450"/>
          <p14:tracePt t="24555" x="6191250" y="2593975"/>
          <p14:tracePt t="24563" x="6219825" y="2611438"/>
          <p14:tracePt t="24570" x="6273800" y="2630488"/>
          <p14:tracePt t="24580" x="6373813" y="2638425"/>
          <p14:tracePt t="24587" x="6483350" y="2638425"/>
          <p14:tracePt t="24595" x="6594475" y="2638425"/>
          <p14:tracePt t="24602" x="6704013" y="2638425"/>
          <p14:tracePt t="24610" x="6777038" y="2638425"/>
          <p14:tracePt t="24618" x="6850063" y="2638425"/>
          <p14:tracePt t="24627" x="6877050" y="2638425"/>
          <p14:tracePt t="24634" x="6913563" y="2638425"/>
          <p14:tracePt t="24643" x="6923088" y="2638425"/>
          <p14:tracePt t="24650" x="6931025" y="2638425"/>
          <p14:tracePt t="24658" x="6950075" y="2638425"/>
          <p14:tracePt t="24666" x="6959600" y="2638425"/>
          <p14:tracePt t="24674" x="6967538" y="2647950"/>
          <p14:tracePt t="24682" x="6996113" y="2647950"/>
          <p14:tracePt t="24690" x="7032625" y="2647950"/>
          <p14:tracePt t="24698" x="7086600" y="2647950"/>
          <p14:tracePt t="24706" x="7159625" y="2647950"/>
          <p14:tracePt t="24714" x="7232650" y="2647950"/>
          <p14:tracePt t="24722" x="7315200" y="2647950"/>
          <p14:tracePt t="24730" x="7407275" y="2647950"/>
          <p14:tracePt t="24738" x="7497763" y="2647950"/>
          <p14:tracePt t="24747" x="7570788" y="2647950"/>
          <p14:tracePt t="24754" x="7643813" y="2647950"/>
          <p14:tracePt t="24763" x="7716838" y="2647950"/>
          <p14:tracePt t="24770" x="7789863" y="2647950"/>
          <p14:tracePt t="24780" x="7835900" y="2647950"/>
          <p14:tracePt t="24786" x="7872413" y="2647950"/>
          <p14:tracePt t="24795" x="7908925" y="2647950"/>
          <p14:tracePt t="24971" x="7918450" y="2647950"/>
          <p14:tracePt t="24987" x="7926388" y="2647950"/>
          <p14:tracePt t="24995" x="7935913" y="2647950"/>
          <p14:tracePt t="25003" x="7945438" y="2647950"/>
          <p14:tracePt t="25011" x="7954963" y="2647950"/>
          <p14:tracePt t="25018" x="7962900" y="2647950"/>
          <p14:tracePt t="25026" x="7972425" y="2647950"/>
          <p14:tracePt t="25045" x="7981950" y="2638425"/>
          <p14:tracePt t="25050" x="7991475" y="2638425"/>
          <p14:tracePt t="25058" x="7999413" y="2638425"/>
          <p14:tracePt t="25066" x="8008938" y="2638425"/>
          <p14:tracePt t="25074" x="8027988" y="2630488"/>
          <p14:tracePt t="25082" x="8035925" y="2620963"/>
          <p14:tracePt t="26331" x="8008938" y="2620963"/>
          <p14:tracePt t="26339" x="7853363" y="2638425"/>
          <p14:tracePt t="26347" x="7626350" y="2674938"/>
          <p14:tracePt t="26354" x="7278688" y="2693988"/>
          <p14:tracePt t="26363" x="6831013" y="2711450"/>
          <p14:tracePt t="26370" x="6419850" y="2711450"/>
          <p14:tracePt t="26380" x="6045200" y="2711450"/>
          <p14:tracePt t="26386" x="5634038" y="2711450"/>
          <p14:tracePt t="26396" x="5224463" y="2711450"/>
          <p14:tracePt t="26403" x="4849813" y="2711450"/>
          <p14:tracePt t="26411" x="4475163" y="2711450"/>
          <p14:tracePt t="26418" x="4173538" y="2711450"/>
          <p14:tracePt t="26426" x="3881438" y="2711450"/>
          <p14:tracePt t="26434" x="3679825" y="2711450"/>
          <p14:tracePt t="26443" x="3497263" y="2730500"/>
          <p14:tracePt t="26450" x="3314700" y="2747963"/>
          <p14:tracePt t="26459" x="3151188" y="2757488"/>
          <p14:tracePt t="26467" x="3005138" y="2776538"/>
          <p14:tracePt t="26474" x="2859088" y="2794000"/>
          <p14:tracePt t="26482" x="2713038" y="2794000"/>
          <p14:tracePt t="26491" x="2584450" y="2794000"/>
          <p14:tracePt t="26498" x="2457450" y="2794000"/>
          <p14:tracePt t="26506" x="2382838" y="2794000"/>
          <p14:tracePt t="26514" x="2346325" y="2794000"/>
          <p14:tracePt t="26563" x="2328863" y="2803525"/>
          <p14:tracePt t="26570" x="2319338" y="2803525"/>
          <p14:tracePt t="26690" x="2319338" y="2813050"/>
          <p14:tracePt t="26698" x="2319338" y="2820988"/>
          <p14:tracePt t="26706" x="2309813" y="2840038"/>
          <p14:tracePt t="26714" x="2282825" y="2857500"/>
          <p14:tracePt t="26722" x="2273300" y="2876550"/>
          <p14:tracePt t="26731" x="2255838" y="2894013"/>
          <p14:tracePt t="26739" x="2246313" y="2903538"/>
          <p14:tracePt t="26748" x="2246313" y="2922588"/>
          <p14:tracePt t="26755" x="2246313" y="2930525"/>
          <p14:tracePt t="26764" x="2246313" y="2949575"/>
          <p14:tracePt t="26770" x="2236788" y="2959100"/>
          <p14:tracePt t="26780" x="2236788" y="2968625"/>
          <p14:tracePt t="26786" x="2236788" y="2976563"/>
          <p14:tracePt t="26796" x="2236788" y="2995613"/>
          <p14:tracePt t="26802" x="2236788" y="3013075"/>
          <p14:tracePt t="26811" x="2236788" y="3041650"/>
          <p14:tracePt t="26818" x="2236788" y="3059113"/>
          <p14:tracePt t="26827" x="2236788" y="3086100"/>
          <p14:tracePt t="26834" x="2236788" y="3105150"/>
          <p14:tracePt t="26843" x="2236788" y="3141663"/>
          <p14:tracePt t="26851" x="2246313" y="3159125"/>
          <p14:tracePt t="26860" x="2265363" y="3187700"/>
          <p14:tracePt t="26866" x="2273300" y="3214688"/>
          <p14:tracePt t="26874" x="2282825" y="3251200"/>
          <p14:tracePt t="26882" x="2309813" y="3278188"/>
          <p14:tracePt t="26890" x="2309813" y="3297238"/>
          <p14:tracePt t="26909" x="2328863" y="3341688"/>
          <p14:tracePt t="26915" x="2328863" y="3351213"/>
          <p14:tracePt t="26922" x="2328863" y="3360738"/>
          <p14:tracePt t="26932" x="2328863" y="3378200"/>
          <p14:tracePt t="26938" x="2328863" y="3387725"/>
          <p14:tracePt t="26955" x="2328863" y="3397250"/>
          <p14:tracePt t="26964" x="2338388" y="3406775"/>
          <p14:tracePt t="27019" x="2338388" y="3414713"/>
          <p14:tracePt t="27042" x="2338388" y="3424238"/>
          <p14:tracePt t="27059" x="2338388" y="3433763"/>
          <p14:tracePt t="27075" x="2338388" y="3443288"/>
          <p14:tracePt t="27099" x="2328863" y="3443288"/>
          <p14:tracePt t="27131" x="2328863" y="3451225"/>
          <p14:tracePt t="27299" x="2328863" y="3460750"/>
          <p14:tracePt t="27315" x="2365375" y="3460750"/>
          <p14:tracePt t="27323" x="2419350" y="3460750"/>
          <p14:tracePt t="27330" x="2493963" y="3433763"/>
          <p14:tracePt t="27338" x="2574925" y="3406775"/>
          <p14:tracePt t="27346" x="2676525" y="3378200"/>
          <p14:tracePt t="27354" x="2749550" y="3370263"/>
          <p14:tracePt t="27363" x="2822575" y="3351213"/>
          <p14:tracePt t="27371" x="2903538" y="3341688"/>
          <p14:tracePt t="27379" x="2959100" y="3333750"/>
          <p14:tracePt t="27386" x="3022600" y="3305175"/>
          <p14:tracePt t="27442" x="3041650" y="3305175"/>
          <p14:tracePt t="27451" x="3059113" y="3297238"/>
          <p14:tracePt t="27459" x="3068638" y="3297238"/>
          <p14:tracePt t="27466" x="3078163" y="3297238"/>
          <p14:tracePt t="27475" x="3086100" y="3297238"/>
          <p14:tracePt t="27482" x="3095625" y="3297238"/>
          <p14:tracePt t="27498" x="3105150" y="3297238"/>
          <p14:tracePt t="27507" x="3122613" y="3297238"/>
          <p14:tracePt t="27514" x="3141663" y="3297238"/>
          <p14:tracePt t="27523" x="3151188" y="3297238"/>
          <p14:tracePt t="27530" x="3168650" y="3297238"/>
          <p14:tracePt t="27580" x="3178175" y="3297238"/>
          <p14:tracePt t="27674" x="3187700" y="3305175"/>
          <p14:tracePt t="27683" x="3195638" y="3305175"/>
          <p14:tracePt t="27691" x="3195638" y="3324225"/>
          <p14:tracePt t="27698" x="3205163" y="3341688"/>
          <p14:tracePt t="27707" x="3214688" y="3378200"/>
          <p14:tracePt t="27714" x="3224213" y="3397250"/>
          <p14:tracePt t="27738" x="3232150" y="3414713"/>
          <p14:tracePt t="27746" x="3232150" y="3424238"/>
          <p14:tracePt t="27763" x="3241675" y="3433763"/>
          <p14:tracePt t="27771" x="3241675" y="3443288"/>
          <p14:tracePt t="27796" x="3251200" y="3451225"/>
          <p14:tracePt t="27802" x="3251200" y="3460750"/>
          <p14:tracePt t="28211" x="3260725" y="3460750"/>
          <p14:tracePt t="28331" x="3270250" y="3460750"/>
          <p14:tracePt t="28347" x="3287713" y="3460750"/>
          <p14:tracePt t="28354" x="3306763" y="3460750"/>
          <p14:tracePt t="28362" x="3351213" y="3460750"/>
          <p14:tracePt t="28371" x="3433763" y="3460750"/>
          <p14:tracePt t="28379" x="3543300" y="3460750"/>
          <p14:tracePt t="28386" x="3708400" y="3460750"/>
          <p14:tracePt t="28396" x="3871913" y="3460750"/>
          <p14:tracePt t="28403" x="4017963" y="3460750"/>
          <p14:tracePt t="28412" x="4183063" y="3460750"/>
          <p14:tracePt t="28418" x="4310063" y="3460750"/>
          <p14:tracePt t="28426" x="4419600" y="3460750"/>
          <p14:tracePt t="28434" x="4492625" y="3460750"/>
          <p14:tracePt t="28443" x="4565650" y="3460750"/>
          <p14:tracePt t="28450" x="4602163" y="3460750"/>
          <p14:tracePt t="28459" x="4638675" y="3460750"/>
          <p14:tracePt t="28467" x="4667250" y="3460750"/>
          <p14:tracePt t="28475" x="4675188" y="3460750"/>
          <p14:tracePt t="28483" x="4694238" y="3460750"/>
          <p14:tracePt t="28498" x="4703763" y="3470275"/>
          <p14:tracePt t="28507" x="4730750" y="3479800"/>
          <p14:tracePt t="28514" x="4776788" y="3479800"/>
          <p14:tracePt t="28523" x="4830763" y="3487738"/>
          <p14:tracePt t="28530" x="4903788" y="3487738"/>
          <p14:tracePt t="28538" x="5013325" y="3487738"/>
          <p14:tracePt t="28546" x="5122863" y="3487738"/>
          <p14:tracePt t="28555" x="5251450" y="3487738"/>
          <p14:tracePt t="28562" x="5378450" y="3487738"/>
          <p14:tracePt t="28570" x="5470525" y="3487738"/>
          <p14:tracePt t="28579" x="5543550" y="3487738"/>
          <p14:tracePt t="28587" x="5589588" y="3487738"/>
          <p14:tracePt t="29419" x="5607050" y="3487738"/>
          <p14:tracePt t="29426" x="5626100" y="3487738"/>
          <p14:tracePt t="29434" x="5680075" y="3487738"/>
          <p14:tracePt t="29442" x="5772150" y="3487738"/>
          <p14:tracePt t="29451" x="5935663" y="3487738"/>
          <p14:tracePt t="29459" x="6127750" y="3487738"/>
          <p14:tracePt t="29467" x="6310313" y="3487738"/>
          <p14:tracePt t="29475" x="6492875" y="3487738"/>
          <p14:tracePt t="29482" x="6621463" y="3487738"/>
          <p14:tracePt t="29491" x="6694488" y="3487738"/>
          <p14:tracePt t="29498" x="6740525" y="3487738"/>
          <p14:tracePt t="29507" x="6767513" y="3487738"/>
          <p14:tracePt t="29514" x="6777038" y="3487738"/>
          <p14:tracePt t="29554" x="6794500" y="3487738"/>
          <p14:tracePt t="29571" x="6813550" y="3487738"/>
          <p14:tracePt t="29579" x="6831013" y="3487738"/>
          <p14:tracePt t="29586" x="6858000" y="3487738"/>
          <p14:tracePt t="29595" x="6894513" y="3487738"/>
          <p14:tracePt t="29602" x="6923088" y="3487738"/>
          <p14:tracePt t="29611" x="6940550" y="3487738"/>
          <p14:tracePt t="30555" x="6950075" y="3487738"/>
          <p14:tracePt t="30563" x="6977063" y="3487738"/>
          <p14:tracePt t="30571" x="7032625" y="3487738"/>
          <p14:tracePt t="30579" x="7113588" y="3487738"/>
          <p14:tracePt t="30586" x="7205663" y="3470275"/>
          <p14:tracePt t="30595" x="7269163" y="3460750"/>
          <p14:tracePt t="30602" x="7305675" y="3451225"/>
          <p14:tracePt t="30612" x="7342188" y="3451225"/>
          <p14:tracePt t="30618" x="7342188" y="3443288"/>
          <p14:tracePt t="30628" x="7361238" y="3443288"/>
          <p14:tracePt t="30635" x="7370763" y="3443288"/>
          <p14:tracePt t="30642" x="7388225" y="3443288"/>
          <p14:tracePt t="30650" x="7407275" y="3443288"/>
          <p14:tracePt t="30659" x="7424738" y="3443288"/>
          <p14:tracePt t="30667" x="7443788" y="3443288"/>
          <p14:tracePt t="30675" x="7470775" y="3443288"/>
          <p14:tracePt t="30682" x="7488238" y="3443288"/>
          <p14:tracePt t="30771" x="7507288" y="3443288"/>
          <p14:tracePt t="30779" x="7516813" y="3443288"/>
          <p14:tracePt t="30786" x="7524750" y="3443288"/>
          <p14:tracePt t="30795" x="7561263" y="3443288"/>
          <p14:tracePt t="30802" x="7597775" y="3443288"/>
          <p14:tracePt t="30811" x="7653338" y="3443288"/>
          <p14:tracePt t="30818" x="7707313" y="3443288"/>
          <p14:tracePt t="30827" x="7762875" y="3443288"/>
          <p14:tracePt t="30834" x="7826375" y="3443288"/>
          <p14:tracePt t="30842" x="7881938" y="3451225"/>
          <p14:tracePt t="30850" x="7926388" y="3470275"/>
          <p14:tracePt t="30859" x="7991475" y="3479800"/>
          <p14:tracePt t="30866" x="8018463" y="3487738"/>
          <p14:tracePt t="31419" x="8045450" y="3487738"/>
          <p14:tracePt t="31427" x="8064500" y="3487738"/>
          <p14:tracePt t="31434" x="8081963" y="3487738"/>
          <p14:tracePt t="31442" x="8118475" y="3487738"/>
          <p14:tracePt t="31451" x="8154988" y="3487738"/>
          <p14:tracePt t="31459" x="8210550" y="3487738"/>
          <p14:tracePt t="31467" x="8237538" y="3487738"/>
          <p14:tracePt t="31475" x="8274050" y="3487738"/>
          <p14:tracePt t="31483" x="8301038" y="3487738"/>
          <p14:tracePt t="31491" x="8347075" y="3497263"/>
          <p14:tracePt t="31498" x="8393113" y="3497263"/>
          <p14:tracePt t="31507" x="8420100" y="3497263"/>
          <p14:tracePt t="31570" x="8447088" y="3506788"/>
          <p14:tracePt t="31587" x="8456613" y="3506788"/>
          <p14:tracePt t="31595" x="8466138" y="3516313"/>
          <p14:tracePt t="31612" x="8475663" y="3524250"/>
          <p14:tracePt t="31618" x="8475663" y="3533775"/>
          <p14:tracePt t="31651" x="8475663" y="3543300"/>
          <p14:tracePt t="31666" x="8483600" y="3552825"/>
          <p14:tracePt t="31674" x="8493125" y="3570288"/>
          <p14:tracePt t="31682" x="8502650" y="3579813"/>
          <p14:tracePt t="31691" x="8512175" y="3597275"/>
          <p14:tracePt t="31698" x="8520113" y="3616325"/>
          <p14:tracePt t="31707" x="8529638" y="3625850"/>
          <p14:tracePt t="31714" x="8539163" y="3643313"/>
          <p14:tracePt t="31723" x="8548688" y="3652838"/>
          <p14:tracePt t="31730" x="8556625" y="3652838"/>
          <p14:tracePt t="31738" x="8566150" y="3662363"/>
          <p14:tracePt t="31747" x="8575675" y="3670300"/>
          <p14:tracePt t="31754" x="8585200" y="3670300"/>
          <p14:tracePt t="31762" x="8593138" y="3670300"/>
          <p14:tracePt t="31770" x="8602663" y="3670300"/>
          <p14:tracePt t="31779" x="8612188" y="3670300"/>
          <p14:tracePt t="31786" x="8621713" y="3670300"/>
          <p14:tracePt t="31802" x="8639175" y="3670300"/>
          <p14:tracePt t="31811" x="8648700" y="3679825"/>
          <p14:tracePt t="31818" x="8666163" y="3679825"/>
          <p14:tracePt t="31828" x="8685213" y="3689350"/>
          <p14:tracePt t="31834" x="8702675" y="3689350"/>
          <p14:tracePt t="31842" x="8721725" y="3689350"/>
          <p14:tracePt t="31850" x="8731250" y="3689350"/>
          <p14:tracePt t="31867" x="8748713" y="3689350"/>
          <p14:tracePt t="31875" x="8758238" y="3689350"/>
          <p14:tracePt t="31882" x="8767763" y="3689350"/>
          <p14:tracePt t="31892" x="8785225" y="3689350"/>
          <p14:tracePt t="31910" x="8804275" y="3679825"/>
          <p14:tracePt t="31922" x="8812213" y="3670300"/>
          <p14:tracePt t="31930" x="8821738" y="3670300"/>
          <p14:tracePt t="31938" x="8831263" y="3670300"/>
          <p14:tracePt t="31955" x="8848725" y="3670300"/>
          <p14:tracePt t="31962" x="8848725" y="3662363"/>
          <p14:tracePt t="31971" x="8858250" y="3662363"/>
          <p14:tracePt t="32003" x="8867775" y="3662363"/>
          <p14:tracePt t="32019" x="8877300" y="3662363"/>
          <p14:tracePt t="32029" x="8877300" y="3652838"/>
          <p14:tracePt t="32034" x="8885238" y="3652838"/>
          <p14:tracePt t="32042" x="8894763" y="3652838"/>
          <p14:tracePt t="32083" x="8904288" y="3643313"/>
          <p14:tracePt t="32099" x="8904288" y="3633788"/>
          <p14:tracePt t="32115" x="8913813" y="3633788"/>
          <p14:tracePt t="32331" x="8904288" y="3625850"/>
          <p14:tracePt t="32339" x="8877300" y="3616325"/>
          <p14:tracePt t="32347" x="8831263" y="3606800"/>
          <p14:tracePt t="32354" x="8775700" y="3597275"/>
          <p14:tracePt t="32362" x="8675688" y="3570288"/>
          <p14:tracePt t="32370" x="8548688" y="3552825"/>
          <p14:tracePt t="32379" x="8402638" y="3543300"/>
          <p14:tracePt t="32386" x="8220075" y="3524250"/>
          <p14:tracePt t="32395" x="8018463" y="3524250"/>
          <p14:tracePt t="32402" x="7835900" y="3524250"/>
          <p14:tracePt t="32412" x="7662863" y="3524250"/>
          <p14:tracePt t="32418" x="7497763" y="3524250"/>
          <p14:tracePt t="32428" x="7370763" y="3524250"/>
          <p14:tracePt t="32434" x="7242175" y="3533775"/>
          <p14:tracePt t="32442" x="7123113" y="3560763"/>
          <p14:tracePt t="32451" x="7013575" y="3589338"/>
          <p14:tracePt t="32458" x="6877050" y="3616325"/>
          <p14:tracePt t="32467" x="6731000" y="3662363"/>
          <p14:tracePt t="32475" x="6538913" y="3725863"/>
          <p14:tracePt t="32482" x="6237288" y="3825875"/>
          <p14:tracePt t="32491" x="5854700" y="3981450"/>
          <p14:tracePt t="32498" x="5424488" y="4173538"/>
          <p14:tracePt t="32507" x="4959350" y="4392613"/>
          <p14:tracePt t="32514" x="4502150" y="4584700"/>
          <p14:tracePt t="32522" x="4073525" y="4775200"/>
          <p14:tracePt t="32530" x="3652838" y="4940300"/>
          <p14:tracePt t="32538" x="3270250" y="5105400"/>
          <p14:tracePt t="32546" x="2949575" y="5251450"/>
          <p14:tracePt t="32554" x="2676525" y="5368925"/>
          <p14:tracePt t="32562" x="2419350" y="5507038"/>
          <p14:tracePt t="32570" x="2173288" y="5616575"/>
          <p14:tracePt t="32579" x="1963738" y="5743575"/>
          <p14:tracePt t="32587" x="1781175" y="5835650"/>
          <p14:tracePt t="32595" x="1625600" y="5926138"/>
          <p14:tracePt t="32602" x="1460500" y="6008688"/>
          <p14:tracePt t="32611" x="1306513" y="6081713"/>
          <p14:tracePt t="32618" x="1141413" y="6145213"/>
          <p14:tracePt t="32628" x="968375" y="6210300"/>
          <p14:tracePt t="32634" x="757238" y="6254750"/>
          <p14:tracePt t="32642" x="566738" y="6319838"/>
          <p14:tracePt t="32650" x="347663" y="6373813"/>
          <p14:tracePt t="32659" x="165100" y="6419850"/>
          <p14:tracePt t="33459" x="0" y="0"/>
        </p14:tracePtLst>
        <p14:tracePtLst>
          <p14:tracePt t="36276" x="3194050" y="6203950"/>
          <p14:tracePt t="36523" x="1900238" y="6702425"/>
          <p14:tracePt t="36530" x="1871663" y="6602413"/>
          <p14:tracePt t="36538" x="1827213" y="6473825"/>
          <p14:tracePt t="36546" x="1798638" y="6356350"/>
          <p14:tracePt t="36555" x="1735138" y="6227763"/>
          <p14:tracePt t="36562" x="1681163" y="6091238"/>
          <p14:tracePt t="36570" x="1635125" y="5972175"/>
          <p14:tracePt t="36578" x="1579563" y="5862638"/>
          <p14:tracePt t="36587" x="1552575" y="5762625"/>
          <p14:tracePt t="36594" x="1525588" y="5680075"/>
          <p14:tracePt t="36602" x="1497013" y="5607050"/>
          <p14:tracePt t="36611" x="1479550" y="5524500"/>
          <p14:tracePt t="36618" x="1460500" y="5451475"/>
          <p14:tracePt t="36628" x="1443038" y="5368925"/>
          <p14:tracePt t="36634" x="1433513" y="5295900"/>
          <p14:tracePt t="36644" x="1416050" y="5232400"/>
          <p14:tracePt t="36650" x="1406525" y="5178425"/>
          <p14:tracePt t="36660" x="1379538" y="5113338"/>
          <p14:tracePt t="36666" x="1370013" y="5068888"/>
          <p14:tracePt t="36675" x="1360488" y="5032375"/>
          <p14:tracePt t="36682" x="1350963" y="5013325"/>
          <p14:tracePt t="36690" x="1343025" y="4995863"/>
          <p14:tracePt t="36698" x="1333500" y="4959350"/>
          <p14:tracePt t="36707" x="1323975" y="4949825"/>
          <p14:tracePt t="36714" x="1314450" y="4940300"/>
          <p14:tracePt t="36722" x="1306513" y="4922838"/>
          <p14:tracePt t="36730" x="1287463" y="4884738"/>
          <p14:tracePt t="36738" x="1270000" y="4867275"/>
          <p14:tracePt t="36746" x="1223963" y="4830763"/>
          <p14:tracePt t="36754" x="1177925" y="4794250"/>
          <p14:tracePt t="36762" x="1141413" y="4748213"/>
          <p14:tracePt t="36770" x="1095375" y="4711700"/>
          <p14:tracePt t="36778" x="1058863" y="4665663"/>
          <p14:tracePt t="36786" x="1031875" y="4602163"/>
          <p14:tracePt t="36794" x="1004888" y="4556125"/>
          <p14:tracePt t="36803" x="985838" y="4502150"/>
          <p14:tracePt t="36811" x="977900" y="4456113"/>
          <p14:tracePt t="36818" x="958850" y="4410075"/>
          <p14:tracePt t="36828" x="958850" y="4383088"/>
          <p14:tracePt t="36834" x="958850" y="4356100"/>
          <p14:tracePt t="36844" x="958850" y="4337050"/>
          <p14:tracePt t="36850" x="958850" y="4319588"/>
          <p14:tracePt t="37043" x="958850" y="4310063"/>
          <p14:tracePt t="37106" x="958850" y="4319588"/>
          <p14:tracePt t="37163" x="958850" y="4329113"/>
          <p14:tracePt t="37187" x="958850" y="4337050"/>
          <p14:tracePt t="37210" x="958850" y="4346575"/>
          <p14:tracePt t="37443" x="958850" y="4356100"/>
          <p14:tracePt t="37459" x="977900" y="4356100"/>
          <p14:tracePt t="37467" x="1022350" y="4356100"/>
          <p14:tracePt t="37474" x="1058863" y="4365625"/>
          <p14:tracePt t="37482" x="1131888" y="4365625"/>
          <p14:tracePt t="37491" x="1196975" y="4383088"/>
          <p14:tracePt t="37498" x="1260475" y="4402138"/>
          <p14:tracePt t="37508" x="1314450" y="4429125"/>
          <p14:tracePt t="37514" x="1379538" y="4438650"/>
          <p14:tracePt t="37523" x="1433513" y="4438650"/>
          <p14:tracePt t="37530" x="1479550" y="4438650"/>
          <p14:tracePt t="37538" x="1516063" y="4438650"/>
          <p14:tracePt t="37547" x="1570038" y="4438650"/>
          <p14:tracePt t="37555" x="1625600" y="4438650"/>
          <p14:tracePt t="37562" x="1698625" y="4438650"/>
          <p14:tracePt t="37570" x="1771650" y="4438650"/>
          <p14:tracePt t="37578" x="1854200" y="4438650"/>
          <p14:tracePt t="37586" x="1927225" y="4438650"/>
          <p14:tracePt t="37594" x="2000250" y="4456113"/>
          <p14:tracePt t="37603" x="2073275" y="4456113"/>
          <p14:tracePt t="37611" x="2155825" y="4465638"/>
          <p14:tracePt t="37618" x="2228850" y="4465638"/>
          <p14:tracePt t="37628" x="2282825" y="4465638"/>
          <p14:tracePt t="37634" x="2328863" y="4465638"/>
          <p14:tracePt t="38290" x="2365375" y="4465638"/>
          <p14:tracePt t="38298" x="2382838" y="4465638"/>
          <p14:tracePt t="38306" x="2401888" y="4465638"/>
          <p14:tracePt t="38314" x="2438400" y="4465638"/>
          <p14:tracePt t="38324" x="2493963" y="4465638"/>
          <p14:tracePt t="38330" x="2566988" y="4465638"/>
          <p14:tracePt t="38338" x="2684463" y="4465638"/>
          <p14:tracePt t="38346" x="2757488" y="4465638"/>
          <p14:tracePt t="38354" x="2849563" y="4465638"/>
          <p14:tracePt t="38362" x="2922588" y="4465638"/>
          <p14:tracePt t="38371" x="2959100" y="4465638"/>
          <p14:tracePt t="38378" x="3005138" y="4465638"/>
          <p14:tracePt t="38386" x="3032125" y="4465638"/>
          <p14:tracePt t="38394" x="3041650" y="4465638"/>
          <p14:tracePt t="38899" x="3049588" y="4465638"/>
          <p14:tracePt t="38915" x="3059113" y="4475163"/>
          <p14:tracePt t="38923" x="3068638" y="4475163"/>
          <p14:tracePt t="38930" x="3114675" y="4483100"/>
          <p14:tracePt t="38938" x="3159125" y="4511675"/>
          <p14:tracePt t="38946" x="3232150" y="4519613"/>
          <p14:tracePt t="38954" x="3314700" y="4548188"/>
          <p14:tracePt t="38962" x="3379788" y="4575175"/>
          <p14:tracePt t="38970" x="3443288" y="4592638"/>
          <p14:tracePt t="38978" x="3497263" y="4611688"/>
          <p14:tracePt t="38987" x="3525838" y="4621213"/>
          <p14:tracePt t="39315" x="3562350" y="4621213"/>
          <p14:tracePt t="39330" x="3579813" y="4629150"/>
          <p14:tracePt t="39338" x="3616325" y="4629150"/>
          <p14:tracePt t="39346" x="3689350" y="4629150"/>
          <p14:tracePt t="39354" x="3798888" y="4629150"/>
          <p14:tracePt t="39362" x="3944938" y="4629150"/>
          <p14:tracePt t="39370" x="4090988" y="4629150"/>
          <p14:tracePt t="39378" x="4256088" y="4629150"/>
          <p14:tracePt t="39386" x="4392613" y="4629150"/>
          <p14:tracePt t="39394" x="4521200" y="4629150"/>
          <p14:tracePt t="39402" x="4630738" y="4629150"/>
          <p14:tracePt t="39411" x="4711700" y="4629150"/>
          <p14:tracePt t="39418" x="4748213" y="4629150"/>
          <p14:tracePt t="39763" x="4776788" y="4638675"/>
          <p14:tracePt t="39770" x="4813300" y="4638675"/>
          <p14:tracePt t="39778" x="4876800" y="4638675"/>
          <p14:tracePt t="39786" x="5005388" y="4638675"/>
          <p14:tracePt t="39794" x="5168900" y="4638675"/>
          <p14:tracePt t="39803" x="5387975" y="4638675"/>
          <p14:tracePt t="39811" x="5589588" y="4638675"/>
          <p14:tracePt t="39818" x="5808663" y="4638675"/>
          <p14:tracePt t="39827" x="5991225" y="4638675"/>
          <p14:tracePt t="39834" x="6173788" y="4638675"/>
          <p14:tracePt t="39843" x="6300788" y="4638675"/>
          <p14:tracePt t="39851" x="6373813" y="4638675"/>
          <p14:tracePt t="40387" x="6429375" y="4638675"/>
          <p14:tracePt t="40395" x="6446838" y="4638675"/>
          <p14:tracePt t="40402" x="6475413" y="4638675"/>
          <p14:tracePt t="40410" x="6511925" y="4638675"/>
          <p14:tracePt t="40418" x="6548438" y="4638675"/>
          <p14:tracePt t="40427" x="6575425" y="4638675"/>
          <p14:tracePt t="40955" x="6602413" y="4629150"/>
          <p14:tracePt t="40971" x="6611938" y="4629150"/>
          <p14:tracePt t="40978" x="6648450" y="4629150"/>
          <p14:tracePt t="40987" x="6684963" y="4621213"/>
          <p14:tracePt t="40995" x="6748463" y="4602163"/>
          <p14:tracePt t="41002" x="6804025" y="4602163"/>
          <p14:tracePt t="41010" x="6877050" y="4592638"/>
          <p14:tracePt t="41018" x="6950075" y="4592638"/>
          <p14:tracePt t="41026" x="7032625" y="4592638"/>
          <p14:tracePt t="41034" x="7105650" y="4592638"/>
          <p14:tracePt t="41043" x="7159625" y="4592638"/>
          <p14:tracePt t="41050" x="7215188" y="4592638"/>
          <p14:tracePt t="41060" x="7269163" y="4592638"/>
          <p14:tracePt t="41067" x="7305675" y="4592638"/>
          <p14:tracePt t="41075" x="7334250" y="4592638"/>
          <p14:tracePt t="41082" x="7342188" y="4592638"/>
          <p14:tracePt t="41106" x="7351713" y="4592638"/>
          <p14:tracePt t="41114" x="7361238" y="4592638"/>
          <p14:tracePt t="41122" x="7370763" y="4592638"/>
          <p14:tracePt t="41131" x="7388225" y="4592638"/>
          <p14:tracePt t="41138" x="7407275" y="4592638"/>
          <p14:tracePt t="41146" x="7434263" y="4592638"/>
          <p14:tracePt t="41155" x="7470775" y="4592638"/>
          <p14:tracePt t="41162" x="7488238" y="4592638"/>
          <p14:tracePt t="41171" x="7507288" y="4592638"/>
          <p14:tracePt t="41195" x="7524750" y="4592638"/>
          <p14:tracePt t="41355" x="7543800" y="4592638"/>
          <p14:tracePt t="41370" x="7570788" y="4592638"/>
          <p14:tracePt t="41378" x="7626350" y="4584700"/>
          <p14:tracePt t="41387" x="7753350" y="4584700"/>
          <p14:tracePt t="41394" x="7899400" y="4584700"/>
          <p14:tracePt t="41402" x="8064500" y="4584700"/>
          <p14:tracePt t="41410" x="8210550" y="4584700"/>
          <p14:tracePt t="41418" x="8320088" y="4584700"/>
          <p14:tracePt t="41427" x="8393113" y="4584700"/>
          <p14:tracePt t="41434" x="8456613" y="4584700"/>
          <p14:tracePt t="41443" x="8493125" y="4584700"/>
          <p14:tracePt t="42122" x="8512175" y="4584700"/>
          <p14:tracePt t="42131" x="8539163" y="4584700"/>
          <p14:tracePt t="42139" x="8593138" y="4565650"/>
          <p14:tracePt t="42147" x="8658225" y="4556125"/>
          <p14:tracePt t="42155" x="8712200" y="4556125"/>
          <p14:tracePt t="42162" x="8785225" y="4548188"/>
          <p14:tracePt t="42171" x="8831263" y="4548188"/>
          <p14:tracePt t="42178" x="8858250" y="4548188"/>
          <p14:tracePt t="42187" x="8885238" y="4538663"/>
          <p14:tracePt t="42194" x="8921750" y="4538663"/>
          <p14:tracePt t="42203" x="8940800" y="4538663"/>
          <p14:tracePt t="42210" x="8959850" y="4538663"/>
          <p14:tracePt t="42218" x="8967788" y="4538663"/>
          <p14:tracePt t="42227" x="8977313" y="4529138"/>
          <p14:tracePt t="42234" x="8996363" y="4529138"/>
          <p14:tracePt t="42242" x="9013825" y="4519613"/>
          <p14:tracePt t="42250" x="9040813" y="4519613"/>
          <p14:tracePt t="42260" x="9077325" y="4519613"/>
          <p14:tracePt t="42267" x="9105900" y="4519613"/>
          <p14:tracePt t="42276" x="9132888" y="4519613"/>
          <p14:tracePt t="42282" x="9159875" y="4511675"/>
          <p14:tracePt t="42291" x="9205913" y="4511675"/>
          <p14:tracePt t="42298" x="9242425" y="4511675"/>
          <p14:tracePt t="42306" x="9296400" y="4511675"/>
          <p14:tracePt t="42314" x="9342438" y="4511675"/>
          <p14:tracePt t="42323" x="9378950" y="4511675"/>
          <p14:tracePt t="42330" x="9424988" y="4511675"/>
          <p14:tracePt t="42338" x="9451975" y="4511675"/>
          <p14:tracePt t="42346" x="9478963" y="4511675"/>
          <p14:tracePt t="42354" x="9507538" y="4511675"/>
          <p14:tracePt t="42362" x="9551988" y="4511675"/>
          <p14:tracePt t="42370" x="9580563" y="4511675"/>
          <p14:tracePt t="42378" x="9607550" y="4511675"/>
          <p14:tracePt t="42386" x="9653588" y="4511675"/>
          <p14:tracePt t="42394" x="9680575" y="4511675"/>
          <p14:tracePt t="42402" x="9707563" y="4511675"/>
          <p14:tracePt t="42410" x="9726613" y="4511675"/>
          <p14:tracePt t="42707" x="9744075" y="4511675"/>
          <p14:tracePt t="42714" x="9772650" y="4511675"/>
          <p14:tracePt t="42722" x="9845675" y="4511675"/>
          <p14:tracePt t="42730" x="9936163" y="4511675"/>
          <p14:tracePt t="42739" x="10009188" y="4511675"/>
          <p14:tracePt t="42899" x="10082213" y="4511675"/>
          <p14:tracePt t="42914" x="10118725" y="4529138"/>
          <p14:tracePt t="42922" x="10128250" y="4538663"/>
          <p14:tracePt t="42930" x="10137775" y="4556125"/>
          <p14:tracePt t="42939" x="10155238" y="4575175"/>
          <p14:tracePt t="42947" x="10155238" y="4584700"/>
          <p14:tracePt t="42955" x="10155238" y="4592638"/>
          <p14:tracePt t="42962" x="10174288" y="4602163"/>
          <p14:tracePt t="42987" x="10191750" y="4602163"/>
          <p14:tracePt t="42994" x="10201275" y="4602163"/>
          <p14:tracePt t="43002" x="10210800" y="4602163"/>
          <p14:tracePt t="43010" x="10218738" y="4602163"/>
          <p14:tracePt t="43018" x="10228263" y="4602163"/>
          <p14:tracePt t="43027" x="10247313" y="4602163"/>
          <p14:tracePt t="43042" x="10264775" y="4602163"/>
          <p14:tracePt t="43051" x="10274300" y="4602163"/>
          <p14:tracePt t="43060" x="10291763" y="4602163"/>
          <p14:tracePt t="43066" x="10310813" y="4602163"/>
          <p14:tracePt t="43076" x="10328275" y="4592638"/>
          <p14:tracePt t="43082" x="10347325" y="4592638"/>
          <p14:tracePt t="43092" x="10364788" y="4592638"/>
          <p14:tracePt t="43098" x="10364788" y="4584700"/>
          <p14:tracePt t="43114" x="10383838" y="4584700"/>
          <p14:tracePt t="43123" x="10383838" y="4575175"/>
          <p14:tracePt t="43139" x="10383838" y="4565650"/>
          <p14:tracePt t="43227" x="10393363" y="4584700"/>
          <p14:tracePt t="43235" x="10393363" y="4602163"/>
          <p14:tracePt t="43243" x="10401300" y="4611688"/>
          <p14:tracePt t="43250" x="10410825" y="4629150"/>
          <p14:tracePt t="43259" x="10429875" y="4638675"/>
          <p14:tracePt t="43299" x="10437813" y="4648200"/>
          <p14:tracePt t="43306" x="10456863" y="4648200"/>
          <p14:tracePt t="43314" x="10466388" y="4648200"/>
          <p14:tracePt t="43323" x="10474325" y="4648200"/>
          <p14:tracePt t="43330" x="10483850" y="4648200"/>
          <p14:tracePt t="43339" x="10493375" y="4648200"/>
          <p14:tracePt t="43347" x="10502900" y="4648200"/>
          <p14:tracePt t="43354" x="10510838" y="4648200"/>
          <p14:tracePt t="43378" x="10520363" y="4648200"/>
          <p14:tracePt t="43386" x="10529888" y="4648200"/>
          <p14:tracePt t="43395" x="10539413" y="4648200"/>
          <p14:tracePt t="43410" x="10547350" y="4648200"/>
          <p14:tracePt t="43418" x="10556875" y="4648200"/>
          <p14:tracePt t="43426" x="10575925" y="4648200"/>
          <p14:tracePt t="43434" x="10585450" y="4648200"/>
          <p14:tracePt t="43443" x="10593388" y="4648200"/>
          <p14:tracePt t="43450" x="10612438" y="4648200"/>
          <p14:tracePt t="43467" x="10621963" y="4648200"/>
          <p14:tracePt t="43476" x="10629900" y="4648200"/>
          <p14:tracePt t="43482" x="10639425" y="4648200"/>
          <p14:tracePt t="43491" x="10648950" y="4648200"/>
          <p14:tracePt t="43498" x="10658475" y="4648200"/>
          <p14:tracePt t="43563" x="10666413" y="4648200"/>
          <p14:tracePt t="43587" x="10675938" y="4648200"/>
          <p14:tracePt t="43683" x="10675938" y="4657725"/>
          <p14:tracePt t="43715" x="10666413" y="4665663"/>
          <p14:tracePt t="43731" x="10658475" y="4665663"/>
          <p14:tracePt t="43738" x="10648950" y="4665663"/>
          <p14:tracePt t="43747" x="10639425" y="4675188"/>
          <p14:tracePt t="43754" x="10621963" y="4675188"/>
          <p14:tracePt t="43762" x="10602913" y="4675188"/>
          <p14:tracePt t="43771" x="10575925" y="4684713"/>
          <p14:tracePt t="43778" x="10529888" y="4694238"/>
          <p14:tracePt t="43786" x="10437813" y="4711700"/>
          <p14:tracePt t="43794" x="10291763" y="4738688"/>
          <p14:tracePt t="43803" x="10109200" y="4738688"/>
          <p14:tracePt t="43810" x="9890125" y="4738688"/>
          <p14:tracePt t="43818" x="9661525" y="4738688"/>
          <p14:tracePt t="43826" x="9398000" y="4738688"/>
          <p14:tracePt t="43835" x="9059863" y="4738688"/>
          <p14:tracePt t="43842" x="8721725" y="4738688"/>
          <p14:tracePt t="43850" x="8356600" y="4738688"/>
          <p14:tracePt t="43859" x="8054975" y="4738688"/>
          <p14:tracePt t="43866" x="7826375" y="4738688"/>
          <p14:tracePt t="43876" x="7643813" y="4738688"/>
          <p14:tracePt t="43882" x="7480300" y="4738688"/>
          <p14:tracePt t="43891" x="7370763" y="4738688"/>
          <p14:tracePt t="43898" x="7242175" y="4738688"/>
          <p14:tracePt t="43906" x="7132638" y="4738688"/>
          <p14:tracePt t="43915" x="7023100" y="4738688"/>
          <p14:tracePt t="43923" x="6894513" y="4738688"/>
          <p14:tracePt t="43931" x="6748463" y="4738688"/>
          <p14:tracePt t="43939" x="6621463" y="4738688"/>
          <p14:tracePt t="43947" x="6492875" y="4738688"/>
          <p14:tracePt t="43956" x="6383338" y="4738688"/>
          <p14:tracePt t="43963" x="6292850" y="4738688"/>
          <p14:tracePt t="43971" x="6219825" y="4738688"/>
          <p14:tracePt t="43978" x="6146800" y="4738688"/>
          <p14:tracePt t="43987" x="6100763" y="4738688"/>
          <p14:tracePt t="43995" x="6064250" y="4738688"/>
          <p14:tracePt t="44003" x="6037263" y="4738688"/>
          <p14:tracePt t="44010" x="5991225" y="4738688"/>
          <p14:tracePt t="44018" x="5935663" y="4738688"/>
          <p14:tracePt t="44026" x="5881688" y="4738688"/>
          <p14:tracePt t="44034" x="5789613" y="4738688"/>
          <p14:tracePt t="44043" x="5680075" y="4748213"/>
          <p14:tracePt t="44051" x="5561013" y="4767263"/>
          <p14:tracePt t="44060" x="5434013" y="4784725"/>
          <p14:tracePt t="44067" x="5287963" y="4811713"/>
          <p14:tracePt t="44077" x="5159375" y="4811713"/>
          <p14:tracePt t="44082" x="4995863" y="4821238"/>
          <p14:tracePt t="44092" x="4849813" y="4840288"/>
          <p14:tracePt t="44098" x="4684713" y="4857750"/>
          <p14:tracePt t="44107" x="4521200" y="4867275"/>
          <p14:tracePt t="44114" x="4392613" y="4884738"/>
          <p14:tracePt t="44123" x="4283075" y="4884738"/>
          <p14:tracePt t="44131" x="4200525" y="4884738"/>
          <p14:tracePt t="44140" x="4173538" y="4884738"/>
          <p14:tracePt t="44146" x="4164013" y="4884738"/>
          <p14:tracePt t="44163" x="4156075" y="4884738"/>
          <p14:tracePt t="44171" x="4137025" y="4884738"/>
          <p14:tracePt t="44179" x="4119563" y="4884738"/>
          <p14:tracePt t="44187" x="4064000" y="4884738"/>
          <p14:tracePt t="44194" x="3990975" y="4884738"/>
          <p14:tracePt t="44203" x="3881438" y="4884738"/>
          <p14:tracePt t="44211" x="3752850" y="4884738"/>
          <p14:tracePt t="44219" x="3606800" y="4884738"/>
          <p14:tracePt t="44227" x="3460750" y="4884738"/>
          <p14:tracePt t="44235" x="3333750" y="4884738"/>
          <p14:tracePt t="44243" x="3205163" y="4884738"/>
          <p14:tracePt t="44251" x="3059113" y="4884738"/>
          <p14:tracePt t="44260" x="2932113" y="4884738"/>
          <p14:tracePt t="44267" x="2786063" y="4884738"/>
          <p14:tracePt t="44276" x="2620963" y="4884738"/>
          <p14:tracePt t="44283" x="2474913" y="4884738"/>
          <p14:tracePt t="44290" x="2292350" y="4884738"/>
          <p14:tracePt t="44299" x="2119313" y="4884738"/>
          <p14:tracePt t="44306" x="1954213" y="4884738"/>
          <p14:tracePt t="44314" x="1827213" y="4884738"/>
          <p14:tracePt t="44324" x="1698625" y="4884738"/>
          <p14:tracePt t="44330" x="1625600" y="4884738"/>
          <p14:tracePt t="44340" x="1543050" y="4884738"/>
          <p14:tracePt t="44346" x="1506538" y="4884738"/>
          <p14:tracePt t="44355" x="1479550" y="4884738"/>
          <p14:tracePt t="44370" x="1460500" y="4884738"/>
          <p14:tracePt t="44419" x="1443038" y="4884738"/>
          <p14:tracePt t="44426" x="1433513" y="4884738"/>
          <p14:tracePt t="44435" x="1423988" y="4884738"/>
          <p14:tracePt t="44445" x="1406525" y="4884738"/>
          <p14:tracePt t="44450" x="1379538" y="4884738"/>
          <p14:tracePt t="44459" x="1350963" y="4884738"/>
          <p14:tracePt t="44467" x="1314450" y="4884738"/>
          <p14:tracePt t="44475" x="1277938" y="4884738"/>
          <p14:tracePt t="44482" x="1250950" y="4884738"/>
          <p14:tracePt t="44492" x="1233488" y="4876800"/>
          <p14:tracePt t="44498" x="1214438" y="4876800"/>
          <p14:tracePt t="44507" x="1196975" y="4867275"/>
          <p14:tracePt t="44514" x="1187450" y="4867275"/>
          <p14:tracePt t="44523" x="1168400" y="4867275"/>
          <p14:tracePt t="44530" x="1160463" y="4867275"/>
          <p14:tracePt t="44546" x="1150938" y="4867275"/>
          <p14:tracePt t="44555" x="1141413" y="4867275"/>
          <p14:tracePt t="44562" x="1131888" y="4867275"/>
          <p14:tracePt t="44811" x="1114425" y="4867275"/>
          <p14:tracePt t="44939" x="1123950" y="4867275"/>
          <p14:tracePt t="44947" x="1141413" y="4867275"/>
          <p14:tracePt t="44955" x="1160463" y="4867275"/>
          <p14:tracePt t="44963" x="1204913" y="4867275"/>
          <p14:tracePt t="44971" x="1241425" y="4867275"/>
          <p14:tracePt t="44978" x="1296988" y="4867275"/>
          <p14:tracePt t="44987" x="1333500" y="4867275"/>
          <p14:tracePt t="44994" x="1379538" y="4867275"/>
          <p14:tracePt t="45002" x="1406525" y="4867275"/>
          <p14:tracePt t="45010" x="1433513" y="4867275"/>
          <p14:tracePt t="45018" x="1470025" y="4867275"/>
          <p14:tracePt t="45026" x="1479550" y="4867275"/>
          <p14:tracePt t="45035" x="1489075" y="4867275"/>
          <p14:tracePt t="45043" x="1506538" y="4867275"/>
          <p14:tracePt t="45156" x="1516063" y="4867275"/>
          <p14:tracePt t="45163" x="1533525" y="4867275"/>
          <p14:tracePt t="45171" x="1552575" y="4876800"/>
          <p14:tracePt t="45178" x="1589088" y="4884738"/>
          <p14:tracePt t="45187" x="1671638" y="4913313"/>
          <p14:tracePt t="45194" x="1771650" y="4940300"/>
          <p14:tracePt t="45202" x="1881188" y="4949825"/>
          <p14:tracePt t="45210" x="1990725" y="4967288"/>
          <p14:tracePt t="45218" x="2119313" y="4967288"/>
          <p14:tracePt t="45226" x="2200275" y="4976813"/>
          <p14:tracePt t="45234" x="2273300" y="4976813"/>
          <p14:tracePt t="45242" x="2309813" y="4976813"/>
          <p14:tracePt t="45250" x="2328863" y="4976813"/>
          <p14:tracePt t="45531" x="2338388" y="4976813"/>
          <p14:tracePt t="45539" x="2355850" y="4976813"/>
          <p14:tracePt t="45546" x="2374900" y="4976813"/>
          <p14:tracePt t="45555" x="2411413" y="4976813"/>
          <p14:tracePt t="45562" x="2465388" y="4976813"/>
          <p14:tracePt t="45571" x="2520950" y="4976813"/>
          <p14:tracePt t="45578" x="2593975" y="4976813"/>
          <p14:tracePt t="45586" x="2676525" y="4976813"/>
          <p14:tracePt t="45594" x="2730500" y="4976813"/>
          <p14:tracePt t="45602" x="2767013" y="4976813"/>
          <p14:tracePt t="45610" x="2813050" y="4976813"/>
          <p14:tracePt t="45618" x="2849563" y="4976813"/>
          <p14:tracePt t="45626" x="2895600" y="4976813"/>
          <p14:tracePt t="45634" x="2932113" y="4976813"/>
          <p14:tracePt t="45642" x="2959100" y="4976813"/>
          <p14:tracePt t="45650" x="2995613" y="4976813"/>
          <p14:tracePt t="45659" x="3013075" y="4976813"/>
          <p14:tracePt t="45675" x="3022600" y="4976813"/>
          <p14:tracePt t="45682" x="3032125" y="4976813"/>
          <p14:tracePt t="45692" x="3041650" y="4976813"/>
          <p14:tracePt t="45698" x="3049588" y="4976813"/>
          <p14:tracePt t="45707" x="3068638" y="4976813"/>
          <p14:tracePt t="45714" x="3095625" y="4976813"/>
          <p14:tracePt t="45723" x="3168650" y="4976813"/>
          <p14:tracePt t="45731" x="3278188" y="4976813"/>
          <p14:tracePt t="45739" x="3406775" y="4976813"/>
          <p14:tracePt t="45747" x="3552825" y="4976813"/>
          <p14:tracePt t="45756" x="3679825" y="4976813"/>
          <p14:tracePt t="45762" x="3771900" y="4976813"/>
          <p14:tracePt t="45771" x="3844925" y="4995863"/>
          <p14:tracePt t="45778" x="3898900" y="4995863"/>
          <p14:tracePt t="45899" x="3935413" y="5003800"/>
          <p14:tracePt t="45915" x="3954463" y="5003800"/>
          <p14:tracePt t="45922" x="3981450" y="5003800"/>
          <p14:tracePt t="45931" x="4027488" y="5003800"/>
          <p14:tracePt t="45938" x="4100513" y="5003800"/>
          <p14:tracePt t="45946" x="4192588" y="5003800"/>
          <p14:tracePt t="45955" x="4319588" y="5003800"/>
          <p14:tracePt t="45962" x="4465638" y="5003800"/>
          <p14:tracePt t="45971" x="4602163" y="5003800"/>
          <p14:tracePt t="45978" x="4784725" y="5003800"/>
          <p14:tracePt t="45986" x="4932363" y="5003800"/>
          <p14:tracePt t="45995" x="5059363" y="5003800"/>
          <p14:tracePt t="46002" x="5168900" y="5003800"/>
          <p14:tracePt t="46010" x="5241925" y="5003800"/>
          <p14:tracePt t="46018" x="5287963" y="5003800"/>
          <p14:tracePt t="46059" x="5314950" y="5003800"/>
          <p14:tracePt t="46066" x="5324475" y="5003800"/>
          <p14:tracePt t="46075" x="5334000" y="5003800"/>
          <p14:tracePt t="46083" x="5341938" y="5003800"/>
          <p14:tracePt t="46098" x="5360988" y="5003800"/>
          <p14:tracePt t="46108" x="5370513" y="5003800"/>
          <p14:tracePt t="46114" x="5387975" y="5003800"/>
          <p14:tracePt t="46122" x="5397500" y="4995863"/>
          <p14:tracePt t="46130" x="5407025" y="4995863"/>
          <p14:tracePt t="46139" x="5414963" y="4986338"/>
          <p14:tracePt t="46210" x="5424488" y="4986338"/>
          <p14:tracePt t="46218" x="5443538" y="4986338"/>
          <p14:tracePt t="46226" x="5451475" y="4986338"/>
          <p14:tracePt t="46235" x="5480050" y="4986338"/>
          <p14:tracePt t="46243" x="5507038" y="4986338"/>
          <p14:tracePt t="46251" x="5534025" y="4986338"/>
          <p14:tracePt t="46260" x="5561013" y="4986338"/>
          <p14:tracePt t="46266" x="5607050" y="4986338"/>
          <p14:tracePt t="46276" x="5634038" y="4986338"/>
          <p14:tracePt t="46282" x="5680075" y="4986338"/>
          <p14:tracePt t="46292" x="5708650" y="4986338"/>
          <p14:tracePt t="46298" x="5735638" y="4986338"/>
          <p14:tracePt t="46308" x="5762625" y="4986338"/>
          <p14:tracePt t="46314" x="5789613" y="4986338"/>
          <p14:tracePt t="46322" x="5808663" y="4986338"/>
          <p14:tracePt t="46330" x="5826125" y="4986338"/>
          <p14:tracePt t="46340" x="5845175" y="4986338"/>
          <p14:tracePt t="46379" x="5854700" y="4976813"/>
          <p14:tracePt t="46394" x="5862638" y="4976813"/>
          <p14:tracePt t="46402" x="5872163" y="4967288"/>
          <p14:tracePt t="46410" x="5881688" y="4967288"/>
          <p14:tracePt t="46426" x="5899150" y="4959350"/>
          <p14:tracePt t="46434" x="5908675" y="4959350"/>
          <p14:tracePt t="46450" x="5918200" y="4959350"/>
          <p14:tracePt t="46482" x="5935663" y="4959350"/>
          <p14:tracePt t="46492" x="5945188" y="4959350"/>
          <p14:tracePt t="46498" x="5954713" y="4959350"/>
          <p14:tracePt t="46514" x="5972175" y="4959350"/>
          <p14:tracePt t="46522" x="5991225" y="4959350"/>
          <p14:tracePt t="46530" x="6008688" y="4959350"/>
          <p14:tracePt t="46539" x="6027738" y="4959350"/>
          <p14:tracePt t="46546" x="6037263" y="4959350"/>
          <p14:tracePt t="46555" x="6054725" y="4959350"/>
          <p14:tracePt t="46570" x="6073775" y="4959350"/>
          <p14:tracePt t="46578" x="6081713" y="4959350"/>
          <p14:tracePt t="46586" x="6100763" y="4959350"/>
          <p14:tracePt t="46594" x="6118225" y="4959350"/>
          <p14:tracePt t="46602" x="6146800" y="4959350"/>
          <p14:tracePt t="46610" x="6164263" y="4959350"/>
          <p14:tracePt t="46618" x="6191250" y="4959350"/>
          <p14:tracePt t="46626" x="6219825" y="4959350"/>
          <p14:tracePt t="46634" x="6264275" y="4959350"/>
          <p14:tracePt t="46643" x="6300788" y="4959350"/>
          <p14:tracePt t="46650" x="6346825" y="4959350"/>
          <p14:tracePt t="46660" x="6383338" y="4959350"/>
          <p14:tracePt t="46666" x="6429375" y="4959350"/>
          <p14:tracePt t="46676" x="6456363" y="4959350"/>
          <p14:tracePt t="46682" x="6483350" y="4959350"/>
          <p14:tracePt t="46691" x="6511925" y="4959350"/>
          <p14:tracePt t="46698" x="6529388" y="4959350"/>
          <p14:tracePt t="46708" x="6548438" y="4959350"/>
          <p14:tracePt t="46714" x="6565900" y="4959350"/>
          <p14:tracePt t="46722" x="6575425" y="4959350"/>
          <p14:tracePt t="46730" x="6584950" y="4959350"/>
          <p14:tracePt t="46739" x="6594475" y="4949825"/>
          <p14:tracePt t="46746" x="6602413" y="4949825"/>
          <p14:tracePt t="46794" x="6611938" y="4949825"/>
          <p14:tracePt t="46802" x="6621463" y="4949825"/>
          <p14:tracePt t="46810" x="6630988" y="4949825"/>
          <p14:tracePt t="46826" x="6638925" y="4949825"/>
          <p14:tracePt t="46843" x="6648450" y="4949825"/>
          <p14:tracePt t="46939" x="6657975" y="4949825"/>
          <p14:tracePt t="46947" x="6667500" y="4949825"/>
          <p14:tracePt t="46963" x="6675438" y="4949825"/>
          <p14:tracePt t="47147" x="6667500" y="4959350"/>
          <p14:tracePt t="47155" x="6638925" y="4976813"/>
          <p14:tracePt t="47162" x="6565900" y="4986338"/>
          <p14:tracePt t="47171" x="6502400" y="5013325"/>
          <p14:tracePt t="47178" x="6410325" y="5040313"/>
          <p14:tracePt t="47187" x="6310313" y="5068888"/>
          <p14:tracePt t="47194" x="6183313" y="5113338"/>
          <p14:tracePt t="47202" x="6037263" y="5159375"/>
          <p14:tracePt t="47210" x="5881688" y="5195888"/>
          <p14:tracePt t="47218" x="5735638" y="5232400"/>
          <p14:tracePt t="47226" x="5597525" y="5278438"/>
          <p14:tracePt t="47234" x="5470525" y="5305425"/>
          <p14:tracePt t="47242" x="5360988" y="5332413"/>
          <p14:tracePt t="47250" x="5241925" y="5360988"/>
          <p14:tracePt t="47259" x="5114925" y="5387975"/>
          <p14:tracePt t="47267" x="4995863" y="5414963"/>
          <p14:tracePt t="47275" x="4849813" y="5451475"/>
          <p14:tracePt t="47282" x="4703763" y="5487988"/>
          <p14:tracePt t="47291" x="4565650" y="5524500"/>
          <p14:tracePt t="47298" x="4438650" y="5551488"/>
          <p14:tracePt t="47309" x="4329113" y="5580063"/>
          <p14:tracePt t="47314" x="4210050" y="5588000"/>
          <p14:tracePt t="47322" x="4083050" y="5624513"/>
          <p14:tracePt t="47331" x="3935413" y="5653088"/>
          <p14:tracePt t="47338" x="3781425" y="5680075"/>
          <p14:tracePt t="47347" x="3652838" y="5707063"/>
          <p14:tracePt t="47356" x="3562350" y="5726113"/>
          <p14:tracePt t="47363" x="3516313" y="5734050"/>
          <p14:tracePt t="47372" x="3497263" y="5743575"/>
          <p14:tracePt t="47378" x="3516313" y="5743575"/>
          <p14:tracePt t="47387" x="3552825" y="5743575"/>
          <p14:tracePt t="47394" x="3616325" y="5743575"/>
          <p14:tracePt t="47403" x="3725863" y="5743575"/>
          <p14:tracePt t="47410" x="3871913" y="5743575"/>
          <p14:tracePt t="47418" x="4110038" y="5716588"/>
          <p14:tracePt t="47426" x="4346575" y="5689600"/>
          <p14:tracePt t="47434" x="4548188" y="5670550"/>
          <p14:tracePt t="47442" x="4776788" y="5653088"/>
          <p14:tracePt t="47451" x="4976813" y="5634038"/>
          <p14:tracePt t="47459" x="5159375" y="5634038"/>
          <p14:tracePt t="47467" x="5341938" y="5634038"/>
          <p14:tracePt t="47475" x="5524500" y="5634038"/>
          <p14:tracePt t="47482" x="5772150" y="5634038"/>
          <p14:tracePt t="47492" x="6110288" y="5634038"/>
          <p14:tracePt t="47498" x="6446838" y="5634038"/>
          <p14:tracePt t="47508" x="6667500" y="5634038"/>
          <p14:tracePt t="47595" x="6711950" y="5634038"/>
          <p14:tracePt t="47602" x="6721475" y="5634038"/>
          <p14:tracePt t="47627" x="6721475" y="5624513"/>
          <p14:tracePt t="47634" x="6731000" y="5597525"/>
          <p14:tracePt t="47642" x="6731000" y="5570538"/>
          <p14:tracePt t="47651" x="6748463" y="5507038"/>
          <p14:tracePt t="47659" x="6748463" y="5470525"/>
          <p14:tracePt t="47667" x="6757988" y="5424488"/>
          <p14:tracePt t="47675" x="6777038" y="5378450"/>
          <p14:tracePt t="47682" x="6804025" y="5332413"/>
          <p14:tracePt t="47692" x="6821488" y="5287963"/>
          <p14:tracePt t="47698" x="6858000" y="5241925"/>
          <p14:tracePt t="47708" x="6886575" y="5195888"/>
          <p14:tracePt t="47714" x="6923088" y="5149850"/>
          <p14:tracePt t="47722" x="6940550" y="5105400"/>
          <p14:tracePt t="47730" x="6959600" y="5059363"/>
          <p14:tracePt t="47739" x="6986588" y="5013325"/>
          <p14:tracePt t="47746" x="6996113" y="4976813"/>
          <p14:tracePt t="47756" x="7004050" y="4930775"/>
          <p14:tracePt t="47762" x="7032625" y="4903788"/>
          <p14:tracePt t="47771" x="7032625" y="4867275"/>
          <p14:tracePt t="47779" x="7040563" y="4840288"/>
          <p14:tracePt t="47786" x="7050088" y="4811713"/>
          <p14:tracePt t="47794" x="7059613" y="4803775"/>
          <p14:tracePt t="47802" x="7059613" y="4794250"/>
          <p14:tracePt t="47811" x="7086600" y="4794250"/>
          <p14:tracePt t="47818" x="7123113" y="4794250"/>
          <p14:tracePt t="47826" x="7142163" y="4811713"/>
          <p14:tracePt t="47834" x="7159625" y="4848225"/>
          <p14:tracePt t="47843" x="7169150" y="4876800"/>
          <p14:tracePt t="47850" x="7178675" y="4903788"/>
          <p14:tracePt t="47860" x="7186613" y="4940300"/>
          <p14:tracePt t="47892" x="7186613" y="4967288"/>
          <p14:tracePt t="47899" x="7186613" y="4995863"/>
          <p14:tracePt t="47907" x="7186613" y="5013325"/>
          <p14:tracePt t="47914" x="7186613" y="5022850"/>
          <p14:tracePt t="48003" x="7186613" y="5032375"/>
          <p14:tracePt t="48019" x="7169150" y="5032375"/>
          <p14:tracePt t="48026" x="7159625" y="5032375"/>
          <p14:tracePt t="48035" x="7150100" y="5032375"/>
          <p14:tracePt t="48043" x="7132638" y="5032375"/>
          <p14:tracePt t="48051" x="7113588" y="5032375"/>
          <p14:tracePt t="48060" x="7096125" y="5032375"/>
          <p14:tracePt t="48067" x="7077075" y="5032375"/>
          <p14:tracePt t="48827" x="7077075" y="5022850"/>
          <p14:tracePt t="48875" x="7077075" y="5013325"/>
          <p14:tracePt t="48883" x="7086600" y="5013325"/>
          <p14:tracePt t="48931" x="7086600" y="5032375"/>
          <p14:tracePt t="48938" x="7086600" y="5059363"/>
          <p14:tracePt t="48947" x="7086600" y="5095875"/>
          <p14:tracePt t="48954" x="7086600" y="5141913"/>
          <p14:tracePt t="48962" x="7086600" y="5195888"/>
          <p14:tracePt t="48972" x="7086600" y="5232400"/>
          <p14:tracePt t="48978" x="7086600" y="5278438"/>
          <p14:tracePt t="48987" x="7086600" y="5305425"/>
          <p14:tracePt t="48994" x="7077075" y="5332413"/>
          <p14:tracePt t="49003" x="7069138" y="5351463"/>
          <p14:tracePt t="49010" x="7050088" y="5368925"/>
          <p14:tracePt t="49018" x="7032625" y="5378450"/>
          <p14:tracePt t="49027" x="7004050" y="5387975"/>
          <p14:tracePt t="49034" x="6967538" y="5397500"/>
          <p14:tracePt t="49042" x="6913563" y="5397500"/>
          <p14:tracePt t="49051" x="6858000" y="5414963"/>
          <p14:tracePt t="49059" x="6777038" y="5434013"/>
          <p14:tracePt t="49066" x="6684963" y="5461000"/>
          <p14:tracePt t="49075" x="6565900" y="5487988"/>
          <p14:tracePt t="49082" x="6438900" y="5507038"/>
          <p14:tracePt t="49091" x="6292850" y="5514975"/>
          <p14:tracePt t="49098" x="6127750" y="5534025"/>
          <p14:tracePt t="49108" x="5981700" y="5534025"/>
          <p14:tracePt t="49114" x="5818188" y="5534025"/>
          <p14:tracePt t="49123" x="5653088" y="5534025"/>
          <p14:tracePt t="49130" x="5487988" y="5534025"/>
          <p14:tracePt t="49138" x="5324475" y="5534025"/>
          <p14:tracePt t="49147" x="5178425" y="5534025"/>
          <p14:tracePt t="49155" x="5022850" y="5534025"/>
          <p14:tracePt t="49163" x="4876800" y="5534025"/>
          <p14:tracePt t="49171" x="4748213" y="5534025"/>
          <p14:tracePt t="49178" x="4602163" y="5534025"/>
          <p14:tracePt t="49187" x="4475163" y="5534025"/>
          <p14:tracePt t="49195" x="4365625" y="5534025"/>
          <p14:tracePt t="49203" x="4237038" y="5534025"/>
          <p14:tracePt t="49210" x="4127500" y="5534025"/>
          <p14:tracePt t="49218" x="4008438" y="5524500"/>
          <p14:tracePt t="49226" x="3881438" y="5497513"/>
          <p14:tracePt t="49235" x="3735388" y="5478463"/>
          <p14:tracePt t="49242" x="3589338" y="5451475"/>
          <p14:tracePt t="49251" x="3416300" y="5424488"/>
          <p14:tracePt t="49259" x="3251200" y="5397500"/>
          <p14:tracePt t="49267" x="3086100" y="5378450"/>
          <p14:tracePt t="49275" x="2903538" y="5360988"/>
          <p14:tracePt t="49282" x="2720975" y="5351463"/>
          <p14:tracePt t="49291" x="2574925" y="5351463"/>
          <p14:tracePt t="49298" x="2447925" y="5351463"/>
          <p14:tracePt t="49308" x="2355850" y="5351463"/>
          <p14:tracePt t="49314" x="2319338" y="5332413"/>
          <p14:tracePt t="49323" x="2273300" y="5332413"/>
          <p14:tracePt t="49330" x="2246313" y="5324475"/>
          <p14:tracePt t="49338" x="2228850" y="5324475"/>
          <p14:tracePt t="49346" x="2219325" y="5324475"/>
          <p14:tracePt t="49356" x="2209800" y="5324475"/>
          <p14:tracePt t="49362" x="2182813" y="5324475"/>
          <p14:tracePt t="49371" x="2155825" y="5324475"/>
          <p14:tracePt t="49378" x="2119313" y="5324475"/>
          <p14:tracePt t="49387" x="2063750" y="5324475"/>
          <p14:tracePt t="49394" x="2017713" y="5324475"/>
          <p14:tracePt t="49403" x="1981200" y="5324475"/>
          <p14:tracePt t="49410" x="1944688" y="5324475"/>
          <p14:tracePt t="49515" x="1936750" y="5324475"/>
          <p14:tracePt t="49523" x="1917700" y="5324475"/>
          <p14:tracePt t="49530" x="1881188" y="5324475"/>
          <p14:tracePt t="49538" x="1854200" y="5324475"/>
          <p14:tracePt t="49546" x="1817688" y="5341938"/>
          <p14:tracePt t="49557" x="1717675" y="5368925"/>
          <p14:tracePt t="49562" x="1589088" y="5405438"/>
          <p14:tracePt t="49572" x="1416050" y="5470525"/>
          <p14:tracePt t="49578" x="1196975" y="5551488"/>
          <p14:tracePt t="49587" x="922338" y="5653088"/>
          <p14:tracePt t="49595" x="538163" y="5807075"/>
          <p14:tracePt t="49602" x="119063" y="5972175"/>
          <p14:tracePt t="50411" x="7096125" y="201613"/>
          <p14:tracePt t="50418" x="7123113" y="365125"/>
          <p14:tracePt t="50427" x="7123113" y="530225"/>
          <p14:tracePt t="50435" x="7123113" y="730250"/>
          <p14:tracePt t="50442" x="7086600" y="939800"/>
          <p14:tracePt t="50450" x="7013575" y="1168400"/>
          <p14:tracePt t="50458" x="6923088" y="1406525"/>
          <p14:tracePt t="50466" x="6821488" y="1708150"/>
          <p14:tracePt t="50474" x="6684963" y="1990725"/>
          <p14:tracePt t="50482" x="6529388" y="2346325"/>
          <p14:tracePt t="50491" x="6346825" y="2703513"/>
          <p14:tracePt t="50498" x="6200775" y="3022600"/>
          <p14:tracePt t="50508" x="6081713" y="3297238"/>
          <p14:tracePt t="50514" x="6008688" y="3524250"/>
          <p14:tracePt t="50524" x="5981700" y="3670300"/>
          <p14:tracePt t="50530" x="5964238" y="3798888"/>
          <p14:tracePt t="50538" x="5964238" y="3889375"/>
          <p14:tracePt t="50546" x="5972175" y="3971925"/>
          <p14:tracePt t="50554" x="5981700" y="4027488"/>
          <p14:tracePt t="50562" x="5991225" y="4073525"/>
          <p14:tracePt t="50571" x="6008688" y="4100513"/>
          <p14:tracePt t="50578" x="6027738" y="4117975"/>
          <p14:tracePt t="50587" x="6045200" y="4127500"/>
          <p14:tracePt t="50667" x="6045200" y="4137025"/>
          <p14:tracePt t="50675" x="6018213" y="4146550"/>
          <p14:tracePt t="50683" x="5935663" y="4173538"/>
          <p14:tracePt t="50692" x="5818188" y="4219575"/>
          <p14:tracePt t="50698" x="5653088" y="4283075"/>
          <p14:tracePt t="50709" x="5480050" y="4356100"/>
          <p14:tracePt t="50714" x="5314950" y="4438650"/>
          <p14:tracePt t="50724" x="5178425" y="4519613"/>
          <p14:tracePt t="50731" x="5059363" y="4592638"/>
          <p14:tracePt t="50738" x="4976813" y="4665663"/>
          <p14:tracePt t="50747" x="4940300" y="4711700"/>
          <p14:tracePt t="50754" x="4903788" y="4748213"/>
          <p14:tracePt t="50763" x="4895850" y="4767263"/>
          <p14:tracePt t="50771" x="4886325" y="4784725"/>
          <p14:tracePt t="50778" x="4886325" y="4794250"/>
          <p14:tracePt t="50788" x="4876800" y="4811713"/>
          <p14:tracePt t="50794" x="4857750" y="4830763"/>
          <p14:tracePt t="50803" x="4840288" y="4857750"/>
          <p14:tracePt t="50810" x="4813300" y="4876800"/>
          <p14:tracePt t="50818" x="4794250" y="4903788"/>
          <p14:tracePt t="50875" x="4776788" y="4913313"/>
          <p14:tracePt t="50883" x="4767263" y="4913313"/>
          <p14:tracePt t="50892" x="4748213" y="4930775"/>
          <p14:tracePt t="50898" x="4730750" y="4949825"/>
          <p14:tracePt t="50908" x="4694238" y="4995863"/>
          <p14:tracePt t="50914" x="4657725" y="5032375"/>
          <p14:tracePt t="50924" x="4630738" y="5076825"/>
          <p14:tracePt t="50930" x="4602163" y="5105400"/>
          <p14:tracePt t="50939" x="4584700" y="5141913"/>
          <p14:tracePt t="50947" x="4584700" y="5168900"/>
          <p14:tracePt t="50955" x="4575175" y="5195888"/>
          <p14:tracePt t="50962" x="4575175" y="5214938"/>
          <p14:tracePt t="50971" x="4575175" y="5241925"/>
          <p14:tracePt t="50978" x="4575175" y="5259388"/>
          <p14:tracePt t="50987" x="4575175" y="5278438"/>
          <p14:tracePt t="50994" x="4575175" y="5295900"/>
          <p14:tracePt t="51003" x="4575175" y="5314950"/>
          <p14:tracePt t="51010" x="4575175" y="5324475"/>
          <p14:tracePt t="51018" x="4602163" y="5341938"/>
          <p14:tracePt t="51026" x="4630738" y="5360988"/>
          <p14:tracePt t="51034" x="4675188" y="5387975"/>
          <p14:tracePt t="51042" x="4757738" y="5405438"/>
          <p14:tracePt t="51050" x="4830763" y="5434013"/>
          <p14:tracePt t="51059" x="4895850" y="5461000"/>
          <p14:tracePt t="51066" x="4949825" y="5470525"/>
          <p14:tracePt t="51195" x="4986338" y="5478463"/>
          <p14:tracePt t="51203" x="5005388" y="5487988"/>
          <p14:tracePt t="51211" x="5032375" y="5487988"/>
          <p14:tracePt t="51218" x="5059363" y="5507038"/>
          <p14:tracePt t="51227" x="5105400" y="5507038"/>
          <p14:tracePt t="51235" x="5141913" y="5507038"/>
          <p14:tracePt t="51243" x="5195888" y="5507038"/>
          <p14:tracePt t="51250" x="5241925" y="5507038"/>
          <p14:tracePt t="51258" x="5268913" y="5507038"/>
          <p14:tracePt t="51267" x="5297488" y="5507038"/>
          <p14:tracePt t="51427" x="5314950" y="5507038"/>
          <p14:tracePt t="51435" x="5324475" y="5507038"/>
          <p14:tracePt t="51444" x="5341938" y="5507038"/>
          <p14:tracePt t="51450" x="5360988" y="5507038"/>
          <p14:tracePt t="51458" x="5378450" y="5507038"/>
          <p14:tracePt t="51467" x="5397500" y="5507038"/>
          <p14:tracePt t="51474" x="5407025" y="5507038"/>
          <p14:tracePt t="51482" x="5414963" y="5507038"/>
          <p14:tracePt t="51491" x="5424488" y="5507038"/>
          <p14:tracePt t="51498" x="5443538" y="5514975"/>
          <p14:tracePt t="51508" x="5451475" y="5514975"/>
          <p14:tracePt t="51514" x="5470525" y="5514975"/>
          <p14:tracePt t="51523" x="5480050" y="5514975"/>
          <p14:tracePt t="51530" x="5497513" y="5524500"/>
          <p14:tracePt t="51538" x="5497513" y="5534025"/>
          <p14:tracePt t="51571" x="5507038" y="5534025"/>
          <p14:tracePt t="51578" x="5516563" y="5543550"/>
          <p14:tracePt t="51675" x="5516563" y="5551488"/>
          <p14:tracePt t="51683" x="5524500" y="5551488"/>
          <p14:tracePt t="51698" x="5534025" y="5551488"/>
          <p14:tracePt t="51707" x="5543550" y="5551488"/>
          <p14:tracePt t="51724" x="5543550" y="5561013"/>
          <p14:tracePt t="51787" x="5553075" y="5561013"/>
          <p14:tracePt t="52131" x="5561013" y="5561013"/>
          <p14:tracePt t="52139" x="5570538" y="5561013"/>
          <p14:tracePt t="52146" x="5589588" y="5561013"/>
          <p14:tracePt t="52154" x="5616575" y="5561013"/>
          <p14:tracePt t="52162" x="5662613" y="5561013"/>
          <p14:tracePt t="52171" x="5699125" y="5561013"/>
          <p14:tracePt t="52178" x="5726113" y="5561013"/>
          <p14:tracePt t="52188" x="5753100" y="5561013"/>
          <p14:tracePt t="52194" x="5789613" y="5561013"/>
          <p14:tracePt t="52203" x="5808663" y="5561013"/>
          <p14:tracePt t="52218" x="5818188" y="5561013"/>
          <p14:tracePt t="52227" x="5835650" y="5561013"/>
          <p14:tracePt t="52235" x="5845175" y="5551488"/>
          <p14:tracePt t="52242" x="5862638" y="5551488"/>
          <p14:tracePt t="52251" x="5881688" y="5543550"/>
          <p14:tracePt t="52258" x="5908675" y="5534025"/>
          <p14:tracePt t="52267" x="5935663" y="5524500"/>
          <p14:tracePt t="52275" x="5981700" y="5514975"/>
          <p14:tracePt t="52282" x="6027738" y="5487988"/>
          <p14:tracePt t="52291" x="6073775" y="5478463"/>
          <p14:tracePt t="52298" x="6146800" y="5470525"/>
          <p14:tracePt t="52307" x="6210300" y="5441950"/>
          <p14:tracePt t="52314" x="6264275" y="5434013"/>
          <p14:tracePt t="52324" x="6329363" y="5434013"/>
          <p14:tracePt t="52330" x="6402388" y="5414963"/>
          <p14:tracePt t="52340" x="6456363" y="5414963"/>
          <p14:tracePt t="52346" x="6529388" y="5414963"/>
          <p14:tracePt t="52354" x="6621463" y="5414963"/>
          <p14:tracePt t="52362" x="6694488" y="5414963"/>
          <p14:tracePt t="52371" x="6794500" y="5414963"/>
          <p14:tracePt t="52378" x="6886575" y="5414963"/>
          <p14:tracePt t="52387" x="6996113" y="5414963"/>
          <p14:tracePt t="52394" x="7069138" y="5424488"/>
          <p14:tracePt t="52403" x="7159625" y="5434013"/>
          <p14:tracePt t="52410" x="7223125" y="5434013"/>
          <p14:tracePt t="52418" x="7259638" y="5441950"/>
          <p14:tracePt t="52426" x="7278688" y="5441950"/>
          <p14:tracePt t="52434" x="7296150" y="5441950"/>
          <p14:tracePt t="52442" x="7305675" y="5441950"/>
          <p14:tracePt t="52451" x="7315200" y="5441950"/>
          <p14:tracePt t="52458" x="7324725" y="5441950"/>
          <p14:tracePt t="52626" x="7324725" y="5451475"/>
          <p14:tracePt t="52779" x="7324725" y="5461000"/>
          <p14:tracePt t="52795" x="7342188" y="5470525"/>
          <p14:tracePt t="52803" x="7370763" y="5478463"/>
          <p14:tracePt t="52810" x="7407275" y="5487988"/>
          <p14:tracePt t="52818" x="7470775" y="5487988"/>
          <p14:tracePt t="52827" x="7561263" y="5487988"/>
          <p14:tracePt t="52834" x="7634288" y="5487988"/>
          <p14:tracePt t="52842" x="7726363" y="5487988"/>
          <p14:tracePt t="52850" x="7780338" y="5487988"/>
          <p14:tracePt t="52858" x="7835900" y="5487988"/>
          <p14:tracePt t="52867" x="7881938" y="5487988"/>
          <p14:tracePt t="52874" x="7908925" y="5487988"/>
          <p14:tracePt t="52882" x="7926388" y="5487988"/>
          <p14:tracePt t="52890" x="7935913" y="5487988"/>
          <p14:tracePt t="52940" x="7954963" y="5487988"/>
          <p14:tracePt t="53029" x="7962900" y="5487988"/>
          <p14:tracePt t="53035" x="7981950" y="5497513"/>
          <p14:tracePt t="53042" x="7999413" y="5507038"/>
          <p14:tracePt t="53051" x="8027988" y="5507038"/>
          <p14:tracePt t="53058" x="8064500" y="5514975"/>
          <p14:tracePt t="53067" x="8091488" y="5524500"/>
          <p14:tracePt t="53083" x="8108950" y="5534025"/>
          <p14:tracePt t="53091" x="8128000" y="5534025"/>
          <p14:tracePt t="53108" x="8137525" y="5534025"/>
          <p14:tracePt t="53114" x="8154988" y="5534025"/>
          <p14:tracePt t="53124" x="8174038" y="5534025"/>
          <p14:tracePt t="53130" x="8174038" y="5543550"/>
          <p14:tracePt t="53139" x="8183563" y="5543550"/>
          <p14:tracePt t="53146" x="8191500" y="5551488"/>
          <p14:tracePt t="53154" x="8201025" y="5551488"/>
          <p14:tracePt t="53162" x="8220075" y="5551488"/>
          <p14:tracePt t="53171" x="8237538" y="5551488"/>
          <p14:tracePt t="53178" x="8256588" y="5551488"/>
          <p14:tracePt t="53187" x="8274050" y="5551488"/>
          <p14:tracePt t="53194" x="8283575" y="5551488"/>
          <p14:tracePt t="53203" x="8283575" y="5561013"/>
          <p14:tracePt t="53210" x="8293100" y="5561013"/>
          <p14:tracePt t="53243" x="8310563" y="5561013"/>
          <p14:tracePt t="53250" x="8320088" y="5561013"/>
          <p14:tracePt t="53258" x="8347075" y="5561013"/>
          <p14:tracePt t="53267" x="8374063" y="5561013"/>
          <p14:tracePt t="53275" x="8410575" y="5561013"/>
          <p14:tracePt t="53282" x="8466138" y="5561013"/>
          <p14:tracePt t="53291" x="8512175" y="5561013"/>
          <p14:tracePt t="53298" x="8539163" y="5561013"/>
          <p14:tracePt t="53307" x="8566150" y="5561013"/>
          <p14:tracePt t="53507" x="8585200" y="5561013"/>
          <p14:tracePt t="53514" x="8602663" y="5561013"/>
          <p14:tracePt t="53523" x="8612188" y="5561013"/>
          <p14:tracePt t="53530" x="8629650" y="5561013"/>
          <p14:tracePt t="53539" x="8639175" y="5561013"/>
          <p14:tracePt t="53547" x="8648700" y="5561013"/>
          <p14:tracePt t="53554" x="8658225" y="5561013"/>
          <p14:tracePt t="53562" x="8666163" y="5561013"/>
          <p14:tracePt t="53571" x="8675688" y="5561013"/>
          <p14:tracePt t="53578" x="8694738" y="5561013"/>
          <p14:tracePt t="53587" x="8712200" y="5570538"/>
          <p14:tracePt t="53595" x="8739188" y="5570538"/>
          <p14:tracePt t="53603" x="8767763" y="5580063"/>
          <p14:tracePt t="53610" x="8804275" y="5588000"/>
          <p14:tracePt t="53618" x="8831263" y="5597525"/>
          <p14:tracePt t="53627" x="8858250" y="5607050"/>
          <p14:tracePt t="53634" x="8894763" y="5616575"/>
          <p14:tracePt t="53642" x="8913813" y="5624513"/>
          <p14:tracePt t="53683" x="8921750" y="5624513"/>
          <p14:tracePt t="53699" x="8931275" y="5624513"/>
          <p14:tracePt t="53707" x="8940800" y="5624513"/>
          <p14:tracePt t="53714" x="8950325" y="5624513"/>
          <p14:tracePt t="53723" x="8967788" y="5624513"/>
          <p14:tracePt t="53730" x="8986838" y="5624513"/>
          <p14:tracePt t="53746" x="9004300" y="5624513"/>
          <p14:tracePt t="53875" x="9013825" y="5624513"/>
          <p14:tracePt t="53883" x="9032875" y="5624513"/>
          <p14:tracePt t="53891" x="9050338" y="5624513"/>
          <p14:tracePt t="53898" x="9086850" y="5624513"/>
          <p14:tracePt t="53908" x="9123363" y="5624513"/>
          <p14:tracePt t="53914" x="9159875" y="5624513"/>
          <p14:tracePt t="53924" x="9205913" y="5624513"/>
          <p14:tracePt t="53931" x="9232900" y="5624513"/>
          <p14:tracePt t="53939" x="9259888" y="5624513"/>
          <p14:tracePt t="53946" x="9278938" y="5624513"/>
          <p14:tracePt t="53954" x="9296400" y="5624513"/>
          <p14:tracePt t="53963" x="9315450" y="5624513"/>
          <p14:tracePt t="53971" x="9324975" y="5624513"/>
          <p14:tracePt t="53978" x="9342438" y="5624513"/>
          <p14:tracePt t="53988" x="9351963" y="5624513"/>
          <p14:tracePt t="53995" x="9388475" y="5624513"/>
          <p14:tracePt t="54004" x="9415463" y="5624513"/>
          <p14:tracePt t="54010" x="9451975" y="5624513"/>
          <p14:tracePt t="54018" x="9525000" y="5624513"/>
          <p14:tracePt t="54026" x="9598025" y="5624513"/>
          <p14:tracePt t="54035" x="9671050" y="5624513"/>
          <p14:tracePt t="54042" x="9726613" y="5624513"/>
          <p14:tracePt t="54050" x="9772650" y="5624513"/>
          <p14:tracePt t="54058" x="9809163" y="5624513"/>
          <p14:tracePt t="54066" x="9826625" y="5624513"/>
          <p14:tracePt t="54074" x="9845675" y="5624513"/>
          <p14:tracePt t="54083" x="9853613" y="5634038"/>
          <p14:tracePt t="54091" x="9863138" y="5634038"/>
          <p14:tracePt t="54098" x="9882188" y="5643563"/>
          <p14:tracePt t="54108" x="9890125" y="5653088"/>
          <p14:tracePt t="54114" x="9899650" y="5653088"/>
          <p14:tracePt t="54187" x="9909175" y="5653088"/>
          <p14:tracePt t="54204" x="9918700" y="5653088"/>
          <p14:tracePt t="54210" x="9936163" y="5653088"/>
          <p14:tracePt t="54219" x="9945688" y="5653088"/>
          <p14:tracePt t="54227" x="9972675" y="5661025"/>
          <p14:tracePt t="54235" x="10009188" y="5661025"/>
          <p14:tracePt t="54243" x="10045700" y="5670550"/>
          <p14:tracePt t="54250" x="10072688" y="5680075"/>
          <p14:tracePt t="54258" x="10091738" y="5680075"/>
          <p14:tracePt t="54266" x="10101263" y="5680075"/>
          <p14:tracePt t="54283" x="10109200" y="5680075"/>
          <p14:tracePt t="54291" x="10118725" y="5680075"/>
          <p14:tracePt t="54331" x="10128250" y="5680075"/>
          <p14:tracePt t="54499" x="10118725" y="5680075"/>
          <p14:tracePt t="54508" x="10101263" y="5689600"/>
          <p14:tracePt t="54514" x="10072688" y="5689600"/>
          <p14:tracePt t="54523" x="10018713" y="5697538"/>
          <p14:tracePt t="54530" x="9918700" y="5716588"/>
          <p14:tracePt t="54539" x="9809163" y="5716588"/>
          <p14:tracePt t="54547" x="9680575" y="5716588"/>
          <p14:tracePt t="54556" x="9534525" y="5716588"/>
          <p14:tracePt t="54562" x="9378950" y="5716588"/>
          <p14:tracePt t="54570" x="9150350" y="5716588"/>
          <p14:tracePt t="54578" x="8894763" y="5716588"/>
          <p14:tracePt t="54587" x="8556625" y="5716588"/>
          <p14:tracePt t="54594" x="8183563" y="5716588"/>
          <p14:tracePt t="54603" x="7808913" y="5716588"/>
          <p14:tracePt t="54611" x="7434263" y="5716588"/>
          <p14:tracePt t="54619" x="7169150" y="5716588"/>
          <p14:tracePt t="54627" x="6950075" y="5716588"/>
          <p14:tracePt t="54635" x="6767513" y="5716588"/>
          <p14:tracePt t="54642" x="6621463" y="5716588"/>
          <p14:tracePt t="54651" x="6492875" y="5716588"/>
          <p14:tracePt t="54659" x="6383338" y="5716588"/>
          <p14:tracePt t="54667" x="6273800" y="5716588"/>
          <p14:tracePt t="54675" x="6164263" y="5716588"/>
          <p14:tracePt t="54683" x="6037263" y="5734050"/>
          <p14:tracePt t="54692" x="5881688" y="5743575"/>
          <p14:tracePt t="54698" x="5716588" y="5770563"/>
          <p14:tracePt t="54708" x="5516563" y="5807075"/>
          <p14:tracePt t="54714" x="5251450" y="5881688"/>
          <p14:tracePt t="54724" x="4995863" y="5935663"/>
          <p14:tracePt t="54730" x="4740275" y="5991225"/>
          <p14:tracePt t="54740" x="4511675" y="6064250"/>
          <p14:tracePt t="54746" x="4329113" y="6091238"/>
          <p14:tracePt t="54754" x="4146550" y="6137275"/>
          <p14:tracePt t="54762" x="4000500" y="6164263"/>
          <p14:tracePt t="54771" x="3862388" y="6200775"/>
          <p14:tracePt t="54779" x="3752850" y="6237288"/>
          <p14:tracePt t="54788" x="3671888" y="6254750"/>
          <p14:tracePt t="54794" x="3616325" y="6273800"/>
          <p14:tracePt t="54826" x="3606800" y="6273800"/>
          <p14:tracePt t="54834" x="3598863" y="6283325"/>
          <p14:tracePt t="54842" x="3579813" y="6283325"/>
          <p14:tracePt t="54850" x="3562350" y="6273800"/>
          <p14:tracePt t="54859" x="3533775" y="6264275"/>
          <p14:tracePt t="54866" x="3470275" y="6246813"/>
          <p14:tracePt t="54875" x="3397250" y="6218238"/>
          <p14:tracePt t="54882" x="3306763" y="6218238"/>
          <p14:tracePt t="54904" x="3078163" y="6200775"/>
          <p14:tracePt t="54909" x="2986088" y="6200775"/>
          <p14:tracePt t="54914" x="2876550" y="6200775"/>
          <p14:tracePt t="54923" x="2767013" y="6200775"/>
          <p14:tracePt t="54930" x="2676525" y="6200775"/>
          <p14:tracePt t="54941" x="2603500" y="6200775"/>
          <p14:tracePt t="54946" x="2501900" y="6218238"/>
          <p14:tracePt t="54954" x="2428875" y="6246813"/>
          <p14:tracePt t="54962" x="2365375" y="6264275"/>
          <p14:tracePt t="54978" x="2338388" y="6283325"/>
          <p14:tracePt t="54988" x="2309813" y="6283325"/>
          <p14:tracePt t="54994" x="2292350" y="6291263"/>
          <p14:tracePt t="55004" x="2282825" y="6291263"/>
          <p14:tracePt t="55010" x="2255838" y="6291263"/>
          <p14:tracePt t="55019" x="2228850" y="6273800"/>
          <p14:tracePt t="55026" x="2163763" y="6246813"/>
          <p14:tracePt t="55034" x="2100263" y="6218238"/>
          <p14:tracePt t="55042" x="2009775" y="6191250"/>
          <p14:tracePt t="55050" x="1927225" y="6164263"/>
          <p14:tracePt t="55058" x="1835150" y="6137275"/>
          <p14:tracePt t="55066" x="1754188" y="6127750"/>
          <p14:tracePt t="55075" x="1698625" y="6100763"/>
          <p14:tracePt t="55082" x="1635125" y="6081713"/>
          <p14:tracePt t="55092" x="1598613" y="6054725"/>
          <p14:tracePt t="55099" x="1598613" y="6045200"/>
          <p14:tracePt t="55108" x="1589088" y="6045200"/>
          <p14:tracePt t="55114" x="1579563" y="6027738"/>
          <p14:tracePt t="55124" x="1579563" y="6018213"/>
          <p14:tracePt t="55130" x="1579563" y="6008688"/>
          <p14:tracePt t="55140" x="1579563" y="5999163"/>
          <p14:tracePt t="55146" x="1579563" y="5991225"/>
          <p14:tracePt t="55162" x="1589088" y="5981700"/>
          <p14:tracePt t="55171" x="1625600" y="5981700"/>
          <p14:tracePt t="55179" x="1652588" y="5981700"/>
          <p14:tracePt t="55188" x="1689100" y="5981700"/>
          <p14:tracePt t="55194" x="1735138" y="5981700"/>
          <p14:tracePt t="55204" x="1762125" y="5981700"/>
          <p14:tracePt t="55211" x="1790700" y="5981700"/>
          <p14:tracePt t="55219" x="1808163" y="5981700"/>
          <p14:tracePt t="55227" x="1827213" y="5991225"/>
          <p14:tracePt t="55234" x="1844675" y="5999163"/>
          <p14:tracePt t="55242" x="1863725" y="5999163"/>
          <p14:tracePt t="55250" x="1871663" y="5999163"/>
          <p14:tracePt t="55258" x="1881188" y="5999163"/>
          <p14:tracePt t="55266" x="1890713" y="6008688"/>
          <p14:tracePt t="55275" x="1900238" y="6008688"/>
          <p14:tracePt t="55282" x="1917700" y="6018213"/>
          <p14:tracePt t="55291" x="1917700" y="6027738"/>
          <p14:tracePt t="55308" x="1927225" y="6027738"/>
          <p14:tracePt t="55324" x="1936750" y="6027738"/>
          <p14:tracePt t="55330" x="1936750" y="6035675"/>
          <p14:tracePt t="55340" x="1944688" y="6035675"/>
          <p14:tracePt t="55346" x="1954213" y="6045200"/>
          <p14:tracePt t="55354" x="1963738" y="6054725"/>
          <p14:tracePt t="55362" x="1973263" y="6064250"/>
          <p14:tracePt t="55370" x="1981200" y="6064250"/>
          <p14:tracePt t="55378" x="2000250" y="6072188"/>
          <p14:tracePt t="55388" x="2009775" y="6072188"/>
          <p14:tracePt t="55394" x="2027238" y="6072188"/>
          <p14:tracePt t="55404" x="2036763" y="6072188"/>
          <p14:tracePt t="55691" x="2046288" y="6072188"/>
          <p14:tracePt t="55699" x="2054225" y="6072188"/>
          <p14:tracePt t="55708" x="2090738" y="6072188"/>
          <p14:tracePt t="55714" x="2173288" y="6072188"/>
          <p14:tracePt t="55723" x="2282825" y="6072188"/>
          <p14:tracePt t="55730" x="2428875" y="6072188"/>
          <p14:tracePt t="55740" x="2557463" y="6072188"/>
          <p14:tracePt t="55746" x="2647950" y="6072188"/>
          <p14:tracePt t="55755" x="2703513" y="6072188"/>
          <p14:tracePt t="55851" x="2730500" y="6072188"/>
          <p14:tracePt t="56203" x="2740025" y="6072188"/>
          <p14:tracePt t="56210" x="2749550" y="6072188"/>
          <p14:tracePt t="56218" x="2786063" y="6064250"/>
          <p14:tracePt t="56226" x="2876550" y="6054725"/>
          <p14:tracePt t="56234" x="2995613" y="6035675"/>
          <p14:tracePt t="56242" x="3122613" y="6027738"/>
          <p14:tracePt t="56250" x="3214688" y="6027738"/>
          <p14:tracePt t="56258" x="3287713" y="6027738"/>
          <p14:tracePt t="56266" x="3343275" y="6027738"/>
          <p14:tracePt t="56275" x="3379788" y="6027738"/>
          <p14:tracePt t="56282" x="3406775" y="6027738"/>
          <p14:tracePt t="56290" x="3424238" y="6027738"/>
          <p14:tracePt t="56306" x="3433763" y="6027738"/>
          <p14:tracePt t="56314" x="3443288" y="6027738"/>
          <p14:tracePt t="56324" x="3452813" y="6027738"/>
          <p14:tracePt t="56330" x="3470275" y="6027738"/>
          <p14:tracePt t="56340" x="3506788" y="6027738"/>
          <p14:tracePt t="56346" x="3543300" y="6027738"/>
          <p14:tracePt t="56356" x="3598863" y="6027738"/>
          <p14:tracePt t="56362" x="3652838" y="6035675"/>
          <p14:tracePt t="56370" x="3716338" y="6054725"/>
          <p14:tracePt t="56378" x="3771900" y="6064250"/>
          <p14:tracePt t="56387" x="3817938" y="6072188"/>
          <p14:tracePt t="56394" x="3844925" y="6081713"/>
          <p14:tracePt t="56403" x="3871913" y="6091238"/>
          <p14:tracePt t="56419" x="3881438" y="6091238"/>
          <p14:tracePt t="56627" x="3890963" y="6100763"/>
          <p14:tracePt t="56635" x="3908425" y="6100763"/>
          <p14:tracePt t="56643" x="3927475" y="6100763"/>
          <p14:tracePt t="56651" x="3954463" y="6100763"/>
          <p14:tracePt t="56658" x="4008438" y="6100763"/>
          <p14:tracePt t="56667" x="4083050" y="6100763"/>
          <p14:tracePt t="56674" x="4156075" y="6100763"/>
          <p14:tracePt t="56682" x="4237038" y="6100763"/>
          <p14:tracePt t="56690" x="4292600" y="6100763"/>
          <p14:tracePt t="56698" x="4346575" y="6100763"/>
          <p14:tracePt t="56707" x="4375150" y="6100763"/>
          <p14:tracePt t="56714" x="4419600" y="6100763"/>
          <p14:tracePt t="56723" x="4438650" y="6100763"/>
          <p14:tracePt t="56730" x="4465638" y="6100763"/>
          <p14:tracePt t="56740" x="4484688" y="6100763"/>
          <p14:tracePt t="56746" x="4502150" y="6100763"/>
          <p14:tracePt t="56756" x="4511675" y="6100763"/>
          <p14:tracePt t="56762" x="4521200" y="6100763"/>
          <p14:tracePt t="56773" x="4538663" y="6100763"/>
          <p14:tracePt t="56778" x="4548188" y="6100763"/>
          <p14:tracePt t="56786" x="4557713" y="6100763"/>
          <p14:tracePt t="56843" x="4565650" y="6100763"/>
          <p14:tracePt t="56850" x="4575175" y="6100763"/>
          <p14:tracePt t="56867" x="4594225" y="6100763"/>
          <p14:tracePt t="56875" x="4621213" y="6100763"/>
          <p14:tracePt t="56882" x="4657725" y="6100763"/>
          <p14:tracePt t="56890" x="4675188" y="6100763"/>
          <p14:tracePt t="56903" x="4684713" y="6100763"/>
          <p14:tracePt t="57058" x="4694238" y="6100763"/>
          <p14:tracePt t="57066" x="4703763" y="6100763"/>
          <p14:tracePt t="57074" x="4730750" y="6108700"/>
          <p14:tracePt t="57082" x="4776788" y="6108700"/>
          <p14:tracePt t="57090" x="4830763" y="6108700"/>
          <p14:tracePt t="57098" x="4922838" y="6108700"/>
          <p14:tracePt t="57107" x="5013325" y="6108700"/>
          <p14:tracePt t="57114" x="5122863" y="6127750"/>
          <p14:tracePt t="57123" x="5232400" y="6127750"/>
          <p14:tracePt t="57130" x="5360988" y="6137275"/>
          <p14:tracePt t="57140" x="5451475" y="6137275"/>
          <p14:tracePt t="57146" x="5543550" y="6137275"/>
          <p14:tracePt t="57155" x="5607050" y="6137275"/>
          <p14:tracePt t="57162" x="5662613" y="6145213"/>
          <p14:tracePt t="57171" x="5708650" y="6145213"/>
          <p14:tracePt t="57178" x="5735638" y="6145213"/>
          <p14:tracePt t="57186" x="5762625" y="6145213"/>
          <p14:tracePt t="57194" x="5789613" y="6145213"/>
          <p14:tracePt t="57203" x="5808663" y="6145213"/>
          <p14:tracePt t="57427" x="5826125" y="6145213"/>
          <p14:tracePt t="57435" x="5845175" y="6145213"/>
          <p14:tracePt t="57442" x="5872163" y="6145213"/>
          <p14:tracePt t="57451" x="5918200" y="6145213"/>
          <p14:tracePt t="57458" x="5972175" y="6145213"/>
          <p14:tracePt t="57467" x="6027738" y="6145213"/>
          <p14:tracePt t="57474" x="6064250" y="6164263"/>
          <p14:tracePt t="57483" x="6127750" y="6164263"/>
          <p14:tracePt t="57490" x="6154738" y="6173788"/>
          <p14:tracePt t="57498" x="6183313" y="6181725"/>
          <p14:tracePt t="57507" x="6210300" y="6191250"/>
          <p14:tracePt t="57514" x="6219825" y="6200775"/>
          <p14:tracePt t="57522" x="6227763" y="6218238"/>
          <p14:tracePt t="57530" x="6237288" y="6227763"/>
          <p14:tracePt t="57540" x="6246813" y="6227763"/>
          <p14:tracePt t="57546" x="6256338" y="6237288"/>
          <p14:tracePt t="57555" x="6273800" y="6246813"/>
          <p14:tracePt t="57562" x="6292850" y="6254750"/>
          <p14:tracePt t="57572" x="6310313" y="6254750"/>
          <p14:tracePt t="57578" x="6329363" y="6254750"/>
          <p14:tracePt t="57586" x="6356350" y="6254750"/>
          <p14:tracePt t="57594" x="6383338" y="6254750"/>
          <p14:tracePt t="57603" x="6410325" y="6254750"/>
          <p14:tracePt t="57610" x="6429375" y="6254750"/>
          <p14:tracePt t="57619" x="6456363" y="6254750"/>
          <p14:tracePt t="57626" x="6465888" y="6254750"/>
          <p14:tracePt t="57634" x="6483350" y="6254750"/>
          <p14:tracePt t="57642" x="6502400" y="6254750"/>
          <p14:tracePt t="57651" x="6521450" y="6254750"/>
          <p14:tracePt t="57658" x="6548438" y="6254750"/>
          <p14:tracePt t="57666" x="6575425" y="6254750"/>
          <p14:tracePt t="57674" x="6594475" y="6254750"/>
          <p14:tracePt t="57683" x="6611938" y="6254750"/>
          <p14:tracePt t="57690" x="6630988" y="6254750"/>
          <p14:tracePt t="57843" x="6638925" y="6254750"/>
          <p14:tracePt t="57851" x="6648450" y="6254750"/>
          <p14:tracePt t="57858" x="6675438" y="6254750"/>
          <p14:tracePt t="57867" x="6711950" y="6246813"/>
          <p14:tracePt t="57874" x="6777038" y="6237288"/>
          <p14:tracePt t="57882" x="6850063" y="6210300"/>
          <p14:tracePt t="57890" x="6931025" y="6210300"/>
          <p14:tracePt t="57904" x="6986588" y="6200775"/>
          <p14:tracePt t="57907" x="7040563" y="6200775"/>
          <p14:tracePt t="57914" x="7086600" y="6200775"/>
          <p14:tracePt t="57923" x="7123113" y="6200775"/>
          <p14:tracePt t="57930" x="7150100" y="6200775"/>
          <p14:tracePt t="57940" x="7196138" y="6200775"/>
          <p14:tracePt t="57946" x="7251700" y="6200775"/>
          <p14:tracePt t="57955" x="7288213" y="6200775"/>
          <p14:tracePt t="57962" x="7334250" y="6200775"/>
          <p14:tracePt t="57972" x="7378700" y="6210300"/>
          <p14:tracePt t="57978" x="7407275" y="6210300"/>
          <p14:tracePt t="57986" x="7443788" y="6218238"/>
          <p14:tracePt t="57994" x="7461250" y="6218238"/>
          <p14:tracePt t="58003" x="7497763" y="6218238"/>
          <p14:tracePt t="58010" x="7497763" y="6227763"/>
          <p14:tracePt t="58020" x="7516813" y="6227763"/>
          <p14:tracePt t="58026" x="7524750" y="6237288"/>
          <p14:tracePt t="58307" x="7534275" y="6237288"/>
          <p14:tracePt t="58314" x="7543800" y="6237288"/>
          <p14:tracePt t="58322" x="7570788" y="6237288"/>
          <p14:tracePt t="58330" x="7597775" y="6237288"/>
          <p14:tracePt t="58340" x="7626350" y="6237288"/>
          <p14:tracePt t="58347" x="7680325" y="6237288"/>
          <p14:tracePt t="58356" x="7726363" y="6237288"/>
          <p14:tracePt t="58363" x="7762875" y="6246813"/>
          <p14:tracePt t="58372" x="7789863" y="6246813"/>
          <p14:tracePt t="58378" x="7835900" y="6254750"/>
          <p14:tracePt t="58386" x="7881938" y="6283325"/>
          <p14:tracePt t="58395" x="7935913" y="6291263"/>
          <p14:tracePt t="58403" x="7981950" y="6300788"/>
          <p14:tracePt t="58410" x="8027988" y="6319838"/>
          <p14:tracePt t="58419" x="8064500" y="6319838"/>
          <p14:tracePt t="58427" x="8108950" y="6337300"/>
          <p14:tracePt t="58435" x="8137525" y="6337300"/>
          <p14:tracePt t="58442" x="8164513" y="6337300"/>
          <p14:tracePt t="58451" x="8201025" y="6337300"/>
          <p14:tracePt t="58458" x="8228013" y="6337300"/>
          <p14:tracePt t="58466" x="8247063" y="6337300"/>
          <p14:tracePt t="58474" x="8264525" y="6337300"/>
          <p14:tracePt t="58547" x="8283575" y="6337300"/>
          <p14:tracePt t="58570" x="8301038" y="6337300"/>
          <p14:tracePt t="58578" x="8310563" y="6337300"/>
          <p14:tracePt t="58586" x="8320088" y="6337300"/>
          <p14:tracePt t="58595" x="8329613" y="6327775"/>
          <p14:tracePt t="58603" x="8337550" y="6319838"/>
          <p14:tracePt t="58610" x="8347075" y="6310313"/>
          <p14:tracePt t="58619" x="8347075" y="6300788"/>
          <p14:tracePt t="58627" x="8366125" y="6283325"/>
          <p14:tracePt t="58635" x="8383588" y="6264275"/>
          <p14:tracePt t="58643" x="8410575" y="6246813"/>
          <p14:tracePt t="58658" x="8429625" y="6227763"/>
          <p14:tracePt t="58667" x="8439150" y="6218238"/>
          <p14:tracePt t="58674" x="8439150" y="6210300"/>
          <p14:tracePt t="59235" x="8447088" y="6210300"/>
          <p14:tracePt t="59242" x="8466138" y="6210300"/>
          <p14:tracePt t="59251" x="8512175" y="6210300"/>
          <p14:tracePt t="59258" x="8566150" y="6210300"/>
          <p14:tracePt t="59266" x="8639175" y="6210300"/>
          <p14:tracePt t="59274" x="8712200" y="6210300"/>
          <p14:tracePt t="59283" x="8748713" y="6210300"/>
          <p14:tracePt t="59290" x="8794750" y="6210300"/>
          <p14:tracePt t="59298" x="8812213" y="6210300"/>
          <p14:tracePt t="59306" x="8840788" y="6210300"/>
          <p14:tracePt t="59314" x="8858250" y="6210300"/>
          <p14:tracePt t="59322" x="8885238" y="6210300"/>
          <p14:tracePt t="59330" x="8913813" y="6210300"/>
          <p14:tracePt t="59339" x="8940800" y="6210300"/>
          <p14:tracePt t="59347" x="8959850" y="6210300"/>
          <p14:tracePt t="59355" x="8996363" y="6210300"/>
          <p14:tracePt t="59362" x="9023350" y="6210300"/>
          <p14:tracePt t="59372" x="9059863" y="6210300"/>
          <p14:tracePt t="59378" x="9113838" y="6210300"/>
          <p14:tracePt t="59386" x="9159875" y="6210300"/>
          <p14:tracePt t="59394" x="9196388" y="6210300"/>
          <p14:tracePt t="59403" x="9242425" y="6200775"/>
          <p14:tracePt t="59410" x="9278938" y="6200775"/>
          <p14:tracePt t="59419" x="9332913" y="6200775"/>
          <p14:tracePt t="59426" x="9361488" y="6200775"/>
          <p14:tracePt t="59435" x="9398000" y="6200775"/>
          <p14:tracePt t="59442" x="9405938" y="6200775"/>
          <p14:tracePt t="59707" x="9405938" y="6191250"/>
          <p14:tracePt t="59714" x="9424988" y="6191250"/>
          <p14:tracePt t="59723" x="9434513" y="6181725"/>
          <p14:tracePt t="59731" x="9461500" y="6181725"/>
          <p14:tracePt t="59739" x="9488488" y="6181725"/>
          <p14:tracePt t="59747" x="9515475" y="6181725"/>
          <p14:tracePt t="59755" x="9561513" y="6181725"/>
          <p14:tracePt t="59762" x="9588500" y="6181725"/>
          <p14:tracePt t="59771" x="9634538" y="6181725"/>
          <p14:tracePt t="59778" x="9661525" y="6181725"/>
          <p14:tracePt t="59787" x="9690100" y="6191250"/>
          <p14:tracePt t="59794" x="9717088" y="6191250"/>
          <p14:tracePt t="59802" x="9753600" y="6200775"/>
          <p14:tracePt t="59810" x="9780588" y="6200775"/>
          <p14:tracePt t="59819" x="9809163" y="6200775"/>
          <p14:tracePt t="59826" x="9845675" y="6200775"/>
          <p14:tracePt t="59835" x="9890125" y="6200775"/>
          <p14:tracePt t="59842" x="9963150" y="6200775"/>
          <p14:tracePt t="59850" x="10036175" y="6200775"/>
          <p14:tracePt t="59858" x="10128250" y="6200775"/>
          <p14:tracePt t="59866" x="10218738" y="6200775"/>
          <p14:tracePt t="59874" x="10310813" y="6200775"/>
          <p14:tracePt t="59883" x="10401300" y="6200775"/>
          <p14:tracePt t="59890" x="10474325" y="6200775"/>
          <p14:tracePt t="59898" x="10547350" y="6200775"/>
          <p14:tracePt t="59906" x="10602913" y="6200775"/>
          <p14:tracePt t="59919" x="10666413" y="6200775"/>
          <p14:tracePt t="59923" x="10702925" y="6210300"/>
          <p14:tracePt t="59930" x="10748963" y="6210300"/>
          <p14:tracePt t="59940" x="10785475" y="6210300"/>
          <p14:tracePt t="59946" x="10841038" y="6210300"/>
          <p14:tracePt t="59955" x="10895013" y="6210300"/>
          <p14:tracePt t="59962" x="10931525" y="6210300"/>
          <p14:tracePt t="59972" x="10968038" y="6218238"/>
          <p14:tracePt t="59978" x="11014075" y="6218238"/>
          <p14:tracePt t="59986" x="11031538" y="6227763"/>
          <p14:tracePt t="59994" x="11050588" y="6237288"/>
          <p14:tracePt t="60003" x="11068050" y="6237288"/>
          <p14:tracePt t="60010" x="11077575" y="6246813"/>
          <p14:tracePt t="60020" x="11087100" y="6246813"/>
          <p14:tracePt t="60026" x="11096625" y="6254750"/>
          <p14:tracePt t="60036" x="11114088" y="6254750"/>
          <p14:tracePt t="60291" x="11123613" y="6254750"/>
          <p14:tracePt t="60299" x="11133138" y="6254750"/>
          <p14:tracePt t="60307" x="11141075" y="6254750"/>
          <p14:tracePt t="60315" x="11150600" y="6254750"/>
          <p14:tracePt t="60323" x="11160125" y="6264275"/>
          <p14:tracePt t="60411" x="11169650" y="6264275"/>
          <p14:tracePt t="60427" x="11177588" y="6264275"/>
          <p14:tracePt t="60483" x="11177588" y="6273800"/>
          <p14:tracePt t="60499" x="11177588" y="6283325"/>
          <p14:tracePt t="60506" x="11177588" y="6291263"/>
          <p14:tracePt t="60514" x="11141075" y="6291263"/>
          <p14:tracePt t="60522" x="11087100" y="6300788"/>
          <p14:tracePt t="60531" x="11014075" y="6300788"/>
          <p14:tracePt t="60539" x="10904538" y="6300788"/>
          <p14:tracePt t="60547" x="10775950" y="6300788"/>
          <p14:tracePt t="60555" x="10629900" y="6300788"/>
          <p14:tracePt t="60562" x="10466388" y="6300788"/>
          <p14:tracePt t="60572" x="10283825" y="6300788"/>
          <p14:tracePt t="60578" x="10118725" y="6300788"/>
          <p14:tracePt t="60587" x="9955213" y="6300788"/>
          <p14:tracePt t="60594" x="9780588" y="6300788"/>
          <p14:tracePt t="60603" x="9598025" y="6300788"/>
          <p14:tracePt t="60611" x="9378950" y="6300788"/>
          <p14:tracePt t="60619" x="9113838" y="6300788"/>
          <p14:tracePt t="60627" x="8812213" y="6300788"/>
          <p14:tracePt t="60636" x="8402638" y="6300788"/>
          <p14:tracePt t="60642" x="7991475" y="6300788"/>
          <p14:tracePt t="60651" x="7497763" y="6291263"/>
          <p14:tracePt t="60658" x="6977063" y="6264275"/>
          <p14:tracePt t="60667" x="6446838" y="6237288"/>
          <p14:tracePt t="60675" x="5918200" y="6218238"/>
          <p14:tracePt t="60682" x="5434013" y="6218238"/>
          <p14:tracePt t="60690" x="5141913" y="6218238"/>
          <p14:tracePt t="60698" x="4940300" y="6218238"/>
          <p14:tracePt t="60706" x="4830763" y="6218238"/>
          <p14:tracePt t="60714" x="4776788" y="6218238"/>
          <p14:tracePt t="60740" x="4757738" y="6218238"/>
          <p14:tracePt t="60747" x="4740275" y="6218238"/>
          <p14:tracePt t="60756" x="4703763" y="6218238"/>
          <p14:tracePt t="60762" x="4630738" y="6254750"/>
          <p14:tracePt t="60770" x="4529138" y="6310313"/>
          <p14:tracePt t="60778" x="4383088" y="6356350"/>
          <p14:tracePt t="60788" x="4219575" y="6419850"/>
          <p14:tracePt t="60794" x="4044950" y="6465888"/>
          <p14:tracePt t="60802" x="3881438" y="6510338"/>
          <p14:tracePt t="60810" x="3698875" y="6556375"/>
          <p14:tracePt t="60819" x="3533775" y="6583363"/>
          <p14:tracePt t="60826" x="3379788" y="6629400"/>
          <p14:tracePt t="60834" x="3232150" y="6656388"/>
          <p14:tracePt t="60842" x="3105150" y="6684963"/>
          <p14:tracePt t="60850" x="2968625" y="6721475"/>
          <p14:tracePt t="60858" x="2876550" y="6748463"/>
          <p14:tracePt t="60866" x="2794000" y="6757988"/>
          <p14:tracePt t="60874" x="2720975" y="6765925"/>
          <p14:tracePt t="60882" x="2657475" y="6784975"/>
          <p14:tracePt t="60901" x="2603500" y="6784975"/>
          <p14:tracePt t="60906" x="2584450" y="6784975"/>
          <p14:tracePt t="60914" x="2574925" y="6784975"/>
          <p14:tracePt t="60923" x="2557463" y="6784975"/>
          <p14:tracePt t="60930" x="2538413" y="6784975"/>
          <p14:tracePt t="60939" x="2530475" y="6784975"/>
          <p14:tracePt t="60946" x="2493963" y="6784975"/>
          <p14:tracePt t="60956" x="2465388" y="6784975"/>
          <p14:tracePt t="60962" x="2428875" y="6784975"/>
          <p14:tracePt t="60971" x="2355850" y="6784975"/>
          <p14:tracePt t="60978" x="2246313" y="6794500"/>
          <p14:tracePt t="60986" x="2119313" y="6794500"/>
          <p14:tracePt t="60994" x="1973263" y="6831013"/>
          <p14:tracePt t="62243" x="676275" y="6838950"/>
          <p14:tracePt t="62252" x="647700" y="6831013"/>
          <p14:tracePt t="62258" x="630238" y="6821488"/>
          <p14:tracePt t="62266" x="603250" y="6821488"/>
          <p14:tracePt t="62274" x="584200" y="6811963"/>
          <p14:tracePt t="62282" x="566738" y="6811963"/>
          <p14:tracePt t="62291" x="547688" y="6802438"/>
          <p14:tracePt t="62298" x="520700" y="6794500"/>
          <p14:tracePt t="62306" x="501650" y="6794500"/>
          <p14:tracePt t="62315" x="484188" y="6784975"/>
          <p14:tracePt t="62330" x="474663" y="6784975"/>
          <p14:tracePt t="62411" x="457200" y="6784975"/>
          <p14:tracePt t="62418" x="447675" y="6784975"/>
          <p14:tracePt t="62427" x="438150" y="6784975"/>
          <p14:tracePt t="62434" x="428625" y="6784975"/>
          <p14:tracePt t="62443" x="420688" y="6784975"/>
          <p14:tracePt t="62451" x="411163" y="6775450"/>
          <p14:tracePt t="62458" x="392113" y="6775450"/>
          <p14:tracePt t="62466" x="384175" y="6775450"/>
          <p14:tracePt t="62475" x="374650" y="6765925"/>
          <p14:tracePt t="62483" x="365125" y="6757988"/>
          <p14:tracePt t="62490" x="347663" y="6748463"/>
          <p14:tracePt t="62498" x="328613" y="6738938"/>
          <p14:tracePt t="62506" x="311150" y="6721475"/>
          <p14:tracePt t="62514" x="274638" y="6702425"/>
          <p14:tracePt t="62522" x="246063" y="6675438"/>
          <p14:tracePt t="62531" x="209550" y="6648450"/>
          <p14:tracePt t="62539" x="182563" y="6619875"/>
          <p14:tracePt t="62546" x="155575" y="6583363"/>
          <p14:tracePt t="62556" x="100013" y="6556375"/>
          <p14:tracePt t="62562" x="63500" y="6502400"/>
          <p14:tracePt t="62571" x="19050" y="64563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171" y="83150"/>
            <a:ext cx="11720524" cy="504432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0A9E1C-9162-4347-9616-C1FAF3D9AE7C}"/>
              </a:ext>
            </a:extLst>
          </p:cNvPr>
          <p:cNvSpPr/>
          <p:nvPr/>
        </p:nvSpPr>
        <p:spPr>
          <a:xfrm>
            <a:off x="1137603" y="399918"/>
            <a:ext cx="2917896" cy="90736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NhËn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02BDFB-F771-4D67-9FD6-F3C352EA18F0}"/>
              </a:ext>
            </a:extLst>
          </p:cNvPr>
          <p:cNvSpPr/>
          <p:nvPr/>
        </p:nvSpPr>
        <p:spPr>
          <a:xfrm>
            <a:off x="733801" y="453156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09A690-80ED-4D0A-83F9-79DD053A13CF}"/>
              </a:ext>
            </a:extLst>
          </p:cNvPr>
          <p:cNvSpPr txBox="1"/>
          <p:nvPr/>
        </p:nvSpPr>
        <p:spPr>
          <a:xfrm>
            <a:off x="213171" y="5262961"/>
            <a:ext cx="11960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.VnAvant" panose="020B7200000000000000" pitchFamily="34" charset="0"/>
              </a:rPr>
              <a:t>    </a:t>
            </a:r>
            <a:r>
              <a:rPr lang="en-US" sz="4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 rào lộp độp, ếch nhái tụ họp thi hát, cá cờ há miệng đớp mưa.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48A14A-6F85-49F7-96CA-8CDBBAD34C5B}"/>
              </a:ext>
            </a:extLst>
          </p:cNvPr>
          <p:cNvSpPr txBox="1"/>
          <p:nvPr/>
        </p:nvSpPr>
        <p:spPr>
          <a:xfrm>
            <a:off x="2818815" y="5262961"/>
            <a:ext cx="1029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ôp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6D8E35-E4F5-4072-9575-7DA7E58B86EB}"/>
              </a:ext>
            </a:extLst>
          </p:cNvPr>
          <p:cNvSpPr txBox="1"/>
          <p:nvPr/>
        </p:nvSpPr>
        <p:spPr>
          <a:xfrm>
            <a:off x="7314265" y="5246609"/>
            <a:ext cx="1029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48A14A-6F85-49F7-96CA-8CDBBAD34C5B}"/>
              </a:ext>
            </a:extLst>
          </p:cNvPr>
          <p:cNvSpPr txBox="1"/>
          <p:nvPr/>
        </p:nvSpPr>
        <p:spPr>
          <a:xfrm>
            <a:off x="1957936" y="5861809"/>
            <a:ext cx="1029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ơp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171" y="3684373"/>
            <a:ext cx="8704853" cy="572919"/>
          </a:xfrm>
          <a:prstGeom prst="rect">
            <a:avLst/>
          </a:prstGeom>
          <a:solidFill>
            <a:srgbClr val="D7E7E0"/>
          </a:solidFill>
          <a:ln>
            <a:solidFill>
              <a:srgbClr val="D7E7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358062" y="5295938"/>
            <a:ext cx="289087" cy="20794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463512" y="5970847"/>
            <a:ext cx="278969" cy="13548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48A14A-6F85-49F7-96CA-8CDBBAD34C5B}"/>
              </a:ext>
            </a:extLst>
          </p:cNvPr>
          <p:cNvSpPr txBox="1"/>
          <p:nvPr/>
        </p:nvSpPr>
        <p:spPr>
          <a:xfrm>
            <a:off x="3792600" y="5254191"/>
            <a:ext cx="1029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ôp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9B05CAEF-54B8-4079-956A-8E84B55027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id="{0D6672F7-5066-422A-ADA4-54B7D2F29CAA}"/>
              </a:ext>
            </a:extLst>
          </p:cNvPr>
          <p:cNvSpPr/>
          <p:nvPr/>
        </p:nvSpPr>
        <p:spPr>
          <a:xfrm>
            <a:off x="1091021" y="4276898"/>
            <a:ext cx="7827003" cy="572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2099395"/>
      </p:ext>
    </p:extLst>
  </p:cSld>
  <p:clrMapOvr>
    <a:masterClrMapping/>
  </p:clrMapOvr>
  <p:transition advTm="7742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8" grpId="0"/>
      <p:bldP spid="9" grpId="0"/>
      <p:bldP spid="10" grpId="0"/>
      <p:bldP spid="1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FC16395-EF75-4506-879B-EE2283A8F32B}"/>
              </a:ext>
            </a:extLst>
          </p:cNvPr>
          <p:cNvSpPr txBox="1"/>
          <p:nvPr/>
        </p:nvSpPr>
        <p:spPr>
          <a:xfrm>
            <a:off x="1459536" y="1864850"/>
            <a:ext cx="87443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   op    «p   ¬p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ABA89-75E3-43A4-9438-746269C4F4EF}"/>
              </a:ext>
            </a:extLst>
          </p:cNvPr>
          <p:cNvSpPr/>
          <p:nvPr/>
        </p:nvSpPr>
        <p:spPr>
          <a:xfrm>
            <a:off x="6746914" y="5312044"/>
            <a:ext cx="278969" cy="201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23C479-9EEE-4AD3-8437-2319ED237785}"/>
              </a:ext>
            </a:extLst>
          </p:cNvPr>
          <p:cNvSpPr txBox="1"/>
          <p:nvPr/>
        </p:nvSpPr>
        <p:spPr>
          <a:xfrm>
            <a:off x="2395284" y="1860301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o</a:t>
            </a:r>
            <a:endParaRPr lang="en-US" sz="88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F725C3-4347-43AE-9842-05F9CCA35BAE}"/>
              </a:ext>
            </a:extLst>
          </p:cNvPr>
          <p:cNvSpPr txBox="1"/>
          <p:nvPr/>
        </p:nvSpPr>
        <p:spPr>
          <a:xfrm>
            <a:off x="7503064" y="1867375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2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3110713" y="1864850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40CFAB-0E5D-4E1F-B062-3A53BDA39208}"/>
              </a:ext>
            </a:extLst>
          </p:cNvPr>
          <p:cNvSpPr/>
          <p:nvPr/>
        </p:nvSpPr>
        <p:spPr>
          <a:xfrm>
            <a:off x="6746914" y="5350791"/>
            <a:ext cx="392621" cy="198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5829948" y="1864175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23C479-9EEE-4AD3-8437-2319ED237785}"/>
              </a:ext>
            </a:extLst>
          </p:cNvPr>
          <p:cNvSpPr txBox="1"/>
          <p:nvPr/>
        </p:nvSpPr>
        <p:spPr>
          <a:xfrm>
            <a:off x="5114519" y="1860975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«</a:t>
            </a:r>
            <a:endParaRPr lang="en-US" sz="88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8221109" y="1860301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18" name="Rectangle: Rounded Corners 4">
            <a:extLst>
              <a:ext uri="{FF2B5EF4-FFF2-40B4-BE49-F238E27FC236}">
                <a16:creationId xmlns:a16="http://schemas.microsoft.com/office/drawing/2014/main" id="{8198C35F-83D9-4605-AAD8-3FBBAC59C5D2}"/>
              </a:ext>
            </a:extLst>
          </p:cNvPr>
          <p:cNvSpPr/>
          <p:nvPr/>
        </p:nvSpPr>
        <p:spPr>
          <a:xfrm>
            <a:off x="1003493" y="159302"/>
            <a:ext cx="1427967" cy="5844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E0433C1-CFFB-4939-A090-F3FC4297EBA2}"/>
              </a:ext>
            </a:extLst>
          </p:cNvPr>
          <p:cNvSpPr/>
          <p:nvPr/>
        </p:nvSpPr>
        <p:spPr>
          <a:xfrm>
            <a:off x="652764" y="196880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E523A1A5-E6E6-4BFD-AF06-699DC8DE35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4056315"/>
      </p:ext>
    </p:extLst>
  </p:cSld>
  <p:clrMapOvr>
    <a:masterClrMapping/>
  </p:clrMapOvr>
  <p:transition advTm="549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10" grpId="0"/>
      <p:bldP spid="12" grpId="0"/>
      <p:bldP spid="13" grpId="0"/>
      <p:bldP spid="15" grpId="0"/>
      <p:bldP spid="16" grpId="0"/>
      <p:bldP spid="17" grpId="0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AF8A3D-F5EC-4403-AD0B-7453065130D2}"/>
              </a:ext>
            </a:extLst>
          </p:cNvPr>
          <p:cNvSpPr txBox="1"/>
          <p:nvPr/>
        </p:nvSpPr>
        <p:spPr>
          <a:xfrm>
            <a:off x="3784702" y="302965"/>
            <a:ext cx="5015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op     «p     ¬p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98C35F-83D9-4605-AAD8-3FBBAC59C5D2}"/>
              </a:ext>
            </a:extLst>
          </p:cNvPr>
          <p:cNvSpPr/>
          <p:nvPr/>
        </p:nvSpPr>
        <p:spPr>
          <a:xfrm>
            <a:off x="1003493" y="159302"/>
            <a:ext cx="1427967" cy="5844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0433C1-CFFB-4939-A090-F3FC4297EBA2}"/>
              </a:ext>
            </a:extLst>
          </p:cNvPr>
          <p:cNvSpPr/>
          <p:nvPr/>
        </p:nvSpPr>
        <p:spPr>
          <a:xfrm>
            <a:off x="652764" y="196880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746B6E4-FC6C-480E-8922-61E3866465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656034"/>
              </p:ext>
            </p:extLst>
          </p:nvPr>
        </p:nvGraphicFramePr>
        <p:xfrm>
          <a:off x="4666469" y="1318116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474386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h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op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357CE6E-C9DF-4B0E-AFC8-B721E6A22048}"/>
              </a:ext>
            </a:extLst>
          </p:cNvPr>
          <p:cNvSpPr/>
          <p:nvPr/>
        </p:nvSpPr>
        <p:spPr>
          <a:xfrm>
            <a:off x="4666469" y="2201877"/>
            <a:ext cx="2859062" cy="8229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h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äp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89B4AD-9D96-4642-B0B4-15F4E625DA6E}"/>
              </a:ext>
            </a:extLst>
          </p:cNvPr>
          <p:cNvSpPr txBox="1"/>
          <p:nvPr/>
        </p:nvSpPr>
        <p:spPr>
          <a:xfrm>
            <a:off x="1823943" y="3213680"/>
            <a:ext cx="10988091" cy="3676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>
                <a:solidFill>
                  <a:srgbClr val="0070C0"/>
                </a:solidFill>
                <a:latin typeface=".VnAvant" panose="020B7200000000000000" pitchFamily="34" charset="0"/>
              </a:rPr>
              <a:t>cäp              </a:t>
            </a:r>
            <a:r>
              <a:rPr lang="en-US" sz="54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gãp</a:t>
            </a:r>
            <a:r>
              <a:rPr lang="en-US" sz="5400" b="1" dirty="0">
                <a:solidFill>
                  <a:srgbClr val="0070C0"/>
                </a:solidFill>
                <a:latin typeface=".VnAvant" panose="020B7200000000000000" pitchFamily="34" charset="0"/>
              </a:rPr>
              <a:t>             </a:t>
            </a:r>
            <a:r>
              <a:rPr lang="en-US" sz="54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häp</a:t>
            </a:r>
            <a:endParaRPr lang="en-US" sz="5400" b="1" dirty="0">
              <a:solidFill>
                <a:srgbClr val="0070C0"/>
              </a:solidFill>
              <a:latin typeface=".VnAvant" panose="020B72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hép</a:t>
            </a:r>
            <a:r>
              <a:rPr lang="en-US" sz="5400" b="1" dirty="0">
                <a:solidFill>
                  <a:srgbClr val="0070C0"/>
                </a:solidFill>
                <a:latin typeface=".VnAvant" panose="020B7200000000000000" pitchFamily="34" charset="0"/>
              </a:rPr>
              <a:t>              </a:t>
            </a:r>
            <a:r>
              <a:rPr lang="en-US" sz="54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tèp</a:t>
            </a:r>
            <a:r>
              <a:rPr lang="en-US" sz="5400" b="1" dirty="0">
                <a:solidFill>
                  <a:srgbClr val="0070C0"/>
                </a:solidFill>
                <a:latin typeface=".VnAvant" panose="020B7200000000000000" pitchFamily="34" charset="0"/>
              </a:rPr>
              <a:t>              </a:t>
            </a:r>
            <a:r>
              <a:rPr lang="en-US" sz="54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xèp</a:t>
            </a:r>
            <a:endParaRPr lang="en-US" sz="5400" b="1" dirty="0">
              <a:solidFill>
                <a:srgbClr val="0070C0"/>
              </a:solidFill>
              <a:latin typeface=".VnAvant" panose="020B72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hîp</a:t>
            </a:r>
            <a:r>
              <a:rPr lang="en-US" sz="5400" b="1" dirty="0">
                <a:solidFill>
                  <a:srgbClr val="0070C0"/>
                </a:solidFill>
                <a:latin typeface=".VnAvant" panose="020B7200000000000000" pitchFamily="34" charset="0"/>
              </a:rPr>
              <a:t>              </a:t>
            </a:r>
            <a:r>
              <a:rPr lang="en-US" sz="54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líp</a:t>
            </a:r>
            <a:r>
              <a:rPr lang="en-US" sz="5400" b="1" dirty="0">
                <a:solidFill>
                  <a:srgbClr val="0070C0"/>
                </a:solidFill>
                <a:latin typeface=".VnAvant" panose="020B7200000000000000" pitchFamily="34" charset="0"/>
              </a:rPr>
              <a:t>              </a:t>
            </a:r>
            <a:r>
              <a:rPr lang="en-US" sz="54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lîp</a:t>
            </a:r>
            <a:endParaRPr lang="en-US" sz="54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4773E9-97A5-4DB9-B517-B553E80761F6}"/>
              </a:ext>
            </a:extLst>
          </p:cNvPr>
          <p:cNvSpPr/>
          <p:nvPr/>
        </p:nvSpPr>
        <p:spPr>
          <a:xfrm>
            <a:off x="8415580" y="945397"/>
            <a:ext cx="278969" cy="201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F9420F53-DA5B-48A0-8CBD-F8A3E302AE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5996531"/>
      </p:ext>
    </p:extLst>
  </p:cSld>
  <p:clrMapOvr>
    <a:masterClrMapping/>
  </p:clrMapOvr>
  <p:transition advTm="1004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92862B-FFD0-4033-92A6-5669D90384F4}"/>
              </a:ext>
            </a:extLst>
          </p:cNvPr>
          <p:cNvSpPr txBox="1"/>
          <p:nvPr/>
        </p:nvSpPr>
        <p:spPr>
          <a:xfrm>
            <a:off x="4333218" y="5750004"/>
            <a:ext cx="47403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600" b="1" dirty="0">
                <a:latin typeface=".VnAvant" panose="020B7200000000000000" pitchFamily="34" charset="0"/>
              </a:rPr>
              <a:t>con </a:t>
            </a:r>
            <a:r>
              <a:rPr lang="en-US" sz="6600" b="1" dirty="0" err="1">
                <a:latin typeface=".VnAvant" panose="020B7200000000000000" pitchFamily="34" charset="0"/>
              </a:rPr>
              <a:t>cäp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133945-C869-454D-A53E-BB2D4677135A}"/>
              </a:ext>
            </a:extLst>
          </p:cNvPr>
          <p:cNvCxnSpPr/>
          <p:nvPr/>
        </p:nvCxnSpPr>
        <p:spPr>
          <a:xfrm>
            <a:off x="5669280" y="642893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6683524" y="5750004"/>
            <a:ext cx="37799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op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93" y="268356"/>
            <a:ext cx="9681332" cy="5213292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43BD4A78-7F6B-4DF7-9244-1F1979B3C5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0110152"/>
      </p:ext>
    </p:extLst>
  </p:cSld>
  <p:clrMapOvr>
    <a:masterClrMapping/>
  </p:clrMapOvr>
  <p:transition advTm="3887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1DBB9-F01A-489A-B49F-3C6835C14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711" y="36512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cow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2535A207-84DB-4CC5-87D1-37A781BAA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2618607" y="968188"/>
            <a:ext cx="0" cy="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24AABD-5DD2-4C71-9768-48F46CA74340}"/>
              </a:ext>
            </a:extLst>
          </p:cNvPr>
          <p:cNvSpPr txBox="1"/>
          <p:nvPr/>
        </p:nvSpPr>
        <p:spPr>
          <a:xfrm>
            <a:off x="4293160" y="5734623"/>
            <a:ext cx="4305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anose="020B7200000000000000" pitchFamily="34" charset="0"/>
              </a:rPr>
              <a:t>lèp</a:t>
            </a:r>
            <a:r>
              <a:rPr lang="en-US" sz="6600" b="1" dirty="0"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latin typeface=".VnAvant" panose="020B7200000000000000" pitchFamily="34" charset="0"/>
              </a:rPr>
              <a:t>xe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937568-5ACB-4A4A-B730-1E5A1303660C}"/>
              </a:ext>
            </a:extLst>
          </p:cNvPr>
          <p:cNvSpPr txBox="1"/>
          <p:nvPr/>
        </p:nvSpPr>
        <p:spPr>
          <a:xfrm>
            <a:off x="4499282" y="5734623"/>
            <a:ext cx="3615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«p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1" y="-15381"/>
            <a:ext cx="11674252" cy="5750004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365481D2-FA1F-4398-A25A-41B12EA7C1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730946"/>
      </p:ext>
    </p:extLst>
  </p:cSld>
  <p:clrMapOvr>
    <a:masterClrMapping/>
  </p:clrMapOvr>
  <p:transition advTm="335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93328-4111-48E9-A82E-6DF4DF4EA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400CE-DC6F-415E-B4D5-35DC38BFFE52}"/>
              </a:ext>
            </a:extLst>
          </p:cNvPr>
          <p:cNvSpPr txBox="1"/>
          <p:nvPr/>
        </p:nvSpPr>
        <p:spPr>
          <a:xfrm>
            <a:off x="4549979" y="5724193"/>
            <a:ext cx="4104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anose="020B7200000000000000" pitchFamily="34" charset="0"/>
              </a:rPr>
              <a:t>tia</a:t>
            </a:r>
            <a:r>
              <a:rPr lang="en-US" sz="6600" b="1" dirty="0"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latin typeface=".VnAvant" panose="020B7200000000000000" pitchFamily="34" charset="0"/>
              </a:rPr>
              <a:t>chíp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444E1A-EDEC-41DE-8D72-244642797119}"/>
              </a:ext>
            </a:extLst>
          </p:cNvPr>
          <p:cNvSpPr txBox="1"/>
          <p:nvPr/>
        </p:nvSpPr>
        <p:spPr>
          <a:xfrm>
            <a:off x="6826935" y="5724193"/>
            <a:ext cx="3615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¬p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44020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220CD185-1A84-4E5C-A763-D35E28DFBE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8589823"/>
      </p:ext>
    </p:extLst>
  </p:cSld>
  <p:clrMapOvr>
    <a:masterClrMapping/>
  </p:clrMapOvr>
  <p:transition advTm="311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28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4.1|16.1|28.2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42.2|1.1|0.9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2.4|1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5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4.6|1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7|3.6|44|3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1183</TotalTime>
  <Words>327</Words>
  <Application>Microsoft Office PowerPoint</Application>
  <PresentationFormat>Widescreen</PresentationFormat>
  <Paragraphs>71</Paragraphs>
  <Slides>19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.VnAvant</vt:lpstr>
      <vt:lpstr>.VnAvantH</vt:lpstr>
      <vt:lpstr>Arial</vt:lpstr>
      <vt:lpstr>Arial-Rounded</vt:lpstr>
      <vt:lpstr>Calibri</vt:lpstr>
      <vt:lpstr>Calibri Light</vt:lpstr>
      <vt:lpstr>HP001 4 hàng</vt:lpstr>
      <vt:lpstr>Office Theme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Hong Nhung Nguyen Thi</cp:lastModifiedBy>
  <cp:revision>52</cp:revision>
  <dcterms:created xsi:type="dcterms:W3CDTF">2020-08-21T17:28:42Z</dcterms:created>
  <dcterms:modified xsi:type="dcterms:W3CDTF">2021-12-01T16:18:13Z</dcterms:modified>
  <cp:category>9Slide.vn</cp:category>
</cp:coreProperties>
</file>