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258" r:id="rId3"/>
    <p:sldId id="343" r:id="rId4"/>
    <p:sldId id="344" r:id="rId5"/>
    <p:sldId id="346" r:id="rId6"/>
    <p:sldId id="348" r:id="rId7"/>
    <p:sldId id="347" r:id="rId8"/>
    <p:sldId id="360" r:id="rId9"/>
    <p:sldId id="259" r:id="rId10"/>
    <p:sldId id="260" r:id="rId11"/>
    <p:sldId id="324" r:id="rId12"/>
    <p:sldId id="336" r:id="rId13"/>
    <p:sldId id="370" r:id="rId14"/>
    <p:sldId id="371" r:id="rId15"/>
    <p:sldId id="375" r:id="rId16"/>
    <p:sldId id="262" r:id="rId17"/>
    <p:sldId id="263" r:id="rId18"/>
    <p:sldId id="282" r:id="rId19"/>
    <p:sldId id="283" r:id="rId20"/>
    <p:sldId id="284" r:id="rId21"/>
    <p:sldId id="264" r:id="rId22"/>
    <p:sldId id="372" r:id="rId23"/>
    <p:sldId id="355" r:id="rId24"/>
    <p:sldId id="357" r:id="rId25"/>
    <p:sldId id="356" r:id="rId26"/>
    <p:sldId id="268" r:id="rId27"/>
    <p:sldId id="378" r:id="rId28"/>
    <p:sldId id="379" r:id="rId29"/>
    <p:sldId id="314" r:id="rId30"/>
    <p:sldId id="272" r:id="rId31"/>
    <p:sldId id="338" r:id="rId32"/>
    <p:sldId id="353" r:id="rId33"/>
    <p:sldId id="373" r:id="rId34"/>
    <p:sldId id="339" r:id="rId35"/>
    <p:sldId id="326" r:id="rId36"/>
    <p:sldId id="274" r:id="rId37"/>
    <p:sldId id="275" r:id="rId38"/>
  </p:sldIdLst>
  <p:sldSz cx="12161838"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389"/>
    <a:srgbClr val="BD196F"/>
    <a:srgbClr val="006F96"/>
    <a:srgbClr val="FBD1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90214" autoAdjust="0"/>
  </p:normalViewPr>
  <p:slideViewPr>
    <p:cSldViewPr>
      <p:cViewPr varScale="1">
        <p:scale>
          <a:sx n="54" d="100"/>
          <a:sy n="54" d="100"/>
        </p:scale>
        <p:origin x="968" y="24"/>
      </p:cViewPr>
      <p:guideLst>
        <p:guide orient="horz" pos="2160"/>
        <p:guide pos="383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393E71-07F5-488B-AE25-F3CA7D5BF9F6}" type="datetimeFigureOut">
              <a:rPr lang="en-US" smtClean="0"/>
              <a:t>12/1/2021</a:t>
            </a:fld>
            <a:endParaRPr lang="en-US"/>
          </a:p>
        </p:txBody>
      </p:sp>
      <p:sp>
        <p:nvSpPr>
          <p:cNvPr id="4" name="Slide Image Placeholder 3"/>
          <p:cNvSpPr>
            <a:spLocks noGrp="1" noRot="1" noChangeAspect="1"/>
          </p:cNvSpPr>
          <p:nvPr>
            <p:ph type="sldImg" idx="2"/>
          </p:nvPr>
        </p:nvSpPr>
        <p:spPr>
          <a:xfrm>
            <a:off x="388938" y="685800"/>
            <a:ext cx="60801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6B2E6C-2AFC-4020-8547-494ABD7E6602}" type="slidenum">
              <a:rPr lang="en-US" smtClean="0"/>
              <a:t>‹#›</a:t>
            </a:fld>
            <a:endParaRPr lang="en-US"/>
          </a:p>
        </p:txBody>
      </p:sp>
    </p:spTree>
    <p:extLst>
      <p:ext uri="{BB962C8B-B14F-4D97-AF65-F5344CB8AC3E}">
        <p14:creationId xmlns:p14="http://schemas.microsoft.com/office/powerpoint/2010/main" val="1915073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a:t>
            </a:fld>
            <a:endParaRPr lang="en-US"/>
          </a:p>
        </p:txBody>
      </p:sp>
    </p:spTree>
    <p:extLst>
      <p:ext uri="{BB962C8B-B14F-4D97-AF65-F5344CB8AC3E}">
        <p14:creationId xmlns:p14="http://schemas.microsoft.com/office/powerpoint/2010/main" val="2852619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Hay còn</a:t>
            </a:r>
            <a:r>
              <a:rPr lang="en-US" baseline="0"/>
              <a:t> gọi là CHIM ĐA ĐA </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18</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19</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20</a:t>
            </a:fld>
            <a:endParaRPr lang="en-US"/>
          </a:p>
        </p:txBody>
      </p:sp>
    </p:spTree>
    <p:extLst>
      <p:ext uri="{BB962C8B-B14F-4D97-AF65-F5344CB8AC3E}">
        <p14:creationId xmlns:p14="http://schemas.microsoft.com/office/powerpoint/2010/main" val="2903795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22</a:t>
            </a:fld>
            <a:endParaRPr lang="en-US"/>
          </a:p>
        </p:txBody>
      </p:sp>
    </p:spTree>
    <p:extLst>
      <p:ext uri="{BB962C8B-B14F-4D97-AF65-F5344CB8AC3E}">
        <p14:creationId xmlns:p14="http://schemas.microsoft.com/office/powerpoint/2010/main" val="676743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23</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24</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807AB927-42BB-4505-9EDE-3A59CF2143BF}" type="slidenum">
              <a:rPr lang="en-US" smtClean="0"/>
              <a:t>25</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26</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Cát</a:t>
            </a:r>
            <a:r>
              <a:rPr lang="en-US" baseline="0"/>
              <a:t> Bà: Huyện Cát Hải, TP Hải Phòng</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30</a:t>
            </a:fld>
            <a:endParaRPr lang="en-US"/>
          </a:p>
        </p:txBody>
      </p:sp>
    </p:spTree>
    <p:extLst>
      <p:ext uri="{BB962C8B-B14F-4D97-AF65-F5344CB8AC3E}">
        <p14:creationId xmlns:p14="http://schemas.microsoft.com/office/powerpoint/2010/main" val="39168024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Luyện</a:t>
            </a:r>
            <a:r>
              <a:rPr lang="en-US" baseline="0"/>
              <a:t> luôn từ khó đọc nhé!</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31</a:t>
            </a:fld>
            <a:endParaRPr lang="en-US"/>
          </a:p>
        </p:txBody>
      </p:sp>
    </p:spTree>
    <p:extLst>
      <p:ext uri="{BB962C8B-B14F-4D97-AF65-F5344CB8AC3E}">
        <p14:creationId xmlns:p14="http://schemas.microsoft.com/office/powerpoint/2010/main" val="2549558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8</a:t>
            </a:fld>
            <a:endParaRPr lang="en-US"/>
          </a:p>
        </p:txBody>
      </p:sp>
    </p:spTree>
    <p:extLst>
      <p:ext uri="{BB962C8B-B14F-4D97-AF65-F5344CB8AC3E}">
        <p14:creationId xmlns:p14="http://schemas.microsoft.com/office/powerpoint/2010/main" val="2332184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34</a:t>
            </a:fld>
            <a:endParaRPr lang="en-US"/>
          </a:p>
        </p:txBody>
      </p:sp>
    </p:spTree>
    <p:extLst>
      <p:ext uri="{BB962C8B-B14F-4D97-AF65-F5344CB8AC3E}">
        <p14:creationId xmlns:p14="http://schemas.microsoft.com/office/powerpoint/2010/main" val="3167440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Thầy</a:t>
            </a:r>
            <a:r>
              <a:rPr lang="en-US" baseline="0"/>
              <a:t> cô nên chiếu slide lên rồi mới chỉnh nhé. Nhìn lệch vậy chứ chiếu lên mới biết ạ</a:t>
            </a:r>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9</a:t>
            </a:fld>
            <a:endParaRPr lang="en-US"/>
          </a:p>
        </p:txBody>
      </p:sp>
    </p:spTree>
    <p:extLst>
      <p:ext uri="{BB962C8B-B14F-4D97-AF65-F5344CB8AC3E}">
        <p14:creationId xmlns:p14="http://schemas.microsoft.com/office/powerpoint/2010/main" val="853899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10</a:t>
            </a:fld>
            <a:endParaRPr lang="en-US"/>
          </a:p>
        </p:txBody>
      </p:sp>
    </p:spTree>
    <p:extLst>
      <p:ext uri="{BB962C8B-B14F-4D97-AF65-F5344CB8AC3E}">
        <p14:creationId xmlns:p14="http://schemas.microsoft.com/office/powerpoint/2010/main" val="1312093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12</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13</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14</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B2E6C-2AFC-4020-8547-494ABD7E6602}" type="slidenum">
              <a:rPr lang="en-US" smtClean="0"/>
              <a:t>15</a:t>
            </a:fld>
            <a:endParaRPr lang="en-US"/>
          </a:p>
        </p:txBody>
      </p:sp>
    </p:spTree>
    <p:extLst>
      <p:ext uri="{BB962C8B-B14F-4D97-AF65-F5344CB8AC3E}">
        <p14:creationId xmlns:p14="http://schemas.microsoft.com/office/powerpoint/2010/main" val="207219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Ôn</a:t>
            </a:r>
            <a:r>
              <a:rPr lang="en-US" baseline="0"/>
              <a:t> lại</a:t>
            </a:r>
            <a:endParaRPr lang="en-US"/>
          </a:p>
        </p:txBody>
      </p:sp>
      <p:sp>
        <p:nvSpPr>
          <p:cNvPr id="4" name="Slide Number Placeholder 3"/>
          <p:cNvSpPr>
            <a:spLocks noGrp="1"/>
          </p:cNvSpPr>
          <p:nvPr>
            <p:ph type="sldNum" sz="quarter" idx="10"/>
          </p:nvPr>
        </p:nvSpPr>
        <p:spPr/>
        <p:txBody>
          <a:bodyPr/>
          <a:lstStyle/>
          <a:p>
            <a:fld id="{807AB927-42BB-4505-9EDE-3A59CF2143BF}" type="slidenum">
              <a:rPr lang="en-US" smtClean="0"/>
              <a:t>17</a:t>
            </a:fld>
            <a:endParaRPr lang="en-US"/>
          </a:p>
        </p:txBody>
      </p:sp>
    </p:spTree>
    <p:extLst>
      <p:ext uri="{BB962C8B-B14F-4D97-AF65-F5344CB8AC3E}">
        <p14:creationId xmlns:p14="http://schemas.microsoft.com/office/powerpoint/2010/main" val="67674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2138" y="2130426"/>
            <a:ext cx="10337562" cy="1470025"/>
          </a:xfrm>
        </p:spPr>
        <p:txBody>
          <a:bodyPr/>
          <a:lstStyle/>
          <a:p>
            <a:r>
              <a:rPr lang="en-US"/>
              <a:t>Click to edit Master title style</a:t>
            </a:r>
          </a:p>
        </p:txBody>
      </p:sp>
      <p:sp>
        <p:nvSpPr>
          <p:cNvPr id="3" name="Subtitle 2"/>
          <p:cNvSpPr>
            <a:spLocks noGrp="1"/>
          </p:cNvSpPr>
          <p:nvPr>
            <p:ph type="subTitle" idx="1"/>
          </p:nvPr>
        </p:nvSpPr>
        <p:spPr>
          <a:xfrm>
            <a:off x="1824276" y="3886200"/>
            <a:ext cx="851328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59D0918-B3BC-4D15-9AF8-385E8378AD06}"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914579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596012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28995" y="274639"/>
            <a:ext cx="3637994"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08678" y="274639"/>
            <a:ext cx="1071762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8452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9D0918-B3BC-4D15-9AF8-385E8378AD06}"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022630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0702" y="4406901"/>
            <a:ext cx="10337562"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0702" y="2906713"/>
            <a:ext cx="1033756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9D0918-B3BC-4D15-9AF8-385E8378AD06}" type="datetimeFigureOut">
              <a:rPr lang="en-US" smtClean="0"/>
              <a:t>12/1/2021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414772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08678" y="1600201"/>
            <a:ext cx="717675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188126" y="1600201"/>
            <a:ext cx="717886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9D0918-B3BC-4D15-9AF8-385E8378AD06}"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991400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8092" y="274638"/>
            <a:ext cx="10945654"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8092" y="1535113"/>
            <a:ext cx="537359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8092" y="2174875"/>
            <a:ext cx="537359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8046" y="1535113"/>
            <a:ext cx="537570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8046" y="2174875"/>
            <a:ext cx="537570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59D0918-B3BC-4D15-9AF8-385E8378AD06}" type="datetimeFigureOut">
              <a:rPr lang="en-US" smtClean="0"/>
              <a:t>12/1/2021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1921351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59D0918-B3BC-4D15-9AF8-385E8378AD06}" type="datetimeFigureOut">
              <a:rPr lang="en-US" smtClean="0"/>
              <a:t>12/1/2021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288058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D0918-B3BC-4D15-9AF8-385E8378AD06}" type="datetimeFigureOut">
              <a:rPr lang="en-US" smtClean="0"/>
              <a:t>12/1/2021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096163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8093" y="273050"/>
            <a:ext cx="4001161"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54941" y="273051"/>
            <a:ext cx="679880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093" y="1435101"/>
            <a:ext cx="40011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476820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3805" y="4800600"/>
            <a:ext cx="7297103"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3805" y="612775"/>
            <a:ext cx="7297103"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3805" y="5367338"/>
            <a:ext cx="729710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59D0918-B3BC-4D15-9AF8-385E8378AD06}" type="datetimeFigureOut">
              <a:rPr lang="en-US" smtClean="0"/>
              <a:t>12/1/2021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638271-59F9-4398-B3B9-61938CFED463}" type="slidenum">
              <a:rPr lang="en-US" smtClean="0"/>
              <a:t>‹#›</a:t>
            </a:fld>
            <a:endParaRPr lang="en-US"/>
          </a:p>
        </p:txBody>
      </p:sp>
    </p:spTree>
    <p:extLst>
      <p:ext uri="{BB962C8B-B14F-4D97-AF65-F5344CB8AC3E}">
        <p14:creationId xmlns:p14="http://schemas.microsoft.com/office/powerpoint/2010/main" val="3688005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8092" y="274638"/>
            <a:ext cx="10945654"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8092" y="1600201"/>
            <a:ext cx="10945654"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8092" y="6356351"/>
            <a:ext cx="2837762"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D0918-B3BC-4D15-9AF8-385E8378AD06}" type="datetimeFigureOut">
              <a:rPr lang="en-US" smtClean="0"/>
              <a:t>12/1/2021</a:t>
            </a:fld>
            <a:endParaRPr lang="en-US"/>
          </a:p>
        </p:txBody>
      </p:sp>
      <p:sp>
        <p:nvSpPr>
          <p:cNvPr id="5" name="Footer Placeholder 4"/>
          <p:cNvSpPr>
            <a:spLocks noGrp="1"/>
          </p:cNvSpPr>
          <p:nvPr>
            <p:ph type="ftr" sz="quarter" idx="3"/>
          </p:nvPr>
        </p:nvSpPr>
        <p:spPr>
          <a:xfrm>
            <a:off x="4155295" y="6356351"/>
            <a:ext cx="3851249"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15984" y="6356351"/>
            <a:ext cx="2837762"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638271-59F9-4398-B3B9-61938CFED463}" type="slidenum">
              <a:rPr lang="en-US" smtClean="0"/>
              <a:t>‹#›</a:t>
            </a:fld>
            <a:endParaRPr lang="en-US"/>
          </a:p>
        </p:txBody>
      </p:sp>
    </p:spTree>
    <p:extLst>
      <p:ext uri="{BB962C8B-B14F-4D97-AF65-F5344CB8AC3E}">
        <p14:creationId xmlns:p14="http://schemas.microsoft.com/office/powerpoint/2010/main" val="88756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6.jpeg"/><Relationship Id="rId12"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image" Target="../media/image8.jpeg"/><Relationship Id="rId5" Type="http://schemas.openxmlformats.org/officeDocument/2006/relationships/image" Target="../media/image5.jpeg"/><Relationship Id="rId15" Type="http://schemas.openxmlformats.org/officeDocument/2006/relationships/image" Target="../media/image10.png"/><Relationship Id="rId10" Type="http://schemas.openxmlformats.org/officeDocument/2006/relationships/slide" Target="slide6.xml"/><Relationship Id="rId4" Type="http://schemas.openxmlformats.org/officeDocument/2006/relationships/slide" Target="slide4.xml"/><Relationship Id="rId9" Type="http://schemas.openxmlformats.org/officeDocument/2006/relationships/image" Target="../media/image7.jpeg"/><Relationship Id="rId14" Type="http://schemas.openxmlformats.org/officeDocument/2006/relationships/slide" Target="slide9.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30.jpeg"/></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0.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fi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 Target="slide2.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0" y="0"/>
            <a:ext cx="12161838" cy="3022600"/>
          </a:xfrm>
          <a:prstGeom prst="rect">
            <a:avLst/>
          </a:prstGeom>
          <a:solidFill>
            <a:srgbClr val="0086EA"/>
          </a:solidFill>
          <a:effectLst>
            <a:glow rad="50800">
              <a:schemeClr val="accent5">
                <a:satMod val="175000"/>
                <a:alpha val="18000"/>
              </a:schemeClr>
            </a:glow>
          </a:effectLst>
        </p:spPr>
        <p:txBody>
          <a:bodyPr vert="horz" lIns="91294" tIns="45647" rIns="91294" bIns="45647"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endParaRPr lang="en-US" sz="10600" b="1">
              <a:solidFill>
                <a:srgbClr val="0070C0"/>
              </a:solidFill>
              <a:latin typeface="Arial-Rounded" pitchFamily="34" charset="0"/>
              <a:ea typeface="Arial-Rounded" pitchFamily="34" charset="0"/>
              <a:cs typeface="Arial-Rounded" pitchFamily="34" charset="0"/>
            </a:endParaRPr>
          </a:p>
        </p:txBody>
      </p:sp>
      <p:pic>
        <p:nvPicPr>
          <p:cNvPr id="3074" name="Picture 2" descr="Bộ SGK Lớp 6 - Kết nối tri thức với cuộc sống - Công ty Cổ phần Đầu tư và  Phát triển Giáo dục Phương Nam"/>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333"/>
          <a:stretch/>
        </p:blipFill>
        <p:spPr bwMode="auto">
          <a:xfrm>
            <a:off x="329384" y="462491"/>
            <a:ext cx="2039642" cy="18743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a:xfrm>
            <a:off x="2394362" y="1254919"/>
            <a:ext cx="8330788" cy="1325563"/>
          </a:xfrm>
        </p:spPr>
        <p:txBody>
          <a:bodyPr>
            <a:noAutofit/>
          </a:bodyPr>
          <a:lstStyle/>
          <a:p>
            <a:pPr algn="ctr"/>
            <a:r>
              <a:rPr lang="en-US" sz="10600" b="1">
                <a:solidFill>
                  <a:schemeClr val="bg1"/>
                </a:solidFill>
                <a:latin typeface="AvantGarde" pitchFamily="2" charset="0"/>
                <a:ea typeface="AvantGarde" pitchFamily="2" charset="0"/>
                <a:cs typeface="AvantGarde" pitchFamily="2" charset="0"/>
              </a:rPr>
              <a:t>TIẾNG VIỆT </a:t>
            </a:r>
            <a:r>
              <a:rPr lang="en-US" sz="10600" b="1">
                <a:solidFill>
                  <a:schemeClr val="bg1"/>
                </a:solidFill>
                <a:latin typeface=".VnArial" pitchFamily="34" charset="0"/>
                <a:ea typeface="AvantGarde" pitchFamily="2" charset="0"/>
                <a:cs typeface="AvantGarde" pitchFamily="2" charset="0"/>
              </a:rPr>
              <a:t>1</a:t>
            </a:r>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1513" y="4205197"/>
            <a:ext cx="4512126" cy="2182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623003"/>
            <a:ext cx="3439518" cy="4234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Straight Connector 8"/>
          <p:cNvCxnSpPr/>
          <p:nvPr/>
        </p:nvCxnSpPr>
        <p:spPr>
          <a:xfrm flipH="1" flipV="1">
            <a:off x="0" y="6807200"/>
            <a:ext cx="12161838" cy="16933"/>
          </a:xfrm>
          <a:prstGeom prst="line">
            <a:avLst/>
          </a:prstGeom>
          <a:ln w="88900">
            <a:solidFill>
              <a:srgbClr val="0086E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983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3924431"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p>
        </p:txBody>
      </p:sp>
      <p:sp>
        <p:nvSpPr>
          <p:cNvPr id="9" name="Title 1"/>
          <p:cNvSpPr txBox="1">
            <a:spLocks/>
          </p:cNvSpPr>
          <p:nvPr/>
        </p:nvSpPr>
        <p:spPr>
          <a:xfrm>
            <a:off x="6121244" y="2881984"/>
            <a:ext cx="2123468" cy="1270916"/>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et</a:t>
            </a:r>
          </a:p>
        </p:txBody>
      </p:sp>
      <p:sp>
        <p:nvSpPr>
          <p:cNvPr id="10" name="Title 1"/>
          <p:cNvSpPr txBox="1">
            <a:spLocks/>
          </p:cNvSpPr>
          <p:nvPr/>
        </p:nvSpPr>
        <p:spPr>
          <a:xfrm>
            <a:off x="3925738" y="4336555"/>
            <a:ext cx="4295089" cy="130224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r>
              <a:rPr lang="en-US" sz="8800">
                <a:solidFill>
                  <a:srgbClr val="FF0000"/>
                </a:solidFill>
                <a:latin typeface="Arial-Rounded" pitchFamily="34" charset="0"/>
                <a:ea typeface="Arial-Rounded" pitchFamily="34" charset="0"/>
                <a:cs typeface="Arial-Rounded" pitchFamily="34" charset="0"/>
              </a:rPr>
              <a:t>et</a:t>
            </a:r>
          </a:p>
        </p:txBody>
      </p:sp>
      <p:grpSp>
        <p:nvGrpSpPr>
          <p:cNvPr id="34" name="Group 33"/>
          <p:cNvGrpSpPr/>
          <p:nvPr/>
        </p:nvGrpSpPr>
        <p:grpSpPr>
          <a:xfrm>
            <a:off x="215396" y="203422"/>
            <a:ext cx="2621250" cy="941185"/>
            <a:chOff x="63500" y="1429216"/>
            <a:chExt cx="1970813" cy="705889"/>
          </a:xfrm>
        </p:grpSpPr>
        <p:sp>
          <p:nvSpPr>
            <p:cNvPr id="35" name="Rounded Rectangle 34"/>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Đọc</a:t>
              </a:r>
            </a:p>
          </p:txBody>
        </p:sp>
        <p:sp>
          <p:nvSpPr>
            <p:cNvPr id="36" name="Oval 35"/>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3</a:t>
              </a:r>
            </a:p>
          </p:txBody>
        </p:sp>
      </p:grpSp>
      <p:sp>
        <p:nvSpPr>
          <p:cNvPr id="24" name="Title 1"/>
          <p:cNvSpPr txBox="1">
            <a:spLocks/>
          </p:cNvSpPr>
          <p:nvPr/>
        </p:nvSpPr>
        <p:spPr>
          <a:xfrm>
            <a:off x="2736671"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et</a:t>
            </a:r>
          </a:p>
        </p:txBody>
      </p:sp>
      <p:sp>
        <p:nvSpPr>
          <p:cNvPr id="26" name="Title 1"/>
          <p:cNvSpPr txBox="1">
            <a:spLocks/>
          </p:cNvSpPr>
          <p:nvPr/>
        </p:nvSpPr>
        <p:spPr>
          <a:xfrm>
            <a:off x="5200952"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êt</a:t>
            </a:r>
          </a:p>
        </p:txBody>
      </p:sp>
      <p:sp>
        <p:nvSpPr>
          <p:cNvPr id="11" name="Title 1"/>
          <p:cNvSpPr txBox="1">
            <a:spLocks/>
          </p:cNvSpPr>
          <p:nvPr/>
        </p:nvSpPr>
        <p:spPr>
          <a:xfrm>
            <a:off x="5178944" y="4831610"/>
            <a:ext cx="2018038"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solidFill>
                  <a:srgbClr val="0070C0"/>
                </a:solidFill>
                <a:latin typeface="Arial-Rounded"/>
                <a:ea typeface="Arial-Rounded"/>
                <a:cs typeface="Arial-Rounded"/>
              </a:rPr>
              <a:t>.</a:t>
            </a:r>
            <a:endParaRPr lang="en-US" sz="8800" dirty="0">
              <a:solidFill>
                <a:srgbClr val="0070C0"/>
              </a:solidFill>
              <a:latin typeface="Arial-Rounded" pitchFamily="34" charset="0"/>
              <a:ea typeface="Arial-Rounded" pitchFamily="34" charset="0"/>
              <a:cs typeface="Arial-Rounded" pitchFamily="34" charset="0"/>
            </a:endParaRPr>
          </a:p>
        </p:txBody>
      </p:sp>
      <p:sp>
        <p:nvSpPr>
          <p:cNvPr id="12" name="Title 1"/>
          <p:cNvSpPr txBox="1">
            <a:spLocks/>
          </p:cNvSpPr>
          <p:nvPr/>
        </p:nvSpPr>
        <p:spPr>
          <a:xfrm>
            <a:off x="7641853" y="1557788"/>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it</a:t>
            </a:r>
          </a:p>
        </p:txBody>
      </p:sp>
    </p:spTree>
    <p:extLst>
      <p:ext uri="{BB962C8B-B14F-4D97-AF65-F5344CB8AC3E}">
        <p14:creationId xmlns:p14="http://schemas.microsoft.com/office/powerpoint/2010/main" val="7617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4" grpId="0"/>
      <p:bldP spid="26"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2519" y="1143000"/>
            <a:ext cx="5105400" cy="1323439"/>
          </a:xfrm>
          <a:prstGeom prst="rect">
            <a:avLst/>
          </a:prstGeom>
          <a:solidFill>
            <a:srgbClr val="FFC000"/>
          </a:solidFill>
        </p:spPr>
        <p:txBody>
          <a:bodyPr wrap="square" rtlCol="0">
            <a:spAutoFit/>
          </a:bodyPr>
          <a:lstStyle/>
          <a:p>
            <a:pPr algn="ctr"/>
            <a:r>
              <a:rPr lang="en-US" sz="8000">
                <a:latin typeface="Arial-Rounded" pitchFamily="34" charset="0"/>
                <a:ea typeface="Arial-Rounded" pitchFamily="34" charset="0"/>
                <a:cs typeface="Arial-Rounded" pitchFamily="34" charset="0"/>
              </a:rPr>
              <a:t>So sánh</a:t>
            </a:r>
          </a:p>
        </p:txBody>
      </p:sp>
      <p:sp>
        <p:nvSpPr>
          <p:cNvPr id="6" name="TextBox 5"/>
          <p:cNvSpPr txBox="1"/>
          <p:nvPr/>
        </p:nvSpPr>
        <p:spPr>
          <a:xfrm>
            <a:off x="2097995"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et</a:t>
            </a:r>
          </a:p>
        </p:txBody>
      </p:sp>
      <p:sp>
        <p:nvSpPr>
          <p:cNvPr id="7" name="TextBox 6"/>
          <p:cNvSpPr txBox="1"/>
          <p:nvPr/>
        </p:nvSpPr>
        <p:spPr>
          <a:xfrm>
            <a:off x="497851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êt</a:t>
            </a:r>
          </a:p>
        </p:txBody>
      </p:sp>
      <p:sp>
        <p:nvSpPr>
          <p:cNvPr id="9" name="TextBox 8"/>
          <p:cNvSpPr txBox="1"/>
          <p:nvPr/>
        </p:nvSpPr>
        <p:spPr>
          <a:xfrm>
            <a:off x="2495934"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0" name="TextBox 9"/>
          <p:cNvSpPr txBox="1"/>
          <p:nvPr/>
        </p:nvSpPr>
        <p:spPr>
          <a:xfrm>
            <a:off x="5378564"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2" name="TextBox 11"/>
          <p:cNvSpPr txBox="1"/>
          <p:nvPr/>
        </p:nvSpPr>
        <p:spPr>
          <a:xfrm>
            <a:off x="1919285" y="3524250"/>
            <a:ext cx="2552700" cy="1862048"/>
          </a:xfrm>
          <a:prstGeom prst="rect">
            <a:avLst/>
          </a:prstGeom>
          <a:noFill/>
        </p:spPr>
        <p:txBody>
          <a:bodyPr wrap="square" rtlCol="0">
            <a:spAutoFit/>
          </a:bodyPr>
          <a:lstStyle/>
          <a:p>
            <a:pPr algn="ctr"/>
            <a:r>
              <a:rPr lang="en-US" sz="11500">
                <a:solidFill>
                  <a:srgbClr val="00B0F0"/>
                </a:solidFill>
                <a:latin typeface="Arial-Rounded" pitchFamily="34" charset="0"/>
                <a:ea typeface="Arial-Rounded" pitchFamily="34" charset="0"/>
                <a:cs typeface="Arial-Rounded" pitchFamily="34" charset="0"/>
              </a:rPr>
              <a:t>e</a:t>
            </a:r>
          </a:p>
        </p:txBody>
      </p:sp>
      <p:sp>
        <p:nvSpPr>
          <p:cNvPr id="13" name="TextBox 12"/>
          <p:cNvSpPr txBox="1"/>
          <p:nvPr/>
        </p:nvSpPr>
        <p:spPr>
          <a:xfrm>
            <a:off x="4795835" y="3524250"/>
            <a:ext cx="2552700" cy="1862048"/>
          </a:xfrm>
          <a:prstGeom prst="rect">
            <a:avLst/>
          </a:prstGeom>
          <a:noFill/>
        </p:spPr>
        <p:txBody>
          <a:bodyPr wrap="square" rtlCol="0">
            <a:spAutoFit/>
          </a:bodyPr>
          <a:lstStyle/>
          <a:p>
            <a:pPr algn="ctr"/>
            <a:r>
              <a:rPr lang="en-US" sz="11500">
                <a:solidFill>
                  <a:srgbClr val="FFFF00"/>
                </a:solidFill>
                <a:latin typeface="Arial-Rounded" pitchFamily="34" charset="0"/>
                <a:ea typeface="Arial-Rounded" pitchFamily="34" charset="0"/>
                <a:cs typeface="Arial-Rounded" pitchFamily="34" charset="0"/>
              </a:rPr>
              <a:t>ê</a:t>
            </a:r>
          </a:p>
        </p:txBody>
      </p:sp>
      <p:sp>
        <p:nvSpPr>
          <p:cNvPr id="14" name="TextBox 13"/>
          <p:cNvSpPr txBox="1"/>
          <p:nvPr/>
        </p:nvSpPr>
        <p:spPr>
          <a:xfrm>
            <a:off x="7893164" y="3520733"/>
            <a:ext cx="2552700" cy="1862048"/>
          </a:xfrm>
          <a:prstGeom prst="rect">
            <a:avLst/>
          </a:prstGeom>
          <a:solidFill>
            <a:schemeClr val="accent5">
              <a:lumMod val="20000"/>
              <a:lumOff val="80000"/>
            </a:schemeClr>
          </a:solidFill>
        </p:spPr>
        <p:txBody>
          <a:bodyPr wrap="square" rtlCol="0">
            <a:spAutoFit/>
          </a:bodyPr>
          <a:lstStyle/>
          <a:p>
            <a:pPr algn="ctr"/>
            <a:r>
              <a:rPr lang="en-US" sz="11500">
                <a:latin typeface="Arial-Rounded" pitchFamily="34" charset="0"/>
                <a:ea typeface="Arial-Rounded" pitchFamily="34" charset="0"/>
                <a:cs typeface="Arial-Rounded" pitchFamily="34" charset="0"/>
              </a:rPr>
              <a:t>it</a:t>
            </a:r>
          </a:p>
        </p:txBody>
      </p:sp>
      <p:sp>
        <p:nvSpPr>
          <p:cNvPr id="15" name="TextBox 14"/>
          <p:cNvSpPr txBox="1"/>
          <p:nvPr/>
        </p:nvSpPr>
        <p:spPr>
          <a:xfrm>
            <a:off x="8036039" y="3520733"/>
            <a:ext cx="2552700" cy="1862048"/>
          </a:xfrm>
          <a:prstGeom prst="rect">
            <a:avLst/>
          </a:prstGeom>
          <a:noFill/>
        </p:spPr>
        <p:txBody>
          <a:bodyPr wrap="square" rtlCol="0">
            <a:spAutoFit/>
          </a:bodyPr>
          <a:lstStyle/>
          <a:p>
            <a:pPr algn="ctr"/>
            <a:r>
              <a:rPr lang="en-US" sz="11500">
                <a:solidFill>
                  <a:srgbClr val="FF0000"/>
                </a:solidFill>
                <a:latin typeface="Arial-Rounded" pitchFamily="34" charset="0"/>
                <a:ea typeface="Arial-Rounded" pitchFamily="34" charset="0"/>
                <a:cs typeface="Arial-Rounded" pitchFamily="34" charset="0"/>
              </a:rPr>
              <a:t>t</a:t>
            </a:r>
          </a:p>
        </p:txBody>
      </p:sp>
      <p:sp>
        <p:nvSpPr>
          <p:cNvPr id="16" name="TextBox 15"/>
          <p:cNvSpPr txBox="1"/>
          <p:nvPr/>
        </p:nvSpPr>
        <p:spPr>
          <a:xfrm>
            <a:off x="7703342" y="3524250"/>
            <a:ext cx="2552700" cy="1862048"/>
          </a:xfrm>
          <a:prstGeom prst="rect">
            <a:avLst/>
          </a:prstGeom>
          <a:noFill/>
        </p:spPr>
        <p:txBody>
          <a:bodyPr wrap="square" rtlCol="0">
            <a:spAutoFit/>
          </a:bodyPr>
          <a:lstStyle/>
          <a:p>
            <a:pPr algn="ctr"/>
            <a:r>
              <a:rPr lang="en-US" sz="11500">
                <a:solidFill>
                  <a:srgbClr val="00B050"/>
                </a:solidFill>
                <a:latin typeface="Arial-Rounded" pitchFamily="34" charset="0"/>
                <a:ea typeface="Arial-Rounded" pitchFamily="34" charset="0"/>
                <a:cs typeface="Arial-Rounded" pitchFamily="34" charset="0"/>
              </a:rPr>
              <a:t>i</a:t>
            </a:r>
          </a:p>
        </p:txBody>
      </p:sp>
    </p:spTree>
    <p:extLst>
      <p:ext uri="{BB962C8B-B14F-4D97-AF65-F5344CB8AC3E}">
        <p14:creationId xmlns:p14="http://schemas.microsoft.com/office/powerpoint/2010/main" val="9276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500"/>
                                        <p:tgtEl>
                                          <p:spTgt spid="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500"/>
                                        <p:tgtEl>
                                          <p:spTgt spid="1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9" grpId="0"/>
      <p:bldP spid="10" grpId="0"/>
      <p:bldP spid="12" grpId="0"/>
      <p:bldP spid="13" grpId="0"/>
      <p:bldP spid="14" grpId="0" animBg="1"/>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8" name="Title 1"/>
          <p:cNvSpPr txBox="1">
            <a:spLocks/>
          </p:cNvSpPr>
          <p:nvPr/>
        </p:nvSpPr>
        <p:spPr>
          <a:xfrm>
            <a:off x="2489143" y="5133083"/>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a:solidFill>
                  <a:srgbClr val="FF0000"/>
                </a:solidFill>
                <a:latin typeface="Arial-Rounded" pitchFamily="34" charset="0"/>
                <a:ea typeface="Arial-Rounded" pitchFamily="34" charset="0"/>
                <a:cs typeface="Arial-Rounded" pitchFamily="34" charset="0"/>
              </a:rPr>
              <a:t>et</a:t>
            </a:r>
          </a:p>
        </p:txBody>
      </p:sp>
      <p:sp>
        <p:nvSpPr>
          <p:cNvPr id="11" name="Title 1"/>
          <p:cNvSpPr txBox="1">
            <a:spLocks/>
          </p:cNvSpPr>
          <p:nvPr/>
        </p:nvSpPr>
        <p:spPr>
          <a:xfrm>
            <a:off x="5384363"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
        <p:nvSpPr>
          <p:cNvPr id="13" name="Title 1"/>
          <p:cNvSpPr txBox="1">
            <a:spLocks/>
          </p:cNvSpPr>
          <p:nvPr/>
        </p:nvSpPr>
        <p:spPr>
          <a:xfrm>
            <a:off x="8448007"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pic>
        <p:nvPicPr>
          <p:cNvPr id="1026" name="Picture 2" descr="Két sắt Việt tiệp K268 điện tử - Két sắt Mạnh Cườ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11719" y="749300"/>
            <a:ext cx="3377399" cy="42526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ảng Trị: Sét đánh khiến 2 phụ nữ thương vong - Báo Người lao độ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91328" y="749300"/>
            <a:ext cx="7344599" cy="4131336"/>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Vẹt Châu Mỹ"/>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3321" y="496853"/>
            <a:ext cx="7755897" cy="4362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138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1026"/>
                                        </p:tgtEl>
                                      </p:cBhvr>
                                    </p:animEffect>
                                    <p:set>
                                      <p:cBhvr>
                                        <p:cTn id="17" dur="1" fill="hold">
                                          <p:stCondLst>
                                            <p:cond delay="499"/>
                                          </p:stCondLst>
                                        </p:cTn>
                                        <p:tgtEl>
                                          <p:spTgt spid="10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5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1028"/>
                                        </p:tgtEl>
                                      </p:cBhvr>
                                    </p:animEffect>
                                    <p:set>
                                      <p:cBhvr>
                                        <p:cTn id="32" dur="1" fill="hold">
                                          <p:stCondLst>
                                            <p:cond delay="499"/>
                                          </p:stCondLst>
                                        </p:cTn>
                                        <p:tgtEl>
                                          <p:spTgt spid="102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34"/>
                                        </p:tgtEl>
                                        <p:attrNameLst>
                                          <p:attrName>style.visibility</p:attrName>
                                        </p:attrNameLst>
                                      </p:cBhvr>
                                      <p:to>
                                        <p:strVal val="visible"/>
                                      </p:to>
                                    </p:set>
                                    <p:animEffect transition="in" filter="fade">
                                      <p:cBhvr>
                                        <p:cTn id="42" dur="500"/>
                                        <p:tgtEl>
                                          <p:spTgt spid="10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034"/>
                                        </p:tgtEl>
                                      </p:cBhvr>
                                    </p:animEffect>
                                    <p:set>
                                      <p:cBhvr>
                                        <p:cTn id="47" dur="1" fill="hold">
                                          <p:stCondLst>
                                            <p:cond delay="499"/>
                                          </p:stCondLst>
                                        </p:cTn>
                                        <p:tgtEl>
                                          <p:spTgt spid="1034"/>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37366"/>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8" name="Title 1"/>
          <p:cNvSpPr txBox="1">
            <a:spLocks/>
          </p:cNvSpPr>
          <p:nvPr/>
        </p:nvSpPr>
        <p:spPr>
          <a:xfrm>
            <a:off x="2522470" y="5161082"/>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11" name="Title 1"/>
          <p:cNvSpPr txBox="1">
            <a:spLocks/>
          </p:cNvSpPr>
          <p:nvPr/>
        </p:nvSpPr>
        <p:spPr>
          <a:xfrm>
            <a:off x="5427905" y="5182591"/>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13" name="Title 1"/>
          <p:cNvSpPr txBox="1">
            <a:spLocks/>
          </p:cNvSpPr>
          <p:nvPr/>
        </p:nvSpPr>
        <p:spPr>
          <a:xfrm>
            <a:off x="8375437" y="517884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Pa Xa Lào rộn ràng tiếng thoi dệt thổ cẩm | Báo Dân tộc và Phát triể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7828" y="609600"/>
            <a:ext cx="6066883" cy="42155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Xưởng dệt 52 người làm say lòng những ông lớn thời trang như Louis Vuitton,  Moncl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359" y="1143000"/>
            <a:ext cx="6336405" cy="364587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Top 99 Hình Ảnh Ngày Tết Nguyên Đán 2021 Ý Nghĩa Nhất - Hình Ảnh Đẹp HD | Hình  ảnh, Lì xì, Ông bà"/>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09021" y="462313"/>
            <a:ext cx="5216391" cy="425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364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fade">
                                      <p:cBhvr>
                                        <p:cTn id="22" dur="500"/>
                                        <p:tgtEl>
                                          <p:spTgt spid="20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500"/>
                                        <p:tgtEl>
                                          <p:spTgt spid="2052"/>
                                        </p:tgtEl>
                                      </p:cBhvr>
                                    </p:animEffect>
                                    <p:set>
                                      <p:cBhvr>
                                        <p:cTn id="27" dur="1" fill="hold">
                                          <p:stCondLst>
                                            <p:cond delay="499"/>
                                          </p:stCondLst>
                                        </p:cTn>
                                        <p:tgtEl>
                                          <p:spTgt spid="205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53497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 name="Title 1"/>
          <p:cNvSpPr txBox="1">
            <a:spLocks/>
          </p:cNvSpPr>
          <p:nvPr/>
        </p:nvSpPr>
        <p:spPr>
          <a:xfrm>
            <a:off x="4929536" y="53588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7" name="Title 1"/>
          <p:cNvSpPr txBox="1">
            <a:spLocks/>
          </p:cNvSpPr>
          <p:nvPr/>
        </p:nvSpPr>
        <p:spPr>
          <a:xfrm>
            <a:off x="7898004" y="53551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sp>
        <p:nvSpPr>
          <p:cNvPr id="3" name="AutoShape 6" descr="Vẹt Sun Conure - PetXinh.net Nhím Kiểng Hamster Thỏ Bọ Ú giá rẻ"/>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8" descr="Vẹt Sun Conure - PetXinh.net Nhím Kiểng Hamster Thỏ Bọ Ú giá rẻ"/>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 name="Group 5"/>
          <p:cNvGrpSpPr/>
          <p:nvPr/>
        </p:nvGrpSpPr>
        <p:grpSpPr>
          <a:xfrm>
            <a:off x="2252743" y="5175101"/>
            <a:ext cx="1790683" cy="1406323"/>
            <a:chOff x="2252743" y="5173439"/>
            <a:chExt cx="1790683" cy="1406323"/>
          </a:xfrm>
        </p:grpSpPr>
        <p:sp>
          <p:nvSpPr>
            <p:cNvPr id="8"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429919" y="5189615"/>
            <a:ext cx="1790683" cy="1406323"/>
            <a:chOff x="2252743" y="5173439"/>
            <a:chExt cx="1790683" cy="1406323"/>
          </a:xfrm>
        </p:grpSpPr>
        <p:sp>
          <p:nvSpPr>
            <p:cNvPr id="17"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8340147" y="5175101"/>
            <a:ext cx="1790683" cy="1406323"/>
            <a:chOff x="2252743" y="5173439"/>
            <a:chExt cx="1790683" cy="1406323"/>
          </a:xfrm>
        </p:grpSpPr>
        <p:sp>
          <p:nvSpPr>
            <p:cNvPr id="20"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76" name="Picture 4" descr="Giải Toán lớp 2 bài Lít - Bài tập h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452" y="1512600"/>
            <a:ext cx="6617799" cy="277643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Ăn mít ngừa ung thư, tăng cường sức khỏe tuyến giáp ~ Ẩm Thực Thông Thá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652" y="312738"/>
            <a:ext cx="5865397" cy="439904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Vịt siêu thị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66310" y="160337"/>
            <a:ext cx="4673837" cy="4673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996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3076"/>
                                        </p:tgtEl>
                                      </p:cBhvr>
                                    </p:animEffect>
                                    <p:set>
                                      <p:cBhvr>
                                        <p:cTn id="17" dur="1" fill="hold">
                                          <p:stCondLst>
                                            <p:cond delay="499"/>
                                          </p:stCondLst>
                                        </p:cTn>
                                        <p:tgtEl>
                                          <p:spTgt spid="307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fade">
                                      <p:cBhvr>
                                        <p:cTn id="27" dur="500"/>
                                        <p:tgtEl>
                                          <p:spTgt spid="307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3078"/>
                                        </p:tgtEl>
                                      </p:cBhvr>
                                    </p:animEffect>
                                    <p:set>
                                      <p:cBhvr>
                                        <p:cTn id="32" dur="1" fill="hold">
                                          <p:stCondLst>
                                            <p:cond delay="499"/>
                                          </p:stCondLst>
                                        </p:cTn>
                                        <p:tgtEl>
                                          <p:spTgt spid="307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80"/>
                                        </p:tgtEl>
                                        <p:attrNameLst>
                                          <p:attrName>style.visibility</p:attrName>
                                        </p:attrNameLst>
                                      </p:cBhvr>
                                      <p:to>
                                        <p:strVal val="visible"/>
                                      </p:to>
                                    </p:set>
                                    <p:animEffect transition="in" filter="fade">
                                      <p:cBhvr>
                                        <p:cTn id="42" dur="500"/>
                                        <p:tgtEl>
                                          <p:spTgt spid="308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3080"/>
                                        </p:tgtEl>
                                      </p:cBhvr>
                                    </p:animEffect>
                                    <p:set>
                                      <p:cBhvr>
                                        <p:cTn id="47" dur="1" fill="hold">
                                          <p:stCondLst>
                                            <p:cond delay="499"/>
                                          </p:stCondLst>
                                        </p:cTn>
                                        <p:tgtEl>
                                          <p:spTgt spid="308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8063" y="46639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 name="Title 1"/>
          <p:cNvSpPr txBox="1">
            <a:spLocks/>
          </p:cNvSpPr>
          <p:nvPr/>
        </p:nvSpPr>
        <p:spPr>
          <a:xfrm>
            <a:off x="4929536" y="4673075"/>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7" name="Title 1"/>
          <p:cNvSpPr txBox="1">
            <a:spLocks/>
          </p:cNvSpPr>
          <p:nvPr/>
        </p:nvSpPr>
        <p:spPr>
          <a:xfrm>
            <a:off x="7898004" y="466932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grpSp>
        <p:nvGrpSpPr>
          <p:cNvPr id="6" name="Group 5"/>
          <p:cNvGrpSpPr/>
          <p:nvPr/>
        </p:nvGrpSpPr>
        <p:grpSpPr>
          <a:xfrm>
            <a:off x="2252743" y="4489301"/>
            <a:ext cx="1790683" cy="1406323"/>
            <a:chOff x="2252743" y="5173439"/>
            <a:chExt cx="1790683" cy="1406323"/>
          </a:xfrm>
        </p:grpSpPr>
        <p:sp>
          <p:nvSpPr>
            <p:cNvPr id="8"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6" name="Group 15"/>
          <p:cNvGrpSpPr/>
          <p:nvPr/>
        </p:nvGrpSpPr>
        <p:grpSpPr>
          <a:xfrm>
            <a:off x="5429919" y="4503815"/>
            <a:ext cx="1790683" cy="1406323"/>
            <a:chOff x="2252743" y="5173439"/>
            <a:chExt cx="1790683" cy="1406323"/>
          </a:xfrm>
        </p:grpSpPr>
        <p:sp>
          <p:nvSpPr>
            <p:cNvPr id="17"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18"/>
          <p:cNvGrpSpPr/>
          <p:nvPr/>
        </p:nvGrpSpPr>
        <p:grpSpPr>
          <a:xfrm>
            <a:off x="8340147" y="4489301"/>
            <a:ext cx="1790683" cy="1406323"/>
            <a:chOff x="2252743" y="5173439"/>
            <a:chExt cx="1790683" cy="1406323"/>
          </a:xfrm>
        </p:grpSpPr>
        <p:sp>
          <p:nvSpPr>
            <p:cNvPr id="20" name="Title 1"/>
            <p:cNvSpPr txBox="1">
              <a:spLocks/>
            </p:cNvSpPr>
            <p:nvPr/>
          </p:nvSpPr>
          <p:spPr>
            <a:xfrm>
              <a:off x="2448033" y="517343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t</a:t>
              </a:r>
            </a:p>
          </p:txBody>
        </p:sp>
        <p:pic>
          <p:nvPicPr>
            <p:cNvPr id="2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2252743" y="5420660"/>
              <a:ext cx="1597025" cy="115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itle 1"/>
          <p:cNvSpPr txBox="1">
            <a:spLocks/>
          </p:cNvSpPr>
          <p:nvPr/>
        </p:nvSpPr>
        <p:spPr>
          <a:xfrm>
            <a:off x="1908063" y="33766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23" name="Title 1"/>
          <p:cNvSpPr txBox="1">
            <a:spLocks/>
          </p:cNvSpPr>
          <p:nvPr/>
        </p:nvSpPr>
        <p:spPr>
          <a:xfrm>
            <a:off x="4929536" y="33981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24" name="Title 1"/>
          <p:cNvSpPr txBox="1">
            <a:spLocks/>
          </p:cNvSpPr>
          <p:nvPr/>
        </p:nvSpPr>
        <p:spPr>
          <a:xfrm>
            <a:off x="7898004" y="33944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25" name="Title 1"/>
          <p:cNvSpPr txBox="1">
            <a:spLocks/>
          </p:cNvSpPr>
          <p:nvPr/>
        </p:nvSpPr>
        <p:spPr>
          <a:xfrm>
            <a:off x="2522470" y="32004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26" name="Title 1"/>
          <p:cNvSpPr txBox="1">
            <a:spLocks/>
          </p:cNvSpPr>
          <p:nvPr/>
        </p:nvSpPr>
        <p:spPr>
          <a:xfrm>
            <a:off x="5427905" y="32219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27" name="Title 1"/>
          <p:cNvSpPr txBox="1">
            <a:spLocks/>
          </p:cNvSpPr>
          <p:nvPr/>
        </p:nvSpPr>
        <p:spPr>
          <a:xfrm>
            <a:off x="8375437" y="32181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êt</a:t>
            </a:r>
          </a:p>
        </p:txBody>
      </p:sp>
      <p:sp>
        <p:nvSpPr>
          <p:cNvPr id="28" name="Title 1"/>
          <p:cNvSpPr txBox="1">
            <a:spLocks/>
          </p:cNvSpPr>
          <p:nvPr/>
        </p:nvSpPr>
        <p:spPr>
          <a:xfrm>
            <a:off x="1908063" y="20050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29" name="Title 1"/>
          <p:cNvSpPr txBox="1">
            <a:spLocks/>
          </p:cNvSpPr>
          <p:nvPr/>
        </p:nvSpPr>
        <p:spPr>
          <a:xfrm>
            <a:off x="4929536" y="20265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30" name="Title 1"/>
          <p:cNvSpPr txBox="1">
            <a:spLocks/>
          </p:cNvSpPr>
          <p:nvPr/>
        </p:nvSpPr>
        <p:spPr>
          <a:xfrm>
            <a:off x="7898004" y="20228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31" name="Title 1"/>
          <p:cNvSpPr txBox="1">
            <a:spLocks/>
          </p:cNvSpPr>
          <p:nvPr/>
        </p:nvSpPr>
        <p:spPr>
          <a:xfrm>
            <a:off x="2464414" y="1828800"/>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
        <p:nvSpPr>
          <p:cNvPr id="32" name="Title 1"/>
          <p:cNvSpPr txBox="1">
            <a:spLocks/>
          </p:cNvSpPr>
          <p:nvPr/>
        </p:nvSpPr>
        <p:spPr>
          <a:xfrm>
            <a:off x="5384363" y="185030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
        <p:nvSpPr>
          <p:cNvPr id="33" name="Title 1"/>
          <p:cNvSpPr txBox="1">
            <a:spLocks/>
          </p:cNvSpPr>
          <p:nvPr/>
        </p:nvSpPr>
        <p:spPr>
          <a:xfrm>
            <a:off x="8448007" y="1846558"/>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FF0000"/>
                </a:solidFill>
                <a:latin typeface="Arial-Rounded" pitchFamily="34" charset="0"/>
                <a:ea typeface="Arial-Rounded" pitchFamily="34" charset="0"/>
                <a:cs typeface="Arial-Rounded" pitchFamily="34" charset="0"/>
              </a:rPr>
              <a:t>et</a:t>
            </a:r>
          </a:p>
        </p:txBody>
      </p:sp>
    </p:spTree>
    <p:extLst>
      <p:ext uri="{BB962C8B-B14F-4D97-AF65-F5344CB8AC3E}">
        <p14:creationId xmlns:p14="http://schemas.microsoft.com/office/powerpoint/2010/main" val="4216893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4"/>
          <p:cNvSpPr txBox="1">
            <a:spLocks/>
          </p:cNvSpPr>
          <p:nvPr/>
        </p:nvSpPr>
        <p:spPr>
          <a:xfrm>
            <a:off x="5739913" y="2408237"/>
            <a:ext cx="6513206" cy="132556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600" b="1">
                <a:solidFill>
                  <a:srgbClr val="0070C0"/>
                </a:solidFill>
                <a:latin typeface="DomCasual" pitchFamily="18" charset="0"/>
                <a:ea typeface="DomCasual" pitchFamily="18" charset="0"/>
                <a:cs typeface="DomCasual" pitchFamily="18" charset="0"/>
              </a:rPr>
              <a:t>Thư giãn nào!</a:t>
            </a:r>
          </a:p>
        </p:txBody>
      </p:sp>
    </p:spTree>
    <p:extLst>
      <p:ext uri="{BB962C8B-B14F-4D97-AF65-F5344CB8AC3E}">
        <p14:creationId xmlns:p14="http://schemas.microsoft.com/office/powerpoint/2010/main" val="29434389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p:cNvSpPr txBox="1">
            <a:spLocks/>
          </p:cNvSpPr>
          <p:nvPr/>
        </p:nvSpPr>
        <p:spPr>
          <a:xfrm>
            <a:off x="4093523" y="1600200"/>
            <a:ext cx="1930425" cy="954858"/>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p>
        </p:txBody>
      </p:sp>
      <p:sp>
        <p:nvSpPr>
          <p:cNvPr id="26" name="Title 1"/>
          <p:cNvSpPr txBox="1">
            <a:spLocks/>
          </p:cNvSpPr>
          <p:nvPr/>
        </p:nvSpPr>
        <p:spPr>
          <a:xfrm>
            <a:off x="6051891" y="1600200"/>
            <a:ext cx="1930425" cy="954858"/>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FF0000"/>
                </a:solidFill>
                <a:latin typeface="Arial-Rounded" pitchFamily="34" charset="0"/>
                <a:ea typeface="Arial-Rounded" pitchFamily="34" charset="0"/>
                <a:cs typeface="Arial-Rounded" pitchFamily="34" charset="0"/>
              </a:rPr>
              <a:t>et</a:t>
            </a:r>
          </a:p>
        </p:txBody>
      </p:sp>
      <p:sp>
        <p:nvSpPr>
          <p:cNvPr id="27" name="Title 1"/>
          <p:cNvSpPr txBox="1">
            <a:spLocks/>
          </p:cNvSpPr>
          <p:nvPr/>
        </p:nvSpPr>
        <p:spPr>
          <a:xfrm>
            <a:off x="4093523" y="2612574"/>
            <a:ext cx="3904626" cy="1076235"/>
          </a:xfrm>
          <a:prstGeom prst="rect">
            <a:avLst/>
          </a:prstGeom>
          <a:solidFill>
            <a:srgbClr val="FFE389"/>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spcBef>
                <a:spcPts val="799"/>
              </a:spcBef>
            </a:pPr>
            <a:r>
              <a:rPr lang="en-US" sz="8800">
                <a:solidFill>
                  <a:srgbClr val="0070C0"/>
                </a:solidFill>
                <a:latin typeface="Arial-Rounded" pitchFamily="34" charset="0"/>
                <a:ea typeface="Arial-Rounded" pitchFamily="34" charset="0"/>
                <a:cs typeface="Arial-Rounded" pitchFamily="34" charset="0"/>
              </a:rPr>
              <a:t>v</a:t>
            </a:r>
            <a:r>
              <a:rPr lang="en-US" sz="8800">
                <a:solidFill>
                  <a:srgbClr val="FF0000"/>
                </a:solidFill>
                <a:latin typeface="Arial-Rounded" pitchFamily="34" charset="0"/>
                <a:ea typeface="Arial-Rounded" pitchFamily="34" charset="0"/>
                <a:cs typeface="Arial-Rounded" pitchFamily="34" charset="0"/>
              </a:rPr>
              <a:t>et</a:t>
            </a:r>
          </a:p>
        </p:txBody>
      </p:sp>
      <p:sp>
        <p:nvSpPr>
          <p:cNvPr id="28" name="Title 1"/>
          <p:cNvSpPr txBox="1">
            <a:spLocks/>
          </p:cNvSpPr>
          <p:nvPr/>
        </p:nvSpPr>
        <p:spPr>
          <a:xfrm>
            <a:off x="2736671"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et</a:t>
            </a:r>
          </a:p>
        </p:txBody>
      </p:sp>
      <p:sp>
        <p:nvSpPr>
          <p:cNvPr id="29" name="Title 1"/>
          <p:cNvSpPr txBox="1">
            <a:spLocks/>
          </p:cNvSpPr>
          <p:nvPr/>
        </p:nvSpPr>
        <p:spPr>
          <a:xfrm>
            <a:off x="5200952"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êt</a:t>
            </a:r>
          </a:p>
        </p:txBody>
      </p:sp>
      <p:sp>
        <p:nvSpPr>
          <p:cNvPr id="30" name="Title 1"/>
          <p:cNvSpPr txBox="1">
            <a:spLocks/>
          </p:cNvSpPr>
          <p:nvPr/>
        </p:nvSpPr>
        <p:spPr>
          <a:xfrm>
            <a:off x="5318919" y="3003823"/>
            <a:ext cx="1834580" cy="937203"/>
          </a:xfrm>
          <a:prstGeom prst="rect">
            <a:avLst/>
          </a:prstGeom>
        </p:spPr>
        <p:txBody>
          <a:bodyPr vert="horz" lIns="40487" tIns="20243" rIns="40487" bIns="20243"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solidFill>
                  <a:srgbClr val="0070C0"/>
                </a:solidFill>
                <a:latin typeface="Arial-Rounded"/>
                <a:ea typeface="Arial-Rounded"/>
                <a:cs typeface="Arial-Rounded"/>
              </a:rPr>
              <a:t>.</a:t>
            </a:r>
            <a:endParaRPr lang="en-US" sz="8800" dirty="0">
              <a:solidFill>
                <a:srgbClr val="0070C0"/>
              </a:solidFill>
              <a:latin typeface="Arial-Rounded" pitchFamily="34" charset="0"/>
              <a:ea typeface="Arial-Rounded" pitchFamily="34" charset="0"/>
              <a:cs typeface="Arial-Rounded" pitchFamily="34" charset="0"/>
            </a:endParaRPr>
          </a:p>
        </p:txBody>
      </p:sp>
      <p:sp>
        <p:nvSpPr>
          <p:cNvPr id="31" name="Title 1"/>
          <p:cNvSpPr txBox="1">
            <a:spLocks/>
          </p:cNvSpPr>
          <p:nvPr/>
        </p:nvSpPr>
        <p:spPr>
          <a:xfrm>
            <a:off x="7641853" y="228600"/>
            <a:ext cx="1754932"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a:solidFill>
                  <a:srgbClr val="FF0000"/>
                </a:solidFill>
                <a:latin typeface="Arial-Rounded" pitchFamily="34" charset="0"/>
                <a:ea typeface="Arial-Rounded" pitchFamily="34" charset="0"/>
                <a:cs typeface="Arial-Rounded" pitchFamily="34" charset="0"/>
              </a:rPr>
              <a:t>it</a:t>
            </a:r>
          </a:p>
        </p:txBody>
      </p:sp>
      <p:sp>
        <p:nvSpPr>
          <p:cNvPr id="32" name="Title 1"/>
          <p:cNvSpPr txBox="1">
            <a:spLocks/>
          </p:cNvSpPr>
          <p:nvPr/>
        </p:nvSpPr>
        <p:spPr>
          <a:xfrm>
            <a:off x="1908063" y="40624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33" name="Title 1"/>
          <p:cNvSpPr txBox="1">
            <a:spLocks/>
          </p:cNvSpPr>
          <p:nvPr/>
        </p:nvSpPr>
        <p:spPr>
          <a:xfrm>
            <a:off x="4929536" y="40839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34" name="Title 1"/>
          <p:cNvSpPr txBox="1">
            <a:spLocks/>
          </p:cNvSpPr>
          <p:nvPr/>
        </p:nvSpPr>
        <p:spPr>
          <a:xfrm>
            <a:off x="7898004" y="40802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38" name="Title 1"/>
          <p:cNvSpPr txBox="1">
            <a:spLocks/>
          </p:cNvSpPr>
          <p:nvPr/>
        </p:nvSpPr>
        <p:spPr>
          <a:xfrm>
            <a:off x="1908063" y="4976884"/>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39" name="Title 1"/>
          <p:cNvSpPr txBox="1">
            <a:spLocks/>
          </p:cNvSpPr>
          <p:nvPr/>
        </p:nvSpPr>
        <p:spPr>
          <a:xfrm>
            <a:off x="4929536" y="4998393"/>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40" name="Title 1"/>
          <p:cNvSpPr txBox="1">
            <a:spLocks/>
          </p:cNvSpPr>
          <p:nvPr/>
        </p:nvSpPr>
        <p:spPr>
          <a:xfrm>
            <a:off x="7898004" y="499464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58" name="Title 1"/>
          <p:cNvSpPr txBox="1">
            <a:spLocks/>
          </p:cNvSpPr>
          <p:nvPr/>
        </p:nvSpPr>
        <p:spPr>
          <a:xfrm>
            <a:off x="1908063" y="5813422"/>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9" name="Title 1"/>
          <p:cNvSpPr txBox="1">
            <a:spLocks/>
          </p:cNvSpPr>
          <p:nvPr/>
        </p:nvSpPr>
        <p:spPr>
          <a:xfrm>
            <a:off x="4929536" y="5822574"/>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60" name="Title 1"/>
          <p:cNvSpPr txBox="1">
            <a:spLocks/>
          </p:cNvSpPr>
          <p:nvPr/>
        </p:nvSpPr>
        <p:spPr>
          <a:xfrm>
            <a:off x="7898004" y="5818823"/>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spTree>
    <p:extLst>
      <p:ext uri="{BB962C8B-B14F-4D97-AF65-F5344CB8AC3E}">
        <p14:creationId xmlns:p14="http://schemas.microsoft.com/office/powerpoint/2010/main" val="344571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2099" y="5130077"/>
            <a:ext cx="6979135"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con vẹt</a:t>
            </a:r>
          </a:p>
        </p:txBody>
      </p:sp>
      <p:sp>
        <p:nvSpPr>
          <p:cNvPr id="7" name="Title 1"/>
          <p:cNvSpPr txBox="1">
            <a:spLocks/>
          </p:cNvSpPr>
          <p:nvPr/>
        </p:nvSpPr>
        <p:spPr>
          <a:xfrm>
            <a:off x="6416717" y="5127724"/>
            <a:ext cx="1950202"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a:solidFill>
                  <a:srgbClr val="FF0000"/>
                </a:solidFill>
                <a:latin typeface="Arial-Rounded" pitchFamily="34" charset="0"/>
                <a:ea typeface="Arial-Rounded" pitchFamily="34" charset="0"/>
                <a:cs typeface="Arial-Rounded" pitchFamily="34" charset="0"/>
              </a:rPr>
              <a:t>et</a:t>
            </a:r>
          </a:p>
        </p:txBody>
      </p:sp>
      <p:sp>
        <p:nvSpPr>
          <p:cNvPr id="2" name="AutoShape 2"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hình ảnh : canh, Mỏ, Đầy màu sắc, màu vàng, Động vật, Lorikeet, Yêu chim,  Cá voi, Động vật có xương sống, con vẹt, đẹp, Chim vẹt, Parakeet, Đa màu,  Ara 2311x2129 -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Scarlet Macaw (Ara macao). | Aves exóticas, Loros, Pinturas flora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8858" y="283709"/>
            <a:ext cx="3662711" cy="4567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086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566319" y="543950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bồ kết</a:t>
            </a:r>
          </a:p>
        </p:txBody>
      </p:sp>
      <p:sp>
        <p:nvSpPr>
          <p:cNvPr id="6" name="Title 1"/>
          <p:cNvSpPr txBox="1">
            <a:spLocks/>
          </p:cNvSpPr>
          <p:nvPr/>
        </p:nvSpPr>
        <p:spPr>
          <a:xfrm>
            <a:off x="6237091" y="5439504"/>
            <a:ext cx="1977428"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dirty="0" err="1">
                <a:solidFill>
                  <a:srgbClr val="FF0000"/>
                </a:solidFill>
                <a:latin typeface="Arial-Rounded" pitchFamily="34" charset="0"/>
                <a:ea typeface="Arial-Rounded" pitchFamily="34" charset="0"/>
                <a:cs typeface="Arial-Rounded" pitchFamily="34" charset="0"/>
              </a:rPr>
              <a:t>êt</a:t>
            </a:r>
            <a:endParaRPr lang="en-US" sz="9600" dirty="0">
              <a:solidFill>
                <a:srgbClr val="FF0000"/>
              </a:solidFill>
              <a:latin typeface="Arial-Rounded" pitchFamily="34" charset="0"/>
              <a:ea typeface="Arial-Rounded" pitchFamily="34" charset="0"/>
              <a:cs typeface="Arial-Rounded" pitchFamily="34" charset="0"/>
            </a:endParaRPr>
          </a:p>
        </p:txBody>
      </p:sp>
      <p:pic>
        <p:nvPicPr>
          <p:cNvPr id="5" name="Picture 2" descr="5 Công Dụng Bất Ngờ Của Trái Bồ Kế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7252" y="597448"/>
            <a:ext cx="6045620" cy="4376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2857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hlinkClick r:id="rId2" action="ppaction://hlinksldjump"/>
          </p:cNvPr>
          <p:cNvPicPr>
            <a:picLocks noChangeAspect="1"/>
          </p:cNvPicPr>
          <p:nvPr/>
        </p:nvPicPr>
        <p:blipFill rotWithShape="1">
          <a:blip r:embed="rId3" cstate="print">
            <a:extLst>
              <a:ext uri="{28A0092B-C50C-407E-A947-70E740481C1C}">
                <a14:useLocalDpi xmlns:a14="http://schemas.microsoft.com/office/drawing/2010/main" val="0"/>
              </a:ext>
            </a:extLst>
          </a:blip>
          <a:srcRect l="15344" t="60756" r="57683" b="11771"/>
          <a:stretch/>
        </p:blipFill>
        <p:spPr>
          <a:xfrm>
            <a:off x="7147719" y="1686426"/>
            <a:ext cx="1662547" cy="1828800"/>
          </a:xfrm>
          <a:prstGeom prst="rect">
            <a:avLst/>
          </a:prstGeom>
        </p:spPr>
      </p:pic>
      <p:pic>
        <p:nvPicPr>
          <p:cNvPr id="12" name="Picture 11">
            <a:hlinkClick r:id="rId4" action="ppaction://hlinksldjump"/>
          </p:cNvPr>
          <p:cNvPicPr>
            <a:picLocks noChangeAspect="1"/>
          </p:cNvPicPr>
          <p:nvPr/>
        </p:nvPicPr>
        <p:blipFill rotWithShape="1">
          <a:blip r:embed="rId5" cstate="print">
            <a:extLst>
              <a:ext uri="{28A0092B-C50C-407E-A947-70E740481C1C}">
                <a14:useLocalDpi xmlns:a14="http://schemas.microsoft.com/office/drawing/2010/main" val="0"/>
              </a:ext>
            </a:extLst>
          </a:blip>
          <a:srcRect l="3209" t="37727" r="75332" b="38896"/>
          <a:stretch/>
        </p:blipFill>
        <p:spPr>
          <a:xfrm>
            <a:off x="5593239" y="1679169"/>
            <a:ext cx="1554480" cy="1828800"/>
          </a:xfrm>
          <a:prstGeom prst="rect">
            <a:avLst/>
          </a:prstGeom>
        </p:spPr>
      </p:pic>
      <p:pic>
        <p:nvPicPr>
          <p:cNvPr id="13" name="Picture 12">
            <a:hlinkClick r:id="rId6" action="ppaction://hlinksldjump"/>
          </p:cNvPr>
          <p:cNvPicPr>
            <a:picLocks noChangeAspect="1"/>
          </p:cNvPicPr>
          <p:nvPr/>
        </p:nvPicPr>
        <p:blipFill rotWithShape="1">
          <a:blip r:embed="rId7" cstate="print">
            <a:extLst>
              <a:ext uri="{28A0092B-C50C-407E-A947-70E740481C1C}">
                <a14:useLocalDpi xmlns:a14="http://schemas.microsoft.com/office/drawing/2010/main" val="0"/>
              </a:ext>
            </a:extLst>
          </a:blip>
          <a:srcRect l="5347" t="2800" r="70021" b="73328"/>
          <a:stretch/>
        </p:blipFill>
        <p:spPr>
          <a:xfrm>
            <a:off x="3890977" y="1679169"/>
            <a:ext cx="1747256" cy="1828800"/>
          </a:xfrm>
          <a:prstGeom prst="rect">
            <a:avLst/>
          </a:prstGeom>
        </p:spPr>
      </p:pic>
      <p:pic>
        <p:nvPicPr>
          <p:cNvPr id="16" name="Picture 15">
            <a:hlinkClick r:id="rId8" action="ppaction://hlinksldjump"/>
          </p:cNvPr>
          <p:cNvPicPr>
            <a:picLocks noChangeAspect="1"/>
          </p:cNvPicPr>
          <p:nvPr/>
        </p:nvPicPr>
        <p:blipFill rotWithShape="1">
          <a:blip r:embed="rId9" cstate="print">
            <a:extLst>
              <a:ext uri="{28A0092B-C50C-407E-A947-70E740481C1C}">
                <a14:useLocalDpi xmlns:a14="http://schemas.microsoft.com/office/drawing/2010/main" val="0"/>
              </a:ext>
            </a:extLst>
          </a:blip>
          <a:srcRect l="23227" t="27339" r="48981" b="45321"/>
          <a:stretch/>
        </p:blipFill>
        <p:spPr>
          <a:xfrm>
            <a:off x="3916798" y="3510643"/>
            <a:ext cx="1721435" cy="1828800"/>
          </a:xfrm>
          <a:prstGeom prst="rect">
            <a:avLst/>
          </a:prstGeom>
        </p:spPr>
      </p:pic>
      <p:pic>
        <p:nvPicPr>
          <p:cNvPr id="17" name="Picture 16">
            <a:hlinkClick r:id="rId10" action="ppaction://hlinksldjump"/>
          </p:cNvPr>
          <p:cNvPicPr>
            <a:picLocks noChangeAspect="1"/>
          </p:cNvPicPr>
          <p:nvPr/>
        </p:nvPicPr>
        <p:blipFill rotWithShape="1">
          <a:blip r:embed="rId11" cstate="print">
            <a:extLst>
              <a:ext uri="{28A0092B-C50C-407E-A947-70E740481C1C}">
                <a14:useLocalDpi xmlns:a14="http://schemas.microsoft.com/office/drawing/2010/main" val="0"/>
              </a:ext>
            </a:extLst>
          </a:blip>
          <a:srcRect l="62096" t="28639" r="12452" b="41449"/>
          <a:stretch/>
        </p:blipFill>
        <p:spPr>
          <a:xfrm>
            <a:off x="7147720" y="3496129"/>
            <a:ext cx="1662546" cy="1828800"/>
          </a:xfrm>
          <a:prstGeom prst="rect">
            <a:avLst/>
          </a:prstGeom>
        </p:spPr>
      </p:pic>
      <p:pic>
        <p:nvPicPr>
          <p:cNvPr id="18" name="Picture 17">
            <a:hlinkClick r:id="rId12" action="ppaction://hlinksldjump"/>
          </p:cNvPr>
          <p:cNvPicPr>
            <a:picLocks noChangeAspect="1"/>
          </p:cNvPicPr>
          <p:nvPr/>
        </p:nvPicPr>
        <p:blipFill rotWithShape="1">
          <a:blip r:embed="rId13" cstate="print">
            <a:extLst>
              <a:ext uri="{28A0092B-C50C-407E-A947-70E740481C1C}">
                <a14:useLocalDpi xmlns:a14="http://schemas.microsoft.com/office/drawing/2010/main" val="0"/>
              </a:ext>
            </a:extLst>
          </a:blip>
          <a:srcRect l="42354" t="54539" r="33801" b="18109"/>
          <a:stretch/>
        </p:blipFill>
        <p:spPr>
          <a:xfrm>
            <a:off x="5632351" y="3510643"/>
            <a:ext cx="1515367" cy="1828800"/>
          </a:xfrm>
          <a:prstGeom prst="rect">
            <a:avLst/>
          </a:prstGeom>
        </p:spPr>
      </p:pic>
      <p:pic>
        <p:nvPicPr>
          <p:cNvPr id="3074" name="Picture 2">
            <a:hlinkClick r:id="rId14" action="ppaction://hlinksldjump"/>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oup 10"/>
          <p:cNvGrpSpPr/>
          <p:nvPr/>
        </p:nvGrpSpPr>
        <p:grpSpPr>
          <a:xfrm>
            <a:off x="270023" y="278015"/>
            <a:ext cx="3448696" cy="941185"/>
            <a:chOff x="63500" y="1429216"/>
            <a:chExt cx="2592937" cy="705889"/>
          </a:xfrm>
        </p:grpSpPr>
        <p:sp>
          <p:nvSpPr>
            <p:cNvPr id="14" name="Rounded Rectangle 1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Khởi động</a:t>
              </a:r>
            </a:p>
          </p:txBody>
        </p:sp>
        <p:sp>
          <p:nvSpPr>
            <p:cNvPr id="15" name="Oval 14"/>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1</a:t>
              </a:r>
            </a:p>
          </p:txBody>
        </p:sp>
      </p:grpSp>
    </p:spTree>
    <p:extLst>
      <p:ext uri="{BB962C8B-B14F-4D97-AF65-F5344CB8AC3E}">
        <p14:creationId xmlns:p14="http://schemas.microsoft.com/office/powerpoint/2010/main" val="314774420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3"/>
                                        </p:tgtEl>
                                        <p:attrNameLst>
                                          <p:attrName>ppt_x</p:attrName>
                                        </p:attrNameLst>
                                      </p:cBhvr>
                                      <p:tavLst>
                                        <p:tav tm="0">
                                          <p:val>
                                            <p:strVal val="ppt_x"/>
                                          </p:val>
                                        </p:tav>
                                        <p:tav tm="100000">
                                          <p:val>
                                            <p:strVal val="ppt_x"/>
                                          </p:val>
                                        </p:tav>
                                      </p:tavLst>
                                    </p:anim>
                                    <p:anim calcmode="lin" valueType="num">
                                      <p:cBhvr additive="base">
                                        <p:cTn id="7" dur="500"/>
                                        <p:tgtEl>
                                          <p:spTgt spid="13"/>
                                        </p:tgtEl>
                                        <p:attrNameLst>
                                          <p:attrName>ppt_y</p:attrName>
                                        </p:attrNameLst>
                                      </p:cBhvr>
                                      <p:tavLst>
                                        <p:tav tm="0">
                                          <p:val>
                                            <p:strVal val="ppt_y"/>
                                          </p:val>
                                        </p:tav>
                                        <p:tav tm="100000">
                                          <p:val>
                                            <p:strVal val="1+ppt_h/2"/>
                                          </p:val>
                                        </p:tav>
                                      </p:tavLst>
                                    </p:anim>
                                    <p:set>
                                      <p:cBhvr>
                                        <p:cTn id="8" dur="1" fill="hold">
                                          <p:stCondLst>
                                            <p:cond delay="4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9" restart="whenNotActive" fill="hold" evtFilter="cancelBubble" nodeType="interactiveSeq">
                <p:stCondLst>
                  <p:cond evt="onClick" delay="0">
                    <p:tgtEl>
                      <p:spTgt spid="12"/>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2"/>
                                        </p:tgtEl>
                                        <p:attrNameLst>
                                          <p:attrName>ppt_x</p:attrName>
                                        </p:attrNameLst>
                                      </p:cBhvr>
                                      <p:tavLst>
                                        <p:tav tm="0">
                                          <p:val>
                                            <p:strVal val="ppt_x"/>
                                          </p:val>
                                        </p:tav>
                                        <p:tav tm="100000">
                                          <p:val>
                                            <p:strVal val="ppt_x"/>
                                          </p:val>
                                        </p:tav>
                                      </p:tavLst>
                                    </p:anim>
                                    <p:anim calcmode="lin" valueType="num">
                                      <p:cBhvr additive="base">
                                        <p:cTn id="14" dur="500"/>
                                        <p:tgtEl>
                                          <p:spTgt spid="12"/>
                                        </p:tgtEl>
                                        <p:attrNameLst>
                                          <p:attrName>ppt_y</p:attrName>
                                        </p:attrNameLst>
                                      </p:cBhvr>
                                      <p:tavLst>
                                        <p:tav tm="0">
                                          <p:val>
                                            <p:strVal val="ppt_y"/>
                                          </p:val>
                                        </p:tav>
                                        <p:tav tm="100000">
                                          <p:val>
                                            <p:strVal val="1+ppt_h/2"/>
                                          </p:val>
                                        </p:tav>
                                      </p:tavLst>
                                    </p:anim>
                                    <p:set>
                                      <p:cBhvr>
                                        <p:cTn id="15"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16" restart="whenNotActive" fill="hold" evtFilter="cancelBubble" nodeType="interactiveSeq">
                <p:stCondLst>
                  <p:cond evt="onClick" delay="0">
                    <p:tgtEl>
                      <p:spTgt spid="3"/>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3"/>
                                        </p:tgtEl>
                                        <p:attrNameLst>
                                          <p:attrName>ppt_x</p:attrName>
                                        </p:attrNameLst>
                                      </p:cBhvr>
                                      <p:tavLst>
                                        <p:tav tm="0">
                                          <p:val>
                                            <p:strVal val="ppt_x"/>
                                          </p:val>
                                        </p:tav>
                                        <p:tav tm="100000">
                                          <p:val>
                                            <p:strVal val="ppt_x"/>
                                          </p:val>
                                        </p:tav>
                                      </p:tavLst>
                                    </p:anim>
                                    <p:anim calcmode="lin" valueType="num">
                                      <p:cBhvr additive="base">
                                        <p:cTn id="21" dur="500"/>
                                        <p:tgtEl>
                                          <p:spTgt spid="3"/>
                                        </p:tgtEl>
                                        <p:attrNameLst>
                                          <p:attrName>ppt_y</p:attrName>
                                        </p:attrNameLst>
                                      </p:cBhvr>
                                      <p:tavLst>
                                        <p:tav tm="0">
                                          <p:val>
                                            <p:strVal val="ppt_y"/>
                                          </p:val>
                                        </p:tav>
                                        <p:tav tm="100000">
                                          <p:val>
                                            <p:strVal val="1+ppt_h/2"/>
                                          </p:val>
                                        </p:tav>
                                      </p:tavLst>
                                    </p:anim>
                                    <p:set>
                                      <p:cBhvr>
                                        <p:cTn id="22"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23" restart="whenNotActive" fill="hold" evtFilter="cancelBubble" nodeType="interactiveSeq">
                <p:stCondLst>
                  <p:cond evt="onClick" delay="0">
                    <p:tgtEl>
                      <p:spTgt spid="16"/>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16"/>
                                        </p:tgtEl>
                                        <p:attrNameLst>
                                          <p:attrName>ppt_x</p:attrName>
                                        </p:attrNameLst>
                                      </p:cBhvr>
                                      <p:tavLst>
                                        <p:tav tm="0">
                                          <p:val>
                                            <p:strVal val="ppt_x"/>
                                          </p:val>
                                        </p:tav>
                                        <p:tav tm="100000">
                                          <p:val>
                                            <p:strVal val="ppt_x"/>
                                          </p:val>
                                        </p:tav>
                                      </p:tavLst>
                                    </p:anim>
                                    <p:anim calcmode="lin" valueType="num">
                                      <p:cBhvr additive="base">
                                        <p:cTn id="28" dur="500"/>
                                        <p:tgtEl>
                                          <p:spTgt spid="16"/>
                                        </p:tgtEl>
                                        <p:attrNameLst>
                                          <p:attrName>ppt_y</p:attrName>
                                        </p:attrNameLst>
                                      </p:cBhvr>
                                      <p:tavLst>
                                        <p:tav tm="0">
                                          <p:val>
                                            <p:strVal val="ppt_y"/>
                                          </p:val>
                                        </p:tav>
                                        <p:tav tm="100000">
                                          <p:val>
                                            <p:strVal val="1+ppt_h/2"/>
                                          </p:val>
                                        </p:tav>
                                      </p:tavLst>
                                    </p:anim>
                                    <p:set>
                                      <p:cBhvr>
                                        <p:cTn id="29"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0" restart="whenNotActive" fill="hold" evtFilter="cancelBubble" nodeType="interactiveSeq">
                <p:stCondLst>
                  <p:cond evt="onClick" delay="0">
                    <p:tgtEl>
                      <p:spTgt spid="18"/>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18"/>
                                        </p:tgtEl>
                                        <p:attrNameLst>
                                          <p:attrName>ppt_x</p:attrName>
                                        </p:attrNameLst>
                                      </p:cBhvr>
                                      <p:tavLst>
                                        <p:tav tm="0">
                                          <p:val>
                                            <p:strVal val="ppt_x"/>
                                          </p:val>
                                        </p:tav>
                                        <p:tav tm="100000">
                                          <p:val>
                                            <p:strVal val="ppt_x"/>
                                          </p:val>
                                        </p:tav>
                                      </p:tavLst>
                                    </p:anim>
                                    <p:anim calcmode="lin" valueType="num">
                                      <p:cBhvr additive="base">
                                        <p:cTn id="35" dur="500"/>
                                        <p:tgtEl>
                                          <p:spTgt spid="18"/>
                                        </p:tgtEl>
                                        <p:attrNameLst>
                                          <p:attrName>ppt_y</p:attrName>
                                        </p:attrNameLst>
                                      </p:cBhvr>
                                      <p:tavLst>
                                        <p:tav tm="0">
                                          <p:val>
                                            <p:strVal val="ppt_y"/>
                                          </p:val>
                                        </p:tav>
                                        <p:tav tm="100000">
                                          <p:val>
                                            <p:strVal val="1+ppt_h/2"/>
                                          </p:val>
                                        </p:tav>
                                      </p:tavLst>
                                    </p:anim>
                                    <p:set>
                                      <p:cBhvr>
                                        <p:cTn id="36" dur="1" fill="hold">
                                          <p:stCondLst>
                                            <p:cond delay="4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37" restart="whenNotActive" fill="hold" evtFilter="cancelBubble" nodeType="interactiveSeq">
                <p:stCondLst>
                  <p:cond evt="onClick" delay="0">
                    <p:tgtEl>
                      <p:spTgt spid="1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17"/>
                                        </p:tgtEl>
                                        <p:attrNameLst>
                                          <p:attrName>ppt_x</p:attrName>
                                        </p:attrNameLst>
                                      </p:cBhvr>
                                      <p:tavLst>
                                        <p:tav tm="0">
                                          <p:val>
                                            <p:strVal val="ppt_x"/>
                                          </p:val>
                                        </p:tav>
                                        <p:tav tm="100000">
                                          <p:val>
                                            <p:strVal val="ppt_x"/>
                                          </p:val>
                                        </p:tav>
                                      </p:tavLst>
                                    </p:anim>
                                    <p:anim calcmode="lin" valueType="num">
                                      <p:cBhvr additive="base">
                                        <p:cTn id="42" dur="500"/>
                                        <p:tgtEl>
                                          <p:spTgt spid="17"/>
                                        </p:tgtEl>
                                        <p:attrNameLst>
                                          <p:attrName>ppt_y</p:attrName>
                                        </p:attrNameLst>
                                      </p:cBhvr>
                                      <p:tavLst>
                                        <p:tav tm="0">
                                          <p:val>
                                            <p:strVal val="ppt_y"/>
                                          </p:val>
                                        </p:tav>
                                        <p:tav tm="100000">
                                          <p:val>
                                            <p:strVal val="1+ppt_h/2"/>
                                          </p:val>
                                        </p:tav>
                                      </p:tavLst>
                                    </p:anim>
                                    <p:set>
                                      <p:cBhvr>
                                        <p:cTn id="43" dur="1" fill="hold">
                                          <p:stCondLst>
                                            <p:cond delay="4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113088" y="5564481"/>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0070C0"/>
                </a:solidFill>
                <a:latin typeface="Arial-Rounded" pitchFamily="34" charset="0"/>
                <a:ea typeface="Arial-Rounded" pitchFamily="34" charset="0"/>
                <a:cs typeface="Arial-Rounded" pitchFamily="34" charset="0"/>
              </a:rPr>
              <a:t>quả mít</a:t>
            </a:r>
          </a:p>
        </p:txBody>
      </p:sp>
      <p:grpSp>
        <p:nvGrpSpPr>
          <p:cNvPr id="6" name="Group 5"/>
          <p:cNvGrpSpPr/>
          <p:nvPr/>
        </p:nvGrpSpPr>
        <p:grpSpPr>
          <a:xfrm>
            <a:off x="6074742" y="5410200"/>
            <a:ext cx="2673177" cy="1859485"/>
            <a:chOff x="1919413" y="5235219"/>
            <a:chExt cx="2209237" cy="1859485"/>
          </a:xfrm>
        </p:grpSpPr>
        <p:sp>
          <p:nvSpPr>
            <p:cNvPr id="7" name="Title 1"/>
            <p:cNvSpPr txBox="1">
              <a:spLocks/>
            </p:cNvSpPr>
            <p:nvPr/>
          </p:nvSpPr>
          <p:spPr>
            <a:xfrm>
              <a:off x="2453139" y="5235219"/>
              <a:ext cx="1595393" cy="895126"/>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rgbClr val="FF0000"/>
                  </a:solidFill>
                  <a:latin typeface="Arial-Rounded" pitchFamily="34" charset="0"/>
                  <a:ea typeface="Arial-Rounded" pitchFamily="34" charset="0"/>
                  <a:cs typeface="Arial-Rounded" pitchFamily="34" charset="0"/>
                </a:rPr>
                <a:t>t</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4692"/>
            <a:stretch/>
          </p:blipFill>
          <p:spPr bwMode="auto">
            <a:xfrm>
              <a:off x="1919413" y="5387414"/>
              <a:ext cx="2209237" cy="1707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6146" name="Picture 2" descr="Quá trình quả mít chín như thế nào? - Blog chia se kien thuc nong nghiep"/>
          <p:cNvPicPr>
            <a:picLocks noChangeAspect="1" noChangeArrowheads="1"/>
          </p:cNvPicPr>
          <p:nvPr/>
        </p:nvPicPr>
        <p:blipFill>
          <a:blip r:embed="rId4">
            <a:extLst>
              <a:ext uri="{BEBA8EAE-BF5A-486C-A8C5-ECC9F3942E4B}">
                <a14:imgProps xmlns:a14="http://schemas.microsoft.com/office/drawing/2010/main">
                  <a14:imgLayer r:embed="rId5">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3043253" y="609600"/>
            <a:ext cx="5972358" cy="4479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1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txBox="1">
            <a:spLocks/>
          </p:cNvSpPr>
          <p:nvPr/>
        </p:nvSpPr>
        <p:spPr>
          <a:xfrm>
            <a:off x="34139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bồ kết</a:t>
            </a:r>
          </a:p>
        </p:txBody>
      </p:sp>
      <p:sp>
        <p:nvSpPr>
          <p:cNvPr id="16" name="Title 1"/>
          <p:cNvSpPr txBox="1">
            <a:spLocks/>
          </p:cNvSpPr>
          <p:nvPr/>
        </p:nvSpPr>
        <p:spPr>
          <a:xfrm>
            <a:off x="-319881" y="4719096"/>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con vẹt</a:t>
            </a:r>
          </a:p>
        </p:txBody>
      </p:sp>
      <p:sp>
        <p:nvSpPr>
          <p:cNvPr id="8" name="Title 1"/>
          <p:cNvSpPr txBox="1">
            <a:spLocks/>
          </p:cNvSpPr>
          <p:nvPr/>
        </p:nvSpPr>
        <p:spPr>
          <a:xfrm>
            <a:off x="7300119" y="4719096"/>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quả mít</a:t>
            </a:r>
          </a:p>
        </p:txBody>
      </p:sp>
      <p:pic>
        <p:nvPicPr>
          <p:cNvPr id="10" name="Picture 2" descr="Quá trình quả mít chín như thế nào? - Blog chia se kien thuc nong nghiep"/>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88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8333986" y="1676400"/>
            <a:ext cx="3418666" cy="2564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5 Công Dụng Bất Ngờ Của Trái Bồ K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6299" y="1657350"/>
            <a:ext cx="3541640" cy="2564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Scarlet Macaw (Ara macao). | Aves exóticas, Loros, Pinturas floral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00802" y="1676400"/>
            <a:ext cx="2041034" cy="25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578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1"/>
          <p:cNvSpPr txBox="1">
            <a:spLocks/>
          </p:cNvSpPr>
          <p:nvPr/>
        </p:nvSpPr>
        <p:spPr>
          <a:xfrm>
            <a:off x="1908063" y="31242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két</a:t>
            </a:r>
          </a:p>
        </p:txBody>
      </p:sp>
      <p:sp>
        <p:nvSpPr>
          <p:cNvPr id="33" name="Title 1"/>
          <p:cNvSpPr txBox="1">
            <a:spLocks/>
          </p:cNvSpPr>
          <p:nvPr/>
        </p:nvSpPr>
        <p:spPr>
          <a:xfrm>
            <a:off x="4929536" y="3145709"/>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sét</a:t>
            </a:r>
          </a:p>
        </p:txBody>
      </p:sp>
      <p:sp>
        <p:nvSpPr>
          <p:cNvPr id="34" name="Title 1"/>
          <p:cNvSpPr txBox="1">
            <a:spLocks/>
          </p:cNvSpPr>
          <p:nvPr/>
        </p:nvSpPr>
        <p:spPr>
          <a:xfrm>
            <a:off x="7898004" y="31419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vẹt</a:t>
            </a:r>
          </a:p>
        </p:txBody>
      </p:sp>
      <p:sp>
        <p:nvSpPr>
          <p:cNvPr id="38" name="Title 1"/>
          <p:cNvSpPr txBox="1">
            <a:spLocks/>
          </p:cNvSpPr>
          <p:nvPr/>
        </p:nvSpPr>
        <p:spPr>
          <a:xfrm>
            <a:off x="1908063" y="4038600"/>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dệt</a:t>
            </a:r>
          </a:p>
        </p:txBody>
      </p:sp>
      <p:sp>
        <p:nvSpPr>
          <p:cNvPr id="39" name="Title 1"/>
          <p:cNvSpPr txBox="1">
            <a:spLocks/>
          </p:cNvSpPr>
          <p:nvPr/>
        </p:nvSpPr>
        <p:spPr>
          <a:xfrm>
            <a:off x="4929536" y="4060109"/>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nết</a:t>
            </a:r>
          </a:p>
        </p:txBody>
      </p:sp>
      <p:sp>
        <p:nvSpPr>
          <p:cNvPr id="40" name="Title 1"/>
          <p:cNvSpPr txBox="1">
            <a:spLocks/>
          </p:cNvSpPr>
          <p:nvPr/>
        </p:nvSpPr>
        <p:spPr>
          <a:xfrm>
            <a:off x="7898004" y="405635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tết</a:t>
            </a:r>
          </a:p>
        </p:txBody>
      </p:sp>
      <p:sp>
        <p:nvSpPr>
          <p:cNvPr id="58" name="Title 1"/>
          <p:cNvSpPr txBox="1">
            <a:spLocks/>
          </p:cNvSpPr>
          <p:nvPr/>
        </p:nvSpPr>
        <p:spPr>
          <a:xfrm>
            <a:off x="1908063" y="4875138"/>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lít</a:t>
            </a:r>
          </a:p>
        </p:txBody>
      </p:sp>
      <p:sp>
        <p:nvSpPr>
          <p:cNvPr id="59" name="Title 1"/>
          <p:cNvSpPr txBox="1">
            <a:spLocks/>
          </p:cNvSpPr>
          <p:nvPr/>
        </p:nvSpPr>
        <p:spPr>
          <a:xfrm>
            <a:off x="4929536" y="4884290"/>
            <a:ext cx="2123468"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mít</a:t>
            </a:r>
          </a:p>
        </p:txBody>
      </p:sp>
      <p:sp>
        <p:nvSpPr>
          <p:cNvPr id="60" name="Title 1"/>
          <p:cNvSpPr txBox="1">
            <a:spLocks/>
          </p:cNvSpPr>
          <p:nvPr/>
        </p:nvSpPr>
        <p:spPr>
          <a:xfrm>
            <a:off x="7898004" y="4880539"/>
            <a:ext cx="2335815" cy="54255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rgbClr val="0070C0"/>
                </a:solidFill>
                <a:latin typeface="Arial-Rounded" pitchFamily="34" charset="0"/>
                <a:ea typeface="Arial-Rounded" pitchFamily="34" charset="0"/>
                <a:cs typeface="Arial-Rounded" pitchFamily="34" charset="0"/>
              </a:rPr>
              <a:t>vịt</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0790" y="19050"/>
            <a:ext cx="4839494" cy="3506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txBox="1">
            <a:spLocks/>
          </p:cNvSpPr>
          <p:nvPr/>
        </p:nvSpPr>
        <p:spPr>
          <a:xfrm>
            <a:off x="3337719" y="58395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bồ kết</a:t>
            </a:r>
          </a:p>
        </p:txBody>
      </p:sp>
      <p:sp>
        <p:nvSpPr>
          <p:cNvPr id="20" name="Title 1"/>
          <p:cNvSpPr txBox="1">
            <a:spLocks/>
          </p:cNvSpPr>
          <p:nvPr/>
        </p:nvSpPr>
        <p:spPr>
          <a:xfrm>
            <a:off x="-396081" y="5839555"/>
            <a:ext cx="49530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con vẹt</a:t>
            </a:r>
          </a:p>
        </p:txBody>
      </p:sp>
      <p:sp>
        <p:nvSpPr>
          <p:cNvPr id="21" name="Title 1"/>
          <p:cNvSpPr txBox="1">
            <a:spLocks/>
          </p:cNvSpPr>
          <p:nvPr/>
        </p:nvSpPr>
        <p:spPr>
          <a:xfrm>
            <a:off x="7223919" y="5839555"/>
            <a:ext cx="5486400"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solidFill>
                  <a:srgbClr val="0070C0"/>
                </a:solidFill>
                <a:latin typeface="Arial-Rounded" pitchFamily="34" charset="0"/>
                <a:ea typeface="Arial-Rounded" pitchFamily="34" charset="0"/>
                <a:cs typeface="Arial-Rounded" pitchFamily="34" charset="0"/>
              </a:rPr>
              <a:t>quả mít</a:t>
            </a:r>
          </a:p>
        </p:txBody>
      </p:sp>
    </p:spTree>
    <p:extLst>
      <p:ext uri="{BB962C8B-B14F-4D97-AF65-F5344CB8AC3E}">
        <p14:creationId xmlns:p14="http://schemas.microsoft.com/office/powerpoint/2010/main" val="8612649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32228643"/>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grpSp>
        <p:nvGrpSpPr>
          <p:cNvPr id="12" name="Group 11"/>
          <p:cNvGrpSpPr/>
          <p:nvPr/>
        </p:nvGrpSpPr>
        <p:grpSpPr>
          <a:xfrm>
            <a:off x="-84357" y="76202"/>
            <a:ext cx="6756905" cy="941185"/>
            <a:chOff x="63500" y="1429216"/>
            <a:chExt cx="5080245" cy="705889"/>
          </a:xfrm>
        </p:grpSpPr>
        <p:sp>
          <p:nvSpPr>
            <p:cNvPr id="13" name="Rounded Rectangle 12"/>
            <p:cNvSpPr/>
            <p:nvPr/>
          </p:nvSpPr>
          <p:spPr>
            <a:xfrm>
              <a:off x="384357" y="1429216"/>
              <a:ext cx="4759388"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Hướng dẫn viết bảng</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4</a:t>
              </a:r>
            </a:p>
          </p:txBody>
        </p:sp>
      </p:grpSp>
      <p:sp>
        <p:nvSpPr>
          <p:cNvPr id="7" name="TextBox 6"/>
          <p:cNvSpPr txBox="1"/>
          <p:nvPr/>
        </p:nvSpPr>
        <p:spPr>
          <a:xfrm>
            <a:off x="3032919" y="1651953"/>
            <a:ext cx="8051865" cy="4524118"/>
          </a:xfrm>
          <a:prstGeom prst="rect">
            <a:avLst/>
          </a:prstGeom>
          <a:noFill/>
        </p:spPr>
        <p:txBody>
          <a:bodyPr wrap="square" lIns="121725" tIns="60862" rIns="121725" bIns="60862" rtlCol="0">
            <a:spAutoFit/>
          </a:bodyPr>
          <a:lstStyle/>
          <a:p>
            <a:r>
              <a:rPr lang="en-US" sz="28600" dirty="0">
                <a:solidFill>
                  <a:srgbClr val="FF0000"/>
                </a:solidFill>
                <a:latin typeface="HP001 4 hàng"/>
              </a:rPr>
              <a:t>et</a:t>
            </a:r>
            <a:r>
              <a:rPr lang="el-GR" sz="28600" dirty="0">
                <a:solidFill>
                  <a:srgbClr val="FF0000"/>
                </a:solidFill>
                <a:latin typeface="HP001 4 hàng"/>
              </a:rPr>
              <a:t> </a:t>
            </a:r>
            <a:r>
              <a:rPr lang="en-US" sz="28600" dirty="0">
                <a:solidFill>
                  <a:srgbClr val="FF0000"/>
                </a:solidFill>
                <a:latin typeface="HP001 4 hàng"/>
              </a:rPr>
              <a:t> </a:t>
            </a:r>
            <a:r>
              <a:rPr lang="el-GR" sz="28600" dirty="0">
                <a:solidFill>
                  <a:srgbClr val="FF0000"/>
                </a:solidFill>
                <a:latin typeface="HP001 4 hàng"/>
              </a:rPr>
              <a:t> </a:t>
            </a:r>
            <a:endParaRPr lang="en-US" sz="28600" dirty="0">
              <a:solidFill>
                <a:srgbClr val="FF0000"/>
              </a:solidFill>
              <a:latin typeface="HP001 4 hàng" pitchFamily="34" charset="0"/>
            </a:endParaRPr>
          </a:p>
        </p:txBody>
      </p:sp>
      <p:sp>
        <p:nvSpPr>
          <p:cNvPr id="8" name="TextBox 7"/>
          <p:cNvSpPr txBox="1"/>
          <p:nvPr/>
        </p:nvSpPr>
        <p:spPr>
          <a:xfrm>
            <a:off x="7407069" y="3009902"/>
            <a:ext cx="5417550" cy="2277349"/>
          </a:xfrm>
          <a:prstGeom prst="rect">
            <a:avLst/>
          </a:prstGeom>
          <a:noFill/>
        </p:spPr>
        <p:txBody>
          <a:bodyPr wrap="square" lIns="121725" tIns="60862" rIns="121725" bIns="60862" rtlCol="0">
            <a:spAutoFit/>
          </a:bodyPr>
          <a:lstStyle/>
          <a:p>
            <a:r>
              <a:rPr lang="el-GR" sz="14000" dirty="0">
                <a:solidFill>
                  <a:srgbClr val="FF0000"/>
                </a:solidFill>
                <a:latin typeface="HP001 4 hàng"/>
              </a:rPr>
              <a:t> </a:t>
            </a:r>
            <a:r>
              <a:rPr lang="el-GR" sz="14000" dirty="0">
                <a:solidFill>
                  <a:srgbClr val="FF0000"/>
                </a:solidFill>
                <a:latin typeface="HP001 4 hàng" pitchFamily="34" charset="0"/>
              </a:rPr>
              <a:t> </a:t>
            </a:r>
            <a:r>
              <a:rPr lang="en-US" sz="14000" dirty="0">
                <a:solidFill>
                  <a:srgbClr val="FF0000"/>
                </a:solidFill>
                <a:latin typeface="HP001 4 hàng" pitchFamily="34" charset="0"/>
              </a:rPr>
              <a:t> </a:t>
            </a:r>
          </a:p>
        </p:txBody>
      </p:sp>
    </p:spTree>
    <p:extLst>
      <p:ext uri="{BB962C8B-B14F-4D97-AF65-F5344CB8AC3E}">
        <p14:creationId xmlns:p14="http://schemas.microsoft.com/office/powerpoint/2010/main" val="3539561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66512687"/>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3056669" y="1631257"/>
            <a:ext cx="8051865" cy="4524118"/>
          </a:xfrm>
          <a:prstGeom prst="rect">
            <a:avLst/>
          </a:prstGeom>
          <a:noFill/>
        </p:spPr>
        <p:txBody>
          <a:bodyPr wrap="square" lIns="121725" tIns="60862" rIns="121725" bIns="60862" rtlCol="0">
            <a:spAutoFit/>
          </a:bodyPr>
          <a:lstStyle/>
          <a:p>
            <a:r>
              <a:rPr lang="en-US" sz="28600" dirty="0" err="1">
                <a:solidFill>
                  <a:srgbClr val="FF0000"/>
                </a:solidFill>
                <a:latin typeface="HP001 4 hàng"/>
              </a:rPr>
              <a:t>êt</a:t>
            </a:r>
            <a:endParaRPr lang="en-US" sz="28600" dirty="0">
              <a:solidFill>
                <a:srgbClr val="FF0000"/>
              </a:solidFill>
              <a:latin typeface="HP001 4 hàng" pitchFamily="34" charset="0"/>
            </a:endParaRPr>
          </a:p>
        </p:txBody>
      </p:sp>
    </p:spTree>
    <p:extLst>
      <p:ext uri="{BB962C8B-B14F-4D97-AF65-F5344CB8AC3E}">
        <p14:creationId xmlns:p14="http://schemas.microsoft.com/office/powerpoint/2010/main" val="10819046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556420316"/>
              </p:ext>
            </p:extLst>
          </p:nvPr>
        </p:nvGraphicFramePr>
        <p:xfrm>
          <a:off x="215396" y="762000"/>
          <a:ext cx="11704320" cy="5852160"/>
        </p:xfrm>
        <a:graphic>
          <a:graphicData uri="http://schemas.openxmlformats.org/drawingml/2006/table">
            <a:tbl>
              <a:tblPr firstRow="1" bandRow="1">
                <a:tableStyleId>{5C22544A-7EE6-4342-B048-85BDC9FD1C3A}</a:tableStyleId>
              </a:tblPr>
              <a:tblGrid>
                <a:gridCol w="731520">
                  <a:extLst>
                    <a:ext uri="{9D8B030D-6E8A-4147-A177-3AD203B41FA5}">
                      <a16:colId xmlns:a16="http://schemas.microsoft.com/office/drawing/2014/main" val="20000"/>
                    </a:ext>
                  </a:extLst>
                </a:gridCol>
                <a:gridCol w="731520">
                  <a:extLst>
                    <a:ext uri="{9D8B030D-6E8A-4147-A177-3AD203B41FA5}">
                      <a16:colId xmlns:a16="http://schemas.microsoft.com/office/drawing/2014/main" val="20001"/>
                    </a:ext>
                  </a:extLst>
                </a:gridCol>
                <a:gridCol w="731520">
                  <a:extLst>
                    <a:ext uri="{9D8B030D-6E8A-4147-A177-3AD203B41FA5}">
                      <a16:colId xmlns:a16="http://schemas.microsoft.com/office/drawing/2014/main" val="20002"/>
                    </a:ext>
                  </a:extLst>
                </a:gridCol>
                <a:gridCol w="731520">
                  <a:extLst>
                    <a:ext uri="{9D8B030D-6E8A-4147-A177-3AD203B41FA5}">
                      <a16:colId xmlns:a16="http://schemas.microsoft.com/office/drawing/2014/main" val="20003"/>
                    </a:ext>
                  </a:extLst>
                </a:gridCol>
                <a:gridCol w="731520">
                  <a:extLst>
                    <a:ext uri="{9D8B030D-6E8A-4147-A177-3AD203B41FA5}">
                      <a16:colId xmlns:a16="http://schemas.microsoft.com/office/drawing/2014/main" val="20004"/>
                    </a:ext>
                  </a:extLst>
                </a:gridCol>
                <a:gridCol w="731520">
                  <a:extLst>
                    <a:ext uri="{9D8B030D-6E8A-4147-A177-3AD203B41FA5}">
                      <a16:colId xmlns:a16="http://schemas.microsoft.com/office/drawing/2014/main" val="20005"/>
                    </a:ext>
                  </a:extLst>
                </a:gridCol>
                <a:gridCol w="731520">
                  <a:extLst>
                    <a:ext uri="{9D8B030D-6E8A-4147-A177-3AD203B41FA5}">
                      <a16:colId xmlns:a16="http://schemas.microsoft.com/office/drawing/2014/main" val="20006"/>
                    </a:ext>
                  </a:extLst>
                </a:gridCol>
                <a:gridCol w="731520">
                  <a:extLst>
                    <a:ext uri="{9D8B030D-6E8A-4147-A177-3AD203B41FA5}">
                      <a16:colId xmlns:a16="http://schemas.microsoft.com/office/drawing/2014/main" val="20007"/>
                    </a:ext>
                  </a:extLst>
                </a:gridCol>
                <a:gridCol w="731520">
                  <a:extLst>
                    <a:ext uri="{9D8B030D-6E8A-4147-A177-3AD203B41FA5}">
                      <a16:colId xmlns:a16="http://schemas.microsoft.com/office/drawing/2014/main" val="20008"/>
                    </a:ext>
                  </a:extLst>
                </a:gridCol>
                <a:gridCol w="731520">
                  <a:extLst>
                    <a:ext uri="{9D8B030D-6E8A-4147-A177-3AD203B41FA5}">
                      <a16:colId xmlns:a16="http://schemas.microsoft.com/office/drawing/2014/main" val="20009"/>
                    </a:ext>
                  </a:extLst>
                </a:gridCol>
                <a:gridCol w="731520">
                  <a:extLst>
                    <a:ext uri="{9D8B030D-6E8A-4147-A177-3AD203B41FA5}">
                      <a16:colId xmlns:a16="http://schemas.microsoft.com/office/drawing/2014/main" val="20010"/>
                    </a:ext>
                  </a:extLst>
                </a:gridCol>
                <a:gridCol w="731520">
                  <a:extLst>
                    <a:ext uri="{9D8B030D-6E8A-4147-A177-3AD203B41FA5}">
                      <a16:colId xmlns:a16="http://schemas.microsoft.com/office/drawing/2014/main" val="20011"/>
                    </a:ext>
                  </a:extLst>
                </a:gridCol>
                <a:gridCol w="731520">
                  <a:extLst>
                    <a:ext uri="{9D8B030D-6E8A-4147-A177-3AD203B41FA5}">
                      <a16:colId xmlns:a16="http://schemas.microsoft.com/office/drawing/2014/main" val="20012"/>
                    </a:ext>
                  </a:extLst>
                </a:gridCol>
                <a:gridCol w="731520">
                  <a:extLst>
                    <a:ext uri="{9D8B030D-6E8A-4147-A177-3AD203B41FA5}">
                      <a16:colId xmlns:a16="http://schemas.microsoft.com/office/drawing/2014/main" val="20013"/>
                    </a:ext>
                  </a:extLst>
                </a:gridCol>
                <a:gridCol w="731520">
                  <a:extLst>
                    <a:ext uri="{9D8B030D-6E8A-4147-A177-3AD203B41FA5}">
                      <a16:colId xmlns:a16="http://schemas.microsoft.com/office/drawing/2014/main" val="20014"/>
                    </a:ext>
                  </a:extLst>
                </a:gridCol>
                <a:gridCol w="731520">
                  <a:extLst>
                    <a:ext uri="{9D8B030D-6E8A-4147-A177-3AD203B41FA5}">
                      <a16:colId xmlns:a16="http://schemas.microsoft.com/office/drawing/2014/main" val="20015"/>
                    </a:ext>
                  </a:extLst>
                </a:gridCol>
              </a:tblGrid>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952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731520">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38100"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9525" cap="flat" cmpd="sng" algn="ctr">
                      <a:solidFill>
                        <a:schemeClr val="tx1"/>
                      </a:solidFill>
                      <a:prstDash val="sysDash"/>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tc>
                  <a:txBody>
                    <a:bodyPr/>
                    <a:lstStyle/>
                    <a:p>
                      <a:endParaRPr lang="en-US" sz="2400"/>
                    </a:p>
                  </a:txBody>
                  <a:tcPr marL="118041" marR="118041" marT="59167" marB="59167">
                    <a:lnL w="9525" cap="flat" cmpd="sng" algn="ctr">
                      <a:solidFill>
                        <a:schemeClr val="tx1"/>
                      </a:solidFill>
                      <a:prstDash val="sysDash"/>
                      <a:round/>
                      <a:headEnd type="none" w="med" len="med"/>
                      <a:tailEnd type="none" w="med" len="med"/>
                    </a:lnL>
                    <a:lnR w="38100" cap="flat" cmpd="sng" algn="ctr">
                      <a:solidFill>
                        <a:schemeClr val="tx1"/>
                      </a:solidFill>
                      <a:prstDash val="solid"/>
                      <a:round/>
                      <a:headEnd type="none" w="med" len="med"/>
                      <a:tailEnd type="none" w="med" len="med"/>
                    </a:lnR>
                    <a:lnT w="9525" cap="flat" cmpd="sng" algn="ctr">
                      <a:solidFill>
                        <a:schemeClr val="tx1"/>
                      </a:solidFill>
                      <a:prstDash val="sysDash"/>
                      <a:round/>
                      <a:headEnd type="none" w="med" len="med"/>
                      <a:tailEnd type="none" w="med" len="med"/>
                    </a:lnT>
                    <a:lnB w="3175" cap="flat" cmpd="sng" algn="ctr">
                      <a:solidFill>
                        <a:schemeClr val="tx1"/>
                      </a:solidFill>
                      <a:prstDash val="sysDash"/>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bl>
          </a:graphicData>
        </a:graphic>
      </p:graphicFrame>
      <p:sp>
        <p:nvSpPr>
          <p:cNvPr id="7" name="TextBox 6"/>
          <p:cNvSpPr txBox="1"/>
          <p:nvPr/>
        </p:nvSpPr>
        <p:spPr>
          <a:xfrm>
            <a:off x="2923069" y="1623950"/>
            <a:ext cx="8051865" cy="4524118"/>
          </a:xfrm>
          <a:prstGeom prst="rect">
            <a:avLst/>
          </a:prstGeom>
          <a:noFill/>
        </p:spPr>
        <p:txBody>
          <a:bodyPr wrap="square" lIns="121725" tIns="60862" rIns="121725" bIns="60862" rtlCol="0">
            <a:spAutoFit/>
          </a:bodyPr>
          <a:lstStyle/>
          <a:p>
            <a:r>
              <a:rPr lang="en-US" sz="28600" dirty="0">
                <a:solidFill>
                  <a:srgbClr val="FF0000"/>
                </a:solidFill>
                <a:latin typeface="HP001 4 hàng"/>
              </a:rPr>
              <a:t>it  </a:t>
            </a:r>
            <a:r>
              <a:rPr lang="el-GR" sz="28600" dirty="0">
                <a:solidFill>
                  <a:srgbClr val="FF0000"/>
                </a:solidFill>
                <a:latin typeface="HP001 4 hàng"/>
              </a:rPr>
              <a:t> </a:t>
            </a:r>
            <a:endParaRPr lang="en-US" sz="28600" dirty="0">
              <a:solidFill>
                <a:srgbClr val="FF0000"/>
              </a:solidFill>
              <a:latin typeface="HP001 4 hàng" pitchFamily="34" charset="0"/>
            </a:endParaRPr>
          </a:p>
        </p:txBody>
      </p:sp>
    </p:spTree>
    <p:extLst>
      <p:ext uri="{BB962C8B-B14F-4D97-AF65-F5344CB8AC3E}">
        <p14:creationId xmlns:p14="http://schemas.microsoft.com/office/powerpoint/2010/main" val="1936354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830699907"/>
              </p:ext>
            </p:extLst>
          </p:nvPr>
        </p:nvGraphicFramePr>
        <p:xfrm>
          <a:off x="215396" y="937646"/>
          <a:ext cx="11887200" cy="5486400"/>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gridCol w="457200">
                  <a:extLst>
                    <a:ext uri="{9D8B030D-6E8A-4147-A177-3AD203B41FA5}">
                      <a16:colId xmlns:a16="http://schemas.microsoft.com/office/drawing/2014/main" val="20006"/>
                    </a:ext>
                  </a:extLst>
                </a:gridCol>
                <a:gridCol w="4572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4572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gridCol w="457200">
                  <a:extLst>
                    <a:ext uri="{9D8B030D-6E8A-4147-A177-3AD203B41FA5}">
                      <a16:colId xmlns:a16="http://schemas.microsoft.com/office/drawing/2014/main" val="20016"/>
                    </a:ext>
                  </a:extLst>
                </a:gridCol>
                <a:gridCol w="457200">
                  <a:extLst>
                    <a:ext uri="{9D8B030D-6E8A-4147-A177-3AD203B41FA5}">
                      <a16:colId xmlns:a16="http://schemas.microsoft.com/office/drawing/2014/main" val="20017"/>
                    </a:ext>
                  </a:extLst>
                </a:gridCol>
                <a:gridCol w="457200">
                  <a:extLst>
                    <a:ext uri="{9D8B030D-6E8A-4147-A177-3AD203B41FA5}">
                      <a16:colId xmlns:a16="http://schemas.microsoft.com/office/drawing/2014/main" val="20018"/>
                    </a:ext>
                  </a:extLst>
                </a:gridCol>
                <a:gridCol w="457200">
                  <a:extLst>
                    <a:ext uri="{9D8B030D-6E8A-4147-A177-3AD203B41FA5}">
                      <a16:colId xmlns:a16="http://schemas.microsoft.com/office/drawing/2014/main" val="20019"/>
                    </a:ext>
                  </a:extLst>
                </a:gridCol>
                <a:gridCol w="457200">
                  <a:extLst>
                    <a:ext uri="{9D8B030D-6E8A-4147-A177-3AD203B41FA5}">
                      <a16:colId xmlns:a16="http://schemas.microsoft.com/office/drawing/2014/main" val="20020"/>
                    </a:ext>
                  </a:extLst>
                </a:gridCol>
                <a:gridCol w="457200">
                  <a:extLst>
                    <a:ext uri="{9D8B030D-6E8A-4147-A177-3AD203B41FA5}">
                      <a16:colId xmlns:a16="http://schemas.microsoft.com/office/drawing/2014/main" val="20021"/>
                    </a:ext>
                  </a:extLst>
                </a:gridCol>
                <a:gridCol w="457200">
                  <a:extLst>
                    <a:ext uri="{9D8B030D-6E8A-4147-A177-3AD203B41FA5}">
                      <a16:colId xmlns:a16="http://schemas.microsoft.com/office/drawing/2014/main" val="20022"/>
                    </a:ext>
                  </a:extLst>
                </a:gridCol>
                <a:gridCol w="457200">
                  <a:extLst>
                    <a:ext uri="{9D8B030D-6E8A-4147-A177-3AD203B41FA5}">
                      <a16:colId xmlns:a16="http://schemas.microsoft.com/office/drawing/2014/main" val="20023"/>
                    </a:ext>
                  </a:extLst>
                </a:gridCol>
                <a:gridCol w="457200">
                  <a:extLst>
                    <a:ext uri="{9D8B030D-6E8A-4147-A177-3AD203B41FA5}">
                      <a16:colId xmlns:a16="http://schemas.microsoft.com/office/drawing/2014/main" val="20024"/>
                    </a:ext>
                  </a:extLst>
                </a:gridCol>
                <a:gridCol w="457200">
                  <a:extLst>
                    <a:ext uri="{9D8B030D-6E8A-4147-A177-3AD203B41FA5}">
                      <a16:colId xmlns:a16="http://schemas.microsoft.com/office/drawing/2014/main" val="20025"/>
                    </a:ext>
                  </a:extLst>
                </a:gridCol>
              </a:tblGrid>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31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457200">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3175" cap="flat" cmpd="sng" algn="ctr">
                      <a:solidFill>
                        <a:schemeClr val="bg1">
                          <a:lumMod val="75000"/>
                        </a:schemeClr>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3175" cap="flat" cmpd="sng" algn="ctr">
                      <a:solidFill>
                        <a:schemeClr val="bg1">
                          <a:lumMod val="75000"/>
                        </a:schemeClr>
                      </a:solidFill>
                      <a:prstDash val="solid"/>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28575" cap="flat" cmpd="sng" algn="ctr">
                      <a:solidFill>
                        <a:schemeClr val="tx1"/>
                      </a:solidFill>
                      <a:prstDash val="solid"/>
                      <a:round/>
                      <a:headEnd type="none" w="med" len="med"/>
                      <a:tailEnd type="none" w="med" len="med"/>
                    </a:lnL>
                    <a:lnR w="9525" cap="flat" cmpd="sng" algn="ctr">
                      <a:solidFill>
                        <a:schemeClr val="tx1"/>
                      </a:solidFill>
                      <a:prstDash val="sysDash"/>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800"/>
                    </a:p>
                  </a:txBody>
                  <a:tcPr marL="88750" marR="88750" marT="44375" marB="44375">
                    <a:lnL w="9525" cap="flat" cmpd="sng" algn="ctr">
                      <a:solidFill>
                        <a:schemeClr val="tx1"/>
                      </a:solidFill>
                      <a:prstDash val="sysDash"/>
                      <a:round/>
                      <a:headEnd type="none" w="med" len="med"/>
                      <a:tailEnd type="none" w="med" len="med"/>
                    </a:lnL>
                    <a:lnR w="28575" cap="flat" cmpd="sng" algn="ctr">
                      <a:solidFill>
                        <a:schemeClr val="tx1"/>
                      </a:solidFill>
                      <a:prstDash val="solid"/>
                      <a:round/>
                      <a:headEnd type="none" w="med" len="med"/>
                      <a:tailEnd type="none" w="med" len="med"/>
                    </a:lnR>
                    <a:lnT w="3175" cap="flat" cmpd="sng" algn="ctr">
                      <a:solidFill>
                        <a:schemeClr val="bg1">
                          <a:lumMod val="75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grpSp>
        <p:nvGrpSpPr>
          <p:cNvPr id="12" name="Group 11"/>
          <p:cNvGrpSpPr/>
          <p:nvPr/>
        </p:nvGrpSpPr>
        <p:grpSpPr>
          <a:xfrm>
            <a:off x="215396" y="203422"/>
            <a:ext cx="3382243" cy="941185"/>
            <a:chOff x="63500" y="1429216"/>
            <a:chExt cx="2542972" cy="705889"/>
          </a:xfrm>
        </p:grpSpPr>
        <p:sp>
          <p:nvSpPr>
            <p:cNvPr id="13" name="Rounded Rectangle 12"/>
            <p:cNvSpPr/>
            <p:nvPr/>
          </p:nvSpPr>
          <p:spPr>
            <a:xfrm>
              <a:off x="384357" y="1429216"/>
              <a:ext cx="222211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Viết vở</a:t>
              </a:r>
            </a:p>
          </p:txBody>
        </p:sp>
        <p:sp>
          <p:nvSpPr>
            <p:cNvPr id="14" name="Oval 1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5</a:t>
              </a:r>
            </a:p>
          </p:txBody>
        </p:sp>
      </p:grpSp>
      <p:sp>
        <p:nvSpPr>
          <p:cNvPr id="9" name="TextBox 8"/>
          <p:cNvSpPr txBox="1"/>
          <p:nvPr/>
        </p:nvSpPr>
        <p:spPr>
          <a:xfrm>
            <a:off x="5585331" y="2822098"/>
            <a:ext cx="1676400" cy="2892902"/>
          </a:xfrm>
          <a:prstGeom prst="rect">
            <a:avLst/>
          </a:prstGeom>
          <a:noFill/>
        </p:spPr>
        <p:txBody>
          <a:bodyPr wrap="square" lIns="121725" tIns="60862" rIns="121725" bIns="60862" rtlCol="0">
            <a:spAutoFit/>
          </a:bodyPr>
          <a:lstStyle/>
          <a:p>
            <a:r>
              <a:rPr lang="en-US" sz="18000" dirty="0" err="1">
                <a:solidFill>
                  <a:srgbClr val="FF0000"/>
                </a:solidFill>
                <a:latin typeface="HP001 4 hàng"/>
              </a:rPr>
              <a:t>êt</a:t>
            </a:r>
            <a:r>
              <a:rPr lang="en-US" sz="18000" dirty="0">
                <a:solidFill>
                  <a:srgbClr val="FF0000"/>
                </a:solidFill>
                <a:latin typeface="HP001 4 hàng" pitchFamily="34" charset="0"/>
              </a:rPr>
              <a:t>  </a:t>
            </a:r>
            <a:endParaRPr lang="en-US" sz="9000" dirty="0">
              <a:solidFill>
                <a:srgbClr val="FF0000"/>
              </a:solidFill>
              <a:latin typeface="HP001 4 hàng" pitchFamily="34" charset="0"/>
            </a:endParaRPr>
          </a:p>
        </p:txBody>
      </p:sp>
      <p:sp>
        <p:nvSpPr>
          <p:cNvPr id="15" name="TextBox 14"/>
          <p:cNvSpPr txBox="1"/>
          <p:nvPr/>
        </p:nvSpPr>
        <p:spPr>
          <a:xfrm>
            <a:off x="1930494" y="2822098"/>
            <a:ext cx="2169225" cy="2892902"/>
          </a:xfrm>
          <a:prstGeom prst="rect">
            <a:avLst/>
          </a:prstGeom>
          <a:noFill/>
        </p:spPr>
        <p:txBody>
          <a:bodyPr wrap="square" lIns="121725" tIns="60862" rIns="121725" bIns="60862" rtlCol="0">
            <a:spAutoFit/>
          </a:bodyPr>
          <a:lstStyle/>
          <a:p>
            <a:r>
              <a:rPr lang="en-US" sz="18000" dirty="0">
                <a:solidFill>
                  <a:srgbClr val="FF0000"/>
                </a:solidFill>
                <a:latin typeface="HP001 4 hàng"/>
              </a:rPr>
              <a:t>et</a:t>
            </a:r>
            <a:r>
              <a:rPr lang="el-GR" sz="18000" dirty="0">
                <a:solidFill>
                  <a:srgbClr val="FF0000"/>
                </a:solidFill>
                <a:latin typeface="HP001 4 hàng"/>
              </a:rPr>
              <a:t> </a:t>
            </a:r>
            <a:endParaRPr lang="en-US" sz="9000" dirty="0">
              <a:solidFill>
                <a:srgbClr val="FF0000"/>
              </a:solidFill>
              <a:latin typeface="HP001 4 hàng" pitchFamily="34" charset="0"/>
            </a:endParaRPr>
          </a:p>
        </p:txBody>
      </p:sp>
      <p:sp>
        <p:nvSpPr>
          <p:cNvPr id="16" name="TextBox 15"/>
          <p:cNvSpPr txBox="1"/>
          <p:nvPr/>
        </p:nvSpPr>
        <p:spPr>
          <a:xfrm>
            <a:off x="9059644" y="2831004"/>
            <a:ext cx="2431475" cy="2892902"/>
          </a:xfrm>
          <a:prstGeom prst="rect">
            <a:avLst/>
          </a:prstGeom>
          <a:noFill/>
        </p:spPr>
        <p:txBody>
          <a:bodyPr wrap="square" lIns="121725" tIns="60862" rIns="121725" bIns="60862" rtlCol="0">
            <a:spAutoFit/>
          </a:bodyPr>
          <a:lstStyle/>
          <a:p>
            <a:r>
              <a:rPr lang="en-US" sz="18000" dirty="0" err="1">
                <a:solidFill>
                  <a:srgbClr val="FF0000"/>
                </a:solidFill>
                <a:latin typeface="HP001 4 hàng"/>
              </a:rPr>
              <a:t>Łt</a:t>
            </a:r>
            <a:r>
              <a:rPr lang="el-GR" sz="18000" dirty="0">
                <a:solidFill>
                  <a:srgbClr val="FF0000"/>
                </a:solidFill>
                <a:latin typeface="HP001 4 hàng"/>
              </a:rPr>
              <a:t> </a:t>
            </a:r>
            <a:endParaRPr lang="en-US" sz="9000" dirty="0">
              <a:solidFill>
                <a:srgbClr val="FF0000"/>
              </a:solidFill>
              <a:latin typeface="HP001 4 hàng" pitchFamily="34" charset="0"/>
            </a:endParaRPr>
          </a:p>
        </p:txBody>
      </p:sp>
    </p:spTree>
    <p:extLst>
      <p:ext uri="{BB962C8B-B14F-4D97-AF65-F5344CB8AC3E}">
        <p14:creationId xmlns:p14="http://schemas.microsoft.com/office/powerpoint/2010/main" val="10453441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FDC182-FEF8-4754-AFB6-5A65DAB55E30}"/>
              </a:ext>
            </a:extLst>
          </p:cNvPr>
          <p:cNvPicPr>
            <a:picLocks noChangeAspect="1"/>
          </p:cNvPicPr>
          <p:nvPr/>
        </p:nvPicPr>
        <p:blipFill rotWithShape="1">
          <a:blip r:embed="rId2">
            <a:extLst>
              <a:ext uri="{28A0092B-C50C-407E-A947-70E740481C1C}">
                <a14:useLocalDpi xmlns:a14="http://schemas.microsoft.com/office/drawing/2010/main" val="0"/>
              </a:ext>
            </a:extLst>
          </a:blip>
          <a:srcRect t="15556" b="19259"/>
          <a:stretch/>
        </p:blipFill>
        <p:spPr>
          <a:xfrm>
            <a:off x="842461" y="20120"/>
            <a:ext cx="10280553" cy="6829397"/>
          </a:xfrm>
          <a:prstGeom prst="rect">
            <a:avLst/>
          </a:prstGeom>
        </p:spPr>
      </p:pic>
      <p:sp>
        <p:nvSpPr>
          <p:cNvPr id="9" name="TextBox 8">
            <a:extLst>
              <a:ext uri="{FF2B5EF4-FFF2-40B4-BE49-F238E27FC236}">
                <a16:creationId xmlns:a16="http://schemas.microsoft.com/office/drawing/2014/main" id="{550043BE-5EA8-4AA4-856B-42141877CD4F}"/>
              </a:ext>
            </a:extLst>
          </p:cNvPr>
          <p:cNvSpPr txBox="1"/>
          <p:nvPr/>
        </p:nvSpPr>
        <p:spPr>
          <a:xfrm>
            <a:off x="3257153" y="2116775"/>
            <a:ext cx="2719409" cy="2640330"/>
          </a:xfrm>
          <a:prstGeom prst="rect">
            <a:avLst/>
          </a:prstGeom>
          <a:noFill/>
        </p:spPr>
        <p:txBody>
          <a:bodyPr wrap="square" rtlCol="0">
            <a:spAutoFit/>
          </a:bodyPr>
          <a:lstStyle/>
          <a:p>
            <a:r>
              <a:rPr lang="en-US" sz="16559" dirty="0" err="1">
                <a:solidFill>
                  <a:schemeClr val="bg1"/>
                </a:solidFill>
                <a:latin typeface="HP001 4 hàng" panose="020B0603050302020204" pitchFamily="34" charset="0"/>
              </a:rPr>
              <a:t>bồ</a:t>
            </a:r>
            <a:endParaRPr lang="en-US" sz="16559" dirty="0">
              <a:solidFill>
                <a:schemeClr val="bg1"/>
              </a:solidFill>
            </a:endParaRPr>
          </a:p>
        </p:txBody>
      </p:sp>
      <p:sp>
        <p:nvSpPr>
          <p:cNvPr id="10" name="TextBox 9">
            <a:extLst>
              <a:ext uri="{FF2B5EF4-FFF2-40B4-BE49-F238E27FC236}">
                <a16:creationId xmlns:a16="http://schemas.microsoft.com/office/drawing/2014/main" id="{D51CF5E0-7883-4134-9B09-A5C521303BFB}"/>
              </a:ext>
            </a:extLst>
          </p:cNvPr>
          <p:cNvSpPr txBox="1"/>
          <p:nvPr/>
        </p:nvSpPr>
        <p:spPr>
          <a:xfrm>
            <a:off x="5664294" y="2150425"/>
            <a:ext cx="4446672" cy="2640330"/>
          </a:xfrm>
          <a:prstGeom prst="rect">
            <a:avLst/>
          </a:prstGeom>
          <a:noFill/>
        </p:spPr>
        <p:txBody>
          <a:bodyPr wrap="square" rtlCol="0">
            <a:spAutoFit/>
          </a:bodyPr>
          <a:lstStyle/>
          <a:p>
            <a:r>
              <a:rPr lang="en-US" sz="16559" dirty="0">
                <a:solidFill>
                  <a:schemeClr val="bg1"/>
                </a:solidFill>
                <a:latin typeface="HP001 4 hàng" panose="020B0603050302020204" pitchFamily="34" charset="0"/>
              </a:rPr>
              <a:t>ΓĞǇ</a:t>
            </a:r>
            <a:endParaRPr lang="en-US" sz="16559" dirty="0">
              <a:solidFill>
                <a:schemeClr val="bg1"/>
              </a:solidFill>
            </a:endParaRPr>
          </a:p>
        </p:txBody>
      </p:sp>
    </p:spTree>
    <p:extLst>
      <p:ext uri="{BB962C8B-B14F-4D97-AF65-F5344CB8AC3E}">
        <p14:creationId xmlns:p14="http://schemas.microsoft.com/office/powerpoint/2010/main" val="193772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FDC182-FEF8-4754-AFB6-5A65DAB55E30}"/>
              </a:ext>
            </a:extLst>
          </p:cNvPr>
          <p:cNvPicPr>
            <a:picLocks noChangeAspect="1"/>
          </p:cNvPicPr>
          <p:nvPr/>
        </p:nvPicPr>
        <p:blipFill rotWithShape="1">
          <a:blip r:embed="rId2">
            <a:extLst>
              <a:ext uri="{28A0092B-C50C-407E-A947-70E740481C1C}">
                <a14:useLocalDpi xmlns:a14="http://schemas.microsoft.com/office/drawing/2010/main" val="0"/>
              </a:ext>
            </a:extLst>
          </a:blip>
          <a:srcRect t="15556" b="19259"/>
          <a:stretch/>
        </p:blipFill>
        <p:spPr>
          <a:xfrm>
            <a:off x="842461" y="20120"/>
            <a:ext cx="10280553" cy="6829397"/>
          </a:xfrm>
          <a:prstGeom prst="rect">
            <a:avLst/>
          </a:prstGeom>
        </p:spPr>
      </p:pic>
      <p:sp>
        <p:nvSpPr>
          <p:cNvPr id="9" name="TextBox 8">
            <a:extLst>
              <a:ext uri="{FF2B5EF4-FFF2-40B4-BE49-F238E27FC236}">
                <a16:creationId xmlns:a16="http://schemas.microsoft.com/office/drawing/2014/main" id="{550043BE-5EA8-4AA4-856B-42141877CD4F}"/>
              </a:ext>
            </a:extLst>
          </p:cNvPr>
          <p:cNvSpPr txBox="1"/>
          <p:nvPr/>
        </p:nvSpPr>
        <p:spPr>
          <a:xfrm>
            <a:off x="2423906" y="2091198"/>
            <a:ext cx="4902741" cy="2640330"/>
          </a:xfrm>
          <a:prstGeom prst="rect">
            <a:avLst/>
          </a:prstGeom>
          <a:noFill/>
        </p:spPr>
        <p:txBody>
          <a:bodyPr wrap="square" rtlCol="0">
            <a:spAutoFit/>
          </a:bodyPr>
          <a:lstStyle/>
          <a:p>
            <a:r>
              <a:rPr lang="en-US" sz="16559" dirty="0" err="1">
                <a:solidFill>
                  <a:schemeClr val="bg1"/>
                </a:solidFill>
                <a:latin typeface="HP001 4 hàng" panose="020B0603050302020204" pitchFamily="34" charset="0"/>
              </a:rPr>
              <a:t>qĎả</a:t>
            </a:r>
            <a:endParaRPr lang="en-US" sz="16559" dirty="0">
              <a:solidFill>
                <a:schemeClr val="bg1"/>
              </a:solidFill>
            </a:endParaRPr>
          </a:p>
        </p:txBody>
      </p:sp>
      <p:sp>
        <p:nvSpPr>
          <p:cNvPr id="10" name="TextBox 9">
            <a:extLst>
              <a:ext uri="{FF2B5EF4-FFF2-40B4-BE49-F238E27FC236}">
                <a16:creationId xmlns:a16="http://schemas.microsoft.com/office/drawing/2014/main" id="{D51CF5E0-7883-4134-9B09-A5C521303BFB}"/>
              </a:ext>
            </a:extLst>
          </p:cNvPr>
          <p:cNvSpPr txBox="1"/>
          <p:nvPr/>
        </p:nvSpPr>
        <p:spPr>
          <a:xfrm>
            <a:off x="6092794" y="2141872"/>
            <a:ext cx="4446672" cy="2640330"/>
          </a:xfrm>
          <a:prstGeom prst="rect">
            <a:avLst/>
          </a:prstGeom>
          <a:noFill/>
        </p:spPr>
        <p:txBody>
          <a:bodyPr wrap="square" rtlCol="0">
            <a:spAutoFit/>
          </a:bodyPr>
          <a:lstStyle/>
          <a:p>
            <a:r>
              <a:rPr lang="en-US" sz="16559" dirty="0" err="1">
                <a:solidFill>
                  <a:schemeClr val="bg1"/>
                </a:solidFill>
                <a:latin typeface="HP001 4 hàng" panose="020B0603050302020204" pitchFamily="34" charset="0"/>
              </a:rPr>
              <a:t>jŞǇ</a:t>
            </a:r>
            <a:endParaRPr lang="en-US" sz="16559" dirty="0">
              <a:solidFill>
                <a:schemeClr val="bg1"/>
              </a:solidFill>
            </a:endParaRPr>
          </a:p>
        </p:txBody>
      </p:sp>
    </p:spTree>
    <p:extLst>
      <p:ext uri="{BB962C8B-B14F-4D97-AF65-F5344CB8AC3E}">
        <p14:creationId xmlns:p14="http://schemas.microsoft.com/office/powerpoint/2010/main" val="359565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51380" y="342122"/>
            <a:ext cx="8773090" cy="6252107"/>
            <a:chOff x="2347119" y="381000"/>
            <a:chExt cx="7250487" cy="5167033"/>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673" t="40816" r="29578" b="27551"/>
            <a:stretch/>
          </p:blipFill>
          <p:spPr bwMode="auto">
            <a:xfrm>
              <a:off x="2347119" y="381000"/>
              <a:ext cx="7250487" cy="2881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779" t="28030" r="28329" b="44834"/>
            <a:stretch/>
          </p:blipFill>
          <p:spPr bwMode="auto">
            <a:xfrm>
              <a:off x="2392474" y="3109807"/>
              <a:ext cx="7174288" cy="2438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251380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9586" y="1907667"/>
            <a:ext cx="3042666" cy="3042666"/>
          </a:xfrm>
          <a:prstGeom prst="rect">
            <a:avLst/>
          </a:prstGeom>
        </p:spPr>
      </p:pic>
    </p:spTree>
    <p:extLst>
      <p:ext uri="{BB962C8B-B14F-4D97-AF65-F5344CB8AC3E}">
        <p14:creationId xmlns:p14="http://schemas.microsoft.com/office/powerpoint/2010/main" val="34583629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t="4130" b="64354"/>
          <a:stretch/>
        </p:blipFill>
        <p:spPr>
          <a:xfrm>
            <a:off x="1127919" y="76200"/>
            <a:ext cx="8910777" cy="4087091"/>
          </a:xfrm>
          <a:prstGeom prst="rect">
            <a:avLst/>
          </a:prstGeom>
        </p:spPr>
      </p:pic>
      <p:grpSp>
        <p:nvGrpSpPr>
          <p:cNvPr id="7" name="Group 6"/>
          <p:cNvGrpSpPr/>
          <p:nvPr/>
        </p:nvGrpSpPr>
        <p:grpSpPr>
          <a:xfrm>
            <a:off x="215396" y="203422"/>
            <a:ext cx="2621250" cy="941185"/>
            <a:chOff x="63500" y="1429216"/>
            <a:chExt cx="1970813" cy="705889"/>
          </a:xfrm>
        </p:grpSpPr>
        <p:sp>
          <p:nvSpPr>
            <p:cNvPr id="8" name="Rounded Rectangle 7"/>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Đọc</a:t>
              </a:r>
            </a:p>
          </p:txBody>
        </p:sp>
        <p:sp>
          <p:nvSpPr>
            <p:cNvPr id="10" name="Oval 9"/>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chemeClr val="tx1"/>
                  </a:solidFill>
                  <a:latin typeface="Arial Rounded MT Bold" pitchFamily="34" charset="0"/>
                  <a:ea typeface="Arial-Rounded" pitchFamily="34" charset="0"/>
                  <a:cs typeface="Arial-Rounded" pitchFamily="34" charset="0"/>
                </a:rPr>
                <a:t>6</a:t>
              </a:r>
            </a:p>
          </p:txBody>
        </p:sp>
      </p:grpSp>
      <p:sp>
        <p:nvSpPr>
          <p:cNvPr id="25" name="Title 1"/>
          <p:cNvSpPr txBox="1">
            <a:spLocks/>
          </p:cNvSpPr>
          <p:nvPr/>
        </p:nvSpPr>
        <p:spPr>
          <a:xfrm>
            <a:off x="247650" y="428600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cxnSp>
        <p:nvCxnSpPr>
          <p:cNvPr id="32" name="Straight Connector 31"/>
          <p:cNvCxnSpPr/>
          <p:nvPr/>
        </p:nvCxnSpPr>
        <p:spPr>
          <a:xfrm>
            <a:off x="1356519" y="4732292"/>
            <a:ext cx="70054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9628183" y="4117241"/>
            <a:ext cx="96948"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1096235" y="3796150"/>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1</a:t>
            </a:r>
          </a:p>
        </p:txBody>
      </p:sp>
      <p:sp>
        <p:nvSpPr>
          <p:cNvPr id="13" name="Oval 12"/>
          <p:cNvSpPr/>
          <p:nvPr/>
        </p:nvSpPr>
        <p:spPr>
          <a:xfrm>
            <a:off x="5809181" y="390749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2</a:t>
            </a:r>
          </a:p>
        </p:txBody>
      </p:sp>
      <p:cxnSp>
        <p:nvCxnSpPr>
          <p:cNvPr id="14" name="Straight Connector 13"/>
          <p:cNvCxnSpPr/>
          <p:nvPr/>
        </p:nvCxnSpPr>
        <p:spPr>
          <a:xfrm flipH="1">
            <a:off x="5415334" y="4117241"/>
            <a:ext cx="117307" cy="5060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5840683" y="4833681"/>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6" name="Oval 15"/>
          <p:cNvSpPr/>
          <p:nvPr/>
        </p:nvSpPr>
        <p:spPr>
          <a:xfrm>
            <a:off x="10315236" y="3710706"/>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3</a:t>
            </a:r>
          </a:p>
        </p:txBody>
      </p:sp>
      <p:cxnSp>
        <p:nvCxnSpPr>
          <p:cNvPr id="17" name="Straight Connector 16"/>
          <p:cNvCxnSpPr/>
          <p:nvPr/>
        </p:nvCxnSpPr>
        <p:spPr>
          <a:xfrm>
            <a:off x="6461919" y="4799793"/>
            <a:ext cx="67064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560463" y="4644424"/>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4</a:t>
            </a:r>
          </a:p>
        </p:txBody>
      </p:sp>
      <p:cxnSp>
        <p:nvCxnSpPr>
          <p:cNvPr id="19" name="Straight Connector 18"/>
          <p:cNvCxnSpPr/>
          <p:nvPr/>
        </p:nvCxnSpPr>
        <p:spPr>
          <a:xfrm flipH="1">
            <a:off x="1818948" y="5390309"/>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952982" y="5985642"/>
            <a:ext cx="141942" cy="556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653041" y="5335003"/>
            <a:ext cx="520456" cy="37851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Arial" pitchFamily="34" charset="0"/>
                <a:ea typeface="Arial-Rounded" pitchFamily="34" charset="0"/>
                <a:cs typeface="Arial" pitchFamily="34" charset="0"/>
              </a:rPr>
              <a:t>5</a:t>
            </a:r>
          </a:p>
        </p:txBody>
      </p:sp>
      <p:cxnSp>
        <p:nvCxnSpPr>
          <p:cNvPr id="22" name="Straight Connector 21"/>
          <p:cNvCxnSpPr/>
          <p:nvPr/>
        </p:nvCxnSpPr>
        <p:spPr>
          <a:xfrm>
            <a:off x="3109119" y="5341884"/>
            <a:ext cx="73771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0281438" y="5930210"/>
            <a:ext cx="5542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340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fade">
                                      <p:cBhvr>
                                        <p:cTn id="57" dur="500"/>
                                        <p:tgtEl>
                                          <p:spTgt spid="3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fade">
                                      <p:cBhvr>
                                        <p:cTn id="7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6" grpId="0" animBg="1"/>
      <p:bldP spid="18" grpId="0" animBg="1"/>
      <p:bldP spid="2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63209" y="1523412"/>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tết</a:t>
            </a:r>
          </a:p>
        </p:txBody>
      </p:sp>
      <p:sp>
        <p:nvSpPr>
          <p:cNvPr id="7" name="Title 1"/>
          <p:cNvSpPr txBox="1">
            <a:spLocks/>
          </p:cNvSpPr>
          <p:nvPr/>
        </p:nvSpPr>
        <p:spPr>
          <a:xfrm>
            <a:off x="4917702" y="1541250"/>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rét</a:t>
            </a:r>
          </a:p>
        </p:txBody>
      </p:sp>
      <p:sp>
        <p:nvSpPr>
          <p:cNvPr id="8" name="Title 1"/>
          <p:cNvSpPr txBox="1">
            <a:spLocks/>
          </p:cNvSpPr>
          <p:nvPr/>
        </p:nvSpPr>
        <p:spPr>
          <a:xfrm>
            <a:off x="6450519" y="3886200"/>
            <a:ext cx="4381439"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ríu rít</a:t>
            </a:r>
          </a:p>
        </p:txBody>
      </p:sp>
      <p:sp>
        <p:nvSpPr>
          <p:cNvPr id="5" name="Title 1"/>
          <p:cNvSpPr txBox="1">
            <a:spLocks/>
          </p:cNvSpPr>
          <p:nvPr/>
        </p:nvSpPr>
        <p:spPr>
          <a:xfrm>
            <a:off x="1363209" y="3886200"/>
            <a:ext cx="4495800"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chi chít</a:t>
            </a:r>
          </a:p>
        </p:txBody>
      </p:sp>
      <p:sp>
        <p:nvSpPr>
          <p:cNvPr id="6" name="Title 1"/>
          <p:cNvSpPr txBox="1">
            <a:spLocks/>
          </p:cNvSpPr>
          <p:nvPr/>
        </p:nvSpPr>
        <p:spPr>
          <a:xfrm>
            <a:off x="8358750" y="1541250"/>
            <a:ext cx="2473208" cy="1330932"/>
          </a:xfrm>
          <a:prstGeom prst="rect">
            <a:avLst/>
          </a:prstGeom>
          <a:solidFill>
            <a:srgbClr val="006F96"/>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rít</a:t>
            </a:r>
          </a:p>
        </p:txBody>
      </p:sp>
    </p:spTree>
    <p:extLst>
      <p:ext uri="{BB962C8B-B14F-4D97-AF65-F5344CB8AC3E}">
        <p14:creationId xmlns:p14="http://schemas.microsoft.com/office/powerpoint/2010/main" val="166165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5" grpId="0" animBg="1"/>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cây đào</a:t>
            </a:r>
          </a:p>
        </p:txBody>
      </p:sp>
      <p:pic>
        <p:nvPicPr>
          <p:cNvPr id="9218" name="Picture 2" descr="Cây đào tiếng Anh là gì? Từ vựng tiếng Anh về ho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184" y="159106"/>
            <a:ext cx="7570273" cy="5376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484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178415" y="5809343"/>
            <a:ext cx="3709813" cy="999950"/>
          </a:xfrm>
          <a:prstGeom prst="rect">
            <a:avLst/>
          </a:prstGeom>
          <a:solidFill>
            <a:schemeClr val="accent5">
              <a:lumMod val="50000"/>
            </a:schemeClr>
          </a:solidFill>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a:solidFill>
                  <a:schemeClr val="bg1"/>
                </a:solidFill>
                <a:latin typeface="Arial-Rounded" pitchFamily="34" charset="0"/>
                <a:ea typeface="Arial-Rounded" pitchFamily="34" charset="0"/>
                <a:cs typeface="Arial-Rounded" pitchFamily="34" charset="0"/>
              </a:rPr>
              <a:t>chim én</a:t>
            </a:r>
          </a:p>
        </p:txBody>
      </p:sp>
      <p:pic>
        <p:nvPicPr>
          <p:cNvPr id="14338" name="Picture 2" descr="Mơ thấy chim đánh con gì để mang tới may mắn và cơ hội trúng lớ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119" y="533400"/>
            <a:ext cx="6984759" cy="465453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Giấc Mơ Thấy Chim én Có điềm Báo Và ý Nghĩa Gì ?"/>
          <p:cNvPicPr>
            <a:picLocks noChangeAspect="1" noChangeArrowheads="1"/>
          </p:cNvPicPr>
          <p:nvPr/>
        </p:nvPicPr>
        <p:blipFill rotWithShape="1">
          <a:blip r:embed="rId3">
            <a:extLst>
              <a:ext uri="{28A0092B-C50C-407E-A947-70E740481C1C}">
                <a14:useLocalDpi xmlns:a14="http://schemas.microsoft.com/office/drawing/2010/main" val="0"/>
              </a:ext>
            </a:extLst>
          </a:blip>
          <a:srcRect r="45243"/>
          <a:stretch/>
        </p:blipFill>
        <p:spPr bwMode="auto">
          <a:xfrm>
            <a:off x="7681119" y="533400"/>
            <a:ext cx="3821919" cy="466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412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
          <p:cNvSpPr txBox="1">
            <a:spLocks/>
          </p:cNvSpPr>
          <p:nvPr/>
        </p:nvSpPr>
        <p:spPr>
          <a:xfrm>
            <a:off x="250712" y="990600"/>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5400">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cxnSp>
        <p:nvCxnSpPr>
          <p:cNvPr id="47" name="Straight Connector 46"/>
          <p:cNvCxnSpPr/>
          <p:nvPr/>
        </p:nvCxnSpPr>
        <p:spPr>
          <a:xfrm>
            <a:off x="6919119" y="990600"/>
            <a:ext cx="47958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97101" y="1676400"/>
            <a:ext cx="94652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cxnSpLocks/>
          </p:cNvCxnSpPr>
          <p:nvPr/>
        </p:nvCxnSpPr>
        <p:spPr>
          <a:xfrm>
            <a:off x="10823743" y="1672691"/>
            <a:ext cx="107048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50712" y="2362200"/>
            <a:ext cx="765900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47348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latin typeface="Arial-Rounded" pitchFamily="34" charset="0"/>
                <a:ea typeface="Arial-Rounded" pitchFamily="34" charset="0"/>
                <a:cs typeface="Arial-Rounded" pitchFamily="34" charset="0"/>
              </a:rPr>
              <a:t>Khi </a:t>
            </a:r>
            <a:r>
              <a:rPr lang="en-US" sz="4400" dirty="0" err="1">
                <a:latin typeface="Arial-Rounded" pitchFamily="34" charset="0"/>
                <a:ea typeface="Arial-Rounded" pitchFamily="34" charset="0"/>
                <a:cs typeface="Arial-Rounded" pitchFamily="34" charset="0"/>
              </a:rPr>
              <a:t>tết</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đến</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gần</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thời</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tiết</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như</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thế</a:t>
            </a:r>
            <a:r>
              <a:rPr lang="en-US" sz="4400" dirty="0">
                <a:latin typeface="Arial-Rounded" pitchFamily="34" charset="0"/>
                <a:ea typeface="Arial-Rounded" pitchFamily="34" charset="0"/>
                <a:cs typeface="Arial-Rounded" pitchFamily="34" charset="0"/>
              </a:rPr>
              <a:t> </a:t>
            </a:r>
            <a:r>
              <a:rPr lang="en-US" sz="4400" dirty="0" err="1">
                <a:latin typeface="Arial-Rounded" pitchFamily="34" charset="0"/>
                <a:ea typeface="Arial-Rounded" pitchFamily="34" charset="0"/>
                <a:cs typeface="Arial-Rounded" pitchFamily="34" charset="0"/>
              </a:rPr>
              <a:t>nào</a:t>
            </a:r>
            <a:r>
              <a:rPr lang="en-US" sz="4400" dirty="0">
                <a:latin typeface="Arial-Rounded" pitchFamily="34" charset="0"/>
                <a:ea typeface="Arial-Rounded" pitchFamily="34" charset="0"/>
                <a:cs typeface="Arial-Rounded" pitchFamily="34" charset="0"/>
              </a:rPr>
              <a:t>?</a:t>
            </a:r>
          </a:p>
        </p:txBody>
      </p:sp>
      <p:cxnSp>
        <p:nvCxnSpPr>
          <p:cNvPr id="17" name="Straight Connector 16"/>
          <p:cNvCxnSpPr/>
          <p:nvPr/>
        </p:nvCxnSpPr>
        <p:spPr>
          <a:xfrm>
            <a:off x="3109119" y="3159732"/>
            <a:ext cx="21761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466184"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atin typeface="Arial-Rounded" pitchFamily="34" charset="0"/>
                <a:ea typeface="Arial-Rounded" pitchFamily="34" charset="0"/>
                <a:cs typeface="Arial-Rounded" pitchFamily="34" charset="0"/>
              </a:rPr>
              <a:t>Cây đào có đặc điểm gì khi tết đến?</a:t>
            </a:r>
          </a:p>
        </p:txBody>
      </p:sp>
      <p:sp>
        <p:nvSpPr>
          <p:cNvPr id="16" name="Rounded Rectangle 15"/>
          <p:cNvSpPr/>
          <p:nvPr/>
        </p:nvSpPr>
        <p:spPr>
          <a:xfrm>
            <a:off x="538269" y="5473186"/>
            <a:ext cx="11277600" cy="1092958"/>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latin typeface="Arial-Rounded" pitchFamily="34" charset="0"/>
                <a:ea typeface="Arial-Rounded" pitchFamily="34" charset="0"/>
                <a:cs typeface="Arial-Rounded" pitchFamily="34" charset="0"/>
              </a:rPr>
              <a:t>Loài</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chim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nào</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cũng</a:t>
            </a:r>
            <a:r>
              <a:rPr lang="en-US" sz="3600" dirty="0">
                <a:latin typeface="Arial-Rounded" pitchFamily="34" charset="0"/>
                <a:ea typeface="Arial-Rounded" pitchFamily="34" charset="0"/>
                <a:cs typeface="Arial-Rounded" pitchFamily="34" charset="0"/>
              </a:rPr>
              <a:t> bay </a:t>
            </a:r>
            <a:r>
              <a:rPr lang="en-US" sz="3600" dirty="0" err="1">
                <a:latin typeface="Arial-Rounded" pitchFamily="34" charset="0"/>
                <a:ea typeface="Arial-Rounded" pitchFamily="34" charset="0"/>
                <a:cs typeface="Arial-Rounded" pitchFamily="34" charset="0"/>
              </a:rPr>
              <a:t>về</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náo</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nức</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đón</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chào</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năm</a:t>
            </a:r>
            <a:r>
              <a:rPr lang="en-US" sz="3600" dirty="0">
                <a:latin typeface="Arial-Rounded" pitchFamily="34" charset="0"/>
                <a:ea typeface="Arial-Rounded" pitchFamily="34" charset="0"/>
                <a:cs typeface="Arial-Rounded" pitchFamily="34" charset="0"/>
              </a:rPr>
              <a:t> </a:t>
            </a:r>
            <a:r>
              <a:rPr lang="en-US" sz="3600" dirty="0" err="1">
                <a:latin typeface="Arial-Rounded" pitchFamily="34" charset="0"/>
                <a:ea typeface="Arial-Rounded" pitchFamily="34" charset="0"/>
                <a:cs typeface="Arial-Rounded" pitchFamily="34" charset="0"/>
              </a:rPr>
              <a:t>mới</a:t>
            </a:r>
            <a:endParaRPr lang="en-US" sz="36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30650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fade">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7"/>
                                        </p:tgtEl>
                                      </p:cBhvr>
                                    </p:animEffect>
                                    <p:set>
                                      <p:cBhvr>
                                        <p:cTn id="17" dur="1" fill="hold">
                                          <p:stCondLst>
                                            <p:cond delay="499"/>
                                          </p:stCondLst>
                                        </p:cTn>
                                        <p:tgtEl>
                                          <p:spTgt spid="4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par>
                                <p:cTn id="28" presetID="10" presetClass="entr" presetSubtype="0" fill="hold"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500"/>
                                        <p:tgtEl>
                                          <p:spTgt spid="21"/>
                                        </p:tgtEl>
                                      </p:cBhvr>
                                    </p:animEffect>
                                  </p:childTnLst>
                                </p:cTn>
                              </p:par>
                              <p:par>
                                <p:cTn id="31" presetID="10" presetClass="entr" presetSubtype="0"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51"/>
                                        </p:tgtEl>
                                      </p:cBhvr>
                                    </p:animEffect>
                                    <p:set>
                                      <p:cBhvr>
                                        <p:cTn id="38" dur="1" fill="hold">
                                          <p:stCondLst>
                                            <p:cond delay="499"/>
                                          </p:stCondLst>
                                        </p:cTn>
                                        <p:tgtEl>
                                          <p:spTgt spid="51"/>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1"/>
                                        </p:tgtEl>
                                      </p:cBhvr>
                                    </p:animEffect>
                                    <p:set>
                                      <p:cBhvr>
                                        <p:cTn id="41" dur="1" fill="hold">
                                          <p:stCondLst>
                                            <p:cond delay="499"/>
                                          </p:stCondLst>
                                        </p:cTn>
                                        <p:tgtEl>
                                          <p:spTgt spid="21"/>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26"/>
                                        </p:tgtEl>
                                      </p:cBhvr>
                                    </p:animEffect>
                                    <p:set>
                                      <p:cBhvr>
                                        <p:cTn id="44" dur="1" fill="hold">
                                          <p:stCondLst>
                                            <p:cond delay="499"/>
                                          </p:stCondLst>
                                        </p:cTn>
                                        <p:tgtEl>
                                          <p:spTgt spid="26"/>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nodeType="clickEffect">
                                  <p:stCondLst>
                                    <p:cond delay="0"/>
                                  </p:stCondLst>
                                  <p:childTnLst>
                                    <p:animEffect transition="out" filter="fade">
                                      <p:cBhvr>
                                        <p:cTn id="58" dur="500"/>
                                        <p:tgtEl>
                                          <p:spTgt spid="17"/>
                                        </p:tgtEl>
                                      </p:cBhvr>
                                    </p:animEffect>
                                    <p:set>
                                      <p:cBhvr>
                                        <p:cTn id="59"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1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247650" y="4610878"/>
            <a:ext cx="11643519" cy="2169132"/>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4000">
                <a:latin typeface="Arial-Rounded" pitchFamily="34" charset="0"/>
                <a:ea typeface="Arial-Rounded" pitchFamily="34" charset="0"/>
                <a:cs typeface="Arial-Rounded" pitchFamily="34" charset="0"/>
              </a:rPr>
              <a:t>	</a:t>
            </a:r>
            <a:r>
              <a:rPr lang="en-US" sz="4000">
                <a:solidFill>
                  <a:srgbClr val="0070C0"/>
                </a:solidFill>
                <a:latin typeface="Arial-Rounded" pitchFamily="34" charset="0"/>
                <a:ea typeface="Arial-Rounded" pitchFamily="34" charset="0"/>
                <a:cs typeface="Arial-Rounded" pitchFamily="34" charset="0"/>
              </a:rPr>
              <a:t> Tết đến thật gần. Cái rét vẫn đậm. Mấy cây đào đã chi chít lộc non. Vài nụ tròn đỏ thắm vừa hé nở. Rồi trời ấm dần, đàn én nhỏ lại ríu rít bay về, náo nức đón chào năm mới.</a:t>
            </a: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7628" y="7776"/>
            <a:ext cx="8952932" cy="4796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20392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15396" y="203422"/>
            <a:ext cx="2621250" cy="941185"/>
            <a:chOff x="63500" y="1429216"/>
            <a:chExt cx="1970813" cy="705889"/>
          </a:xfrm>
        </p:grpSpPr>
        <p:sp>
          <p:nvSpPr>
            <p:cNvPr id="3" name="Rounded Rectangle 2"/>
            <p:cNvSpPr/>
            <p:nvPr/>
          </p:nvSpPr>
          <p:spPr>
            <a:xfrm>
              <a:off x="384358" y="1429216"/>
              <a:ext cx="1649955"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latin typeface="Arial-Rounded" pitchFamily="34" charset="0"/>
                  <a:ea typeface="Arial-Rounded" pitchFamily="34" charset="0"/>
                  <a:cs typeface="Arial-Rounded" pitchFamily="34" charset="0"/>
                </a:rPr>
                <a:t>Nói</a:t>
              </a:r>
            </a:p>
          </p:txBody>
        </p:sp>
        <p:sp>
          <p:nvSpPr>
            <p:cNvPr id="4" name="Oval 3"/>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chemeClr val="tx1"/>
                  </a:solidFill>
                  <a:latin typeface="Arial Rounded MT Bold" pitchFamily="34" charset="0"/>
                  <a:ea typeface="Arial-Rounded" pitchFamily="34" charset="0"/>
                  <a:cs typeface="Arial-Rounded" pitchFamily="34" charset="0"/>
                </a:rPr>
                <a:t>7</a:t>
              </a:r>
            </a:p>
          </p:txBody>
        </p:sp>
      </p:grpSp>
      <p:sp>
        <p:nvSpPr>
          <p:cNvPr id="6" name="Title 1"/>
          <p:cNvSpPr txBox="1">
            <a:spLocks/>
          </p:cNvSpPr>
          <p:nvPr/>
        </p:nvSpPr>
        <p:spPr>
          <a:xfrm>
            <a:off x="3218410" y="914400"/>
            <a:ext cx="5725019" cy="656495"/>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a:latin typeface="Arial-Rounded" pitchFamily="34" charset="0"/>
                <a:ea typeface="Arial-Rounded" pitchFamily="34" charset="0"/>
                <a:cs typeface="Arial-Rounded" pitchFamily="34" charset="0"/>
              </a:rPr>
              <a:t>Thời tiết</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6605" t="58231" b="4490"/>
          <a:stretch/>
        </p:blipFill>
        <p:spPr>
          <a:xfrm>
            <a:off x="2499519" y="1956316"/>
            <a:ext cx="8395177" cy="4876802"/>
          </a:xfrm>
          <a:prstGeom prst="rect">
            <a:avLst/>
          </a:prstGeom>
        </p:spPr>
      </p:pic>
    </p:spTree>
    <p:extLst>
      <p:ext uri="{BB962C8B-B14F-4D97-AF65-F5344CB8AC3E}">
        <p14:creationId xmlns:p14="http://schemas.microsoft.com/office/powerpoint/2010/main" val="1533413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519" y="1981200"/>
            <a:ext cx="5054600" cy="192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8721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5 Công Dụng Bất Ngờ Của Trái Bồ Kế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3319" y="152400"/>
            <a:ext cx="7315200" cy="5295900"/>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3212589" y="5638800"/>
            <a:ext cx="6193859"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Rounded" pitchFamily="34" charset="0"/>
                <a:ea typeface="Arial-Rounded" pitchFamily="34" charset="0"/>
                <a:cs typeface="Arial-Rounded" pitchFamily="34" charset="0"/>
              </a:rPr>
              <a:t>Đố bạn quả gì?</a:t>
            </a:r>
          </a:p>
        </p:txBody>
      </p:sp>
    </p:spTree>
    <p:extLst>
      <p:ext uri="{BB962C8B-B14F-4D97-AF65-F5344CB8AC3E}">
        <p14:creationId xmlns:p14="http://schemas.microsoft.com/office/powerpoint/2010/main" val="2022848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35+ hình ảnh con vẹt đẹp nhất - Tổng hợp những hình ảnh chim vẹt đẹ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7975" y="1676400"/>
            <a:ext cx="8060826" cy="5038017"/>
          </a:xfrm>
          <a:prstGeom prst="rect">
            <a:avLst/>
          </a:prstGeom>
          <a:noFill/>
          <a:extLst>
            <a:ext uri="{909E8E84-426E-40DD-AFC4-6F175D3DCCD1}">
              <a14:hiddenFill xmlns:a14="http://schemas.microsoft.com/office/drawing/2010/main">
                <a:solidFill>
                  <a:srgbClr val="FFFFFF"/>
                </a:solidFill>
              </a14:hiddenFill>
            </a:ext>
          </a:extLst>
        </p:spPr>
      </p:pic>
      <p:sp>
        <p:nvSpPr>
          <p:cNvPr id="12" name="Rounded Rectangle 11"/>
          <p:cNvSpPr/>
          <p:nvPr/>
        </p:nvSpPr>
        <p:spPr>
          <a:xfrm>
            <a:off x="2217975" y="304800"/>
            <a:ext cx="7825344"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Rounded" pitchFamily="34" charset="0"/>
                <a:ea typeface="Arial-Rounded" pitchFamily="34" charset="0"/>
                <a:cs typeface="Arial-Rounded" pitchFamily="34" charset="0"/>
              </a:rPr>
              <a:t>Đố bạn loài chim gì?</a:t>
            </a:r>
          </a:p>
        </p:txBody>
      </p:sp>
    </p:spTree>
    <p:extLst>
      <p:ext uri="{BB962C8B-B14F-4D97-AF65-F5344CB8AC3E}">
        <p14:creationId xmlns:p14="http://schemas.microsoft.com/office/powerpoint/2010/main" val="2457772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966119" y="5847382"/>
            <a:ext cx="7330793" cy="739774"/>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9600">
                <a:solidFill>
                  <a:schemeClr val="bg1"/>
                </a:solidFill>
                <a:latin typeface="Arial-Rounded" pitchFamily="34" charset="0"/>
                <a:ea typeface="Arial-Rounded" pitchFamily="34" charset="0"/>
                <a:cs typeface="Arial-Rounded" pitchFamily="34" charset="0"/>
              </a:rPr>
              <a:t>Đây là đâu?</a:t>
            </a: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78773" y="595116"/>
            <a:ext cx="6204293" cy="5667768"/>
          </a:xfrm>
          <a:prstGeom prst="rect">
            <a:avLst/>
          </a:prstGeom>
        </p:spPr>
      </p:pic>
    </p:spTree>
    <p:extLst>
      <p:ext uri="{BB962C8B-B14F-4D97-AF65-F5344CB8AC3E}">
        <p14:creationId xmlns:p14="http://schemas.microsoft.com/office/powerpoint/2010/main" val="400302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Top 99 Hình Ảnh Ngày Tết Nguyên Đán 2021 Ý Nghĩa Nhất - Hình Ảnh Đẹp HD | Hình  ảnh, Lì xì, Ông bà"/>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0519" y="1524000"/>
            <a:ext cx="6311833" cy="5152517"/>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289719" y="304800"/>
            <a:ext cx="11125200" cy="1076259"/>
          </a:xfrm>
          <a:prstGeom prst="roundRect">
            <a:avLst/>
          </a:prstGeom>
          <a:solidFill>
            <a:srgbClr val="006F9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a:solidFill>
                  <a:schemeClr val="bg1"/>
                </a:solidFill>
                <a:latin typeface="Arial-Rounded" pitchFamily="34" charset="0"/>
                <a:ea typeface="Arial-Rounded" pitchFamily="34" charset="0"/>
                <a:cs typeface="Arial-Rounded" pitchFamily="34" charset="0"/>
              </a:rPr>
              <a:t>Đây là dịp nào trong năm?</a:t>
            </a:r>
          </a:p>
        </p:txBody>
      </p:sp>
    </p:spTree>
    <p:extLst>
      <p:ext uri="{BB962C8B-B14F-4D97-AF65-F5344CB8AC3E}">
        <p14:creationId xmlns:p14="http://schemas.microsoft.com/office/powerpoint/2010/main" val="40459481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62608" y="5847382"/>
            <a:ext cx="999230" cy="10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94919" y="1676400"/>
            <a:ext cx="4012856" cy="2950466"/>
          </a:xfrm>
          <a:prstGeom prst="rect">
            <a:avLst/>
          </a:prstGeom>
        </p:spPr>
      </p:pic>
    </p:spTree>
    <p:extLst>
      <p:ext uri="{BB962C8B-B14F-4D97-AF65-F5344CB8AC3E}">
        <p14:creationId xmlns:p14="http://schemas.microsoft.com/office/powerpoint/2010/main" val="370241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b="69539"/>
          <a:stretch/>
        </p:blipFill>
        <p:spPr>
          <a:xfrm>
            <a:off x="47985" y="-252945"/>
            <a:ext cx="12153338" cy="5321620"/>
          </a:xfrm>
          <a:prstGeom prst="rect">
            <a:avLst/>
          </a:prstGeom>
        </p:spPr>
      </p:pic>
      <p:sp>
        <p:nvSpPr>
          <p:cNvPr id="2" name="Rectangle 1"/>
          <p:cNvSpPr/>
          <p:nvPr/>
        </p:nvSpPr>
        <p:spPr>
          <a:xfrm>
            <a:off x="-40914" y="-281607"/>
            <a:ext cx="11696009" cy="1958008"/>
          </a:xfrm>
          <a:custGeom>
            <a:avLst/>
            <a:gdLst>
              <a:gd name="connsiteX0" fmla="*/ 0 w 9144000"/>
              <a:gd name="connsiteY0" fmla="*/ 0 h 1373524"/>
              <a:gd name="connsiteX1" fmla="*/ 9144000 w 9144000"/>
              <a:gd name="connsiteY1" fmla="*/ 0 h 1373524"/>
              <a:gd name="connsiteX2" fmla="*/ 9144000 w 9144000"/>
              <a:gd name="connsiteY2" fmla="*/ 1373524 h 1373524"/>
              <a:gd name="connsiteX3" fmla="*/ 0 w 9144000"/>
              <a:gd name="connsiteY3" fmla="*/ 1373524 h 1373524"/>
              <a:gd name="connsiteX4" fmla="*/ 0 w 91440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0 w 9207500"/>
              <a:gd name="connsiteY3" fmla="*/ 992524 h 1373524"/>
              <a:gd name="connsiteX4" fmla="*/ 63500 w 9207500"/>
              <a:gd name="connsiteY4"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05000 w 9207500"/>
              <a:gd name="connsiteY3" fmla="*/ 11430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1930400 w 9207500"/>
              <a:gd name="connsiteY3" fmla="*/ 1079500 h 1373524"/>
              <a:gd name="connsiteX4" fmla="*/ 0 w 9207500"/>
              <a:gd name="connsiteY4" fmla="*/ 992524 h 1373524"/>
              <a:gd name="connsiteX5" fmla="*/ 63500 w 9207500"/>
              <a:gd name="connsiteY5"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098800 w 9207500"/>
              <a:gd name="connsiteY3" fmla="*/ 1181100 h 1373524"/>
              <a:gd name="connsiteX4" fmla="*/ 1930400 w 9207500"/>
              <a:gd name="connsiteY4" fmla="*/ 1079500 h 1373524"/>
              <a:gd name="connsiteX5" fmla="*/ 0 w 9207500"/>
              <a:gd name="connsiteY5" fmla="*/ 992524 h 1373524"/>
              <a:gd name="connsiteX6" fmla="*/ 63500 w 9207500"/>
              <a:gd name="connsiteY6"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3733800 w 9207500"/>
              <a:gd name="connsiteY3" fmla="*/ 1244600 h 1373524"/>
              <a:gd name="connsiteX4" fmla="*/ 3098800 w 9207500"/>
              <a:gd name="connsiteY4" fmla="*/ 1181100 h 1373524"/>
              <a:gd name="connsiteX5" fmla="*/ 1930400 w 9207500"/>
              <a:gd name="connsiteY5" fmla="*/ 1079500 h 1373524"/>
              <a:gd name="connsiteX6" fmla="*/ 0 w 9207500"/>
              <a:gd name="connsiteY6" fmla="*/ 992524 h 1373524"/>
              <a:gd name="connsiteX7" fmla="*/ 63500 w 9207500"/>
              <a:gd name="connsiteY7"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4318000 w 9207500"/>
              <a:gd name="connsiteY3" fmla="*/ 1282700 h 1373524"/>
              <a:gd name="connsiteX4" fmla="*/ 3733800 w 9207500"/>
              <a:gd name="connsiteY4" fmla="*/ 1244600 h 1373524"/>
              <a:gd name="connsiteX5" fmla="*/ 3098800 w 9207500"/>
              <a:gd name="connsiteY5" fmla="*/ 1181100 h 1373524"/>
              <a:gd name="connsiteX6" fmla="*/ 1930400 w 9207500"/>
              <a:gd name="connsiteY6" fmla="*/ 1079500 h 1373524"/>
              <a:gd name="connsiteX7" fmla="*/ 0 w 9207500"/>
              <a:gd name="connsiteY7" fmla="*/ 992524 h 1373524"/>
              <a:gd name="connsiteX8" fmla="*/ 63500 w 9207500"/>
              <a:gd name="connsiteY8"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5080000 w 9207500"/>
              <a:gd name="connsiteY3" fmla="*/ 1308100 h 1373524"/>
              <a:gd name="connsiteX4" fmla="*/ 4318000 w 9207500"/>
              <a:gd name="connsiteY4" fmla="*/ 1282700 h 1373524"/>
              <a:gd name="connsiteX5" fmla="*/ 3733800 w 9207500"/>
              <a:gd name="connsiteY5" fmla="*/ 1244600 h 1373524"/>
              <a:gd name="connsiteX6" fmla="*/ 3098800 w 9207500"/>
              <a:gd name="connsiteY6" fmla="*/ 1181100 h 1373524"/>
              <a:gd name="connsiteX7" fmla="*/ 1930400 w 9207500"/>
              <a:gd name="connsiteY7" fmla="*/ 1079500 h 1373524"/>
              <a:gd name="connsiteX8" fmla="*/ 0 w 9207500"/>
              <a:gd name="connsiteY8" fmla="*/ 992524 h 1373524"/>
              <a:gd name="connsiteX9" fmla="*/ 63500 w 9207500"/>
              <a:gd name="connsiteY9" fmla="*/ 0 h 1373524"/>
              <a:gd name="connsiteX0" fmla="*/ 63500 w 9207500"/>
              <a:gd name="connsiteY0" fmla="*/ 0 h 1373524"/>
              <a:gd name="connsiteX1" fmla="*/ 9207500 w 9207500"/>
              <a:gd name="connsiteY1" fmla="*/ 0 h 1373524"/>
              <a:gd name="connsiteX2" fmla="*/ 9207500 w 9207500"/>
              <a:gd name="connsiteY2" fmla="*/ 1373524 h 1373524"/>
              <a:gd name="connsiteX3" fmla="*/ 6070600 w 9207500"/>
              <a:gd name="connsiteY3" fmla="*/ 1270000 h 1373524"/>
              <a:gd name="connsiteX4" fmla="*/ 5080000 w 9207500"/>
              <a:gd name="connsiteY4" fmla="*/ 1308100 h 1373524"/>
              <a:gd name="connsiteX5" fmla="*/ 4318000 w 9207500"/>
              <a:gd name="connsiteY5" fmla="*/ 1282700 h 1373524"/>
              <a:gd name="connsiteX6" fmla="*/ 3733800 w 9207500"/>
              <a:gd name="connsiteY6" fmla="*/ 1244600 h 1373524"/>
              <a:gd name="connsiteX7" fmla="*/ 3098800 w 9207500"/>
              <a:gd name="connsiteY7" fmla="*/ 1181100 h 1373524"/>
              <a:gd name="connsiteX8" fmla="*/ 1930400 w 9207500"/>
              <a:gd name="connsiteY8" fmla="*/ 1079500 h 1373524"/>
              <a:gd name="connsiteX9" fmla="*/ 0 w 9207500"/>
              <a:gd name="connsiteY9" fmla="*/ 992524 h 1373524"/>
              <a:gd name="connsiteX10" fmla="*/ 63500 w 9207500"/>
              <a:gd name="connsiteY10" fmla="*/ 0 h 1373524"/>
              <a:gd name="connsiteX0" fmla="*/ 63500 w 9207500"/>
              <a:gd name="connsiteY0" fmla="*/ 0 h 1436045"/>
              <a:gd name="connsiteX1" fmla="*/ 9207500 w 9207500"/>
              <a:gd name="connsiteY1" fmla="*/ 0 h 1436045"/>
              <a:gd name="connsiteX2" fmla="*/ 9207500 w 9207500"/>
              <a:gd name="connsiteY2" fmla="*/ 1373524 h 1436045"/>
              <a:gd name="connsiteX3" fmla="*/ 6731000 w 9207500"/>
              <a:gd name="connsiteY3" fmla="*/ 1168400 h 1436045"/>
              <a:gd name="connsiteX4" fmla="*/ 6070600 w 9207500"/>
              <a:gd name="connsiteY4" fmla="*/ 1270000 h 1436045"/>
              <a:gd name="connsiteX5" fmla="*/ 5080000 w 9207500"/>
              <a:gd name="connsiteY5" fmla="*/ 1308100 h 1436045"/>
              <a:gd name="connsiteX6" fmla="*/ 4318000 w 9207500"/>
              <a:gd name="connsiteY6" fmla="*/ 1282700 h 1436045"/>
              <a:gd name="connsiteX7" fmla="*/ 3733800 w 9207500"/>
              <a:gd name="connsiteY7" fmla="*/ 1244600 h 1436045"/>
              <a:gd name="connsiteX8" fmla="*/ 3098800 w 9207500"/>
              <a:gd name="connsiteY8" fmla="*/ 1181100 h 1436045"/>
              <a:gd name="connsiteX9" fmla="*/ 1930400 w 9207500"/>
              <a:gd name="connsiteY9" fmla="*/ 1079500 h 1436045"/>
              <a:gd name="connsiteX10" fmla="*/ 0 w 9207500"/>
              <a:gd name="connsiteY10" fmla="*/ 992524 h 1436045"/>
              <a:gd name="connsiteX11" fmla="*/ 63500 w 9207500"/>
              <a:gd name="connsiteY11" fmla="*/ 0 h 1436045"/>
              <a:gd name="connsiteX0" fmla="*/ 63500 w 9207500"/>
              <a:gd name="connsiteY0" fmla="*/ 0 h 1373524"/>
              <a:gd name="connsiteX1" fmla="*/ 9207500 w 9207500"/>
              <a:gd name="connsiteY1" fmla="*/ 0 h 1373524"/>
              <a:gd name="connsiteX2" fmla="*/ 9207500 w 9207500"/>
              <a:gd name="connsiteY2" fmla="*/ 1373524 h 1373524"/>
              <a:gd name="connsiteX3" fmla="*/ 6731000 w 9207500"/>
              <a:gd name="connsiteY3" fmla="*/ 1168400 h 1373524"/>
              <a:gd name="connsiteX4" fmla="*/ 6070600 w 9207500"/>
              <a:gd name="connsiteY4" fmla="*/ 1270000 h 1373524"/>
              <a:gd name="connsiteX5" fmla="*/ 5080000 w 9207500"/>
              <a:gd name="connsiteY5" fmla="*/ 1308100 h 1373524"/>
              <a:gd name="connsiteX6" fmla="*/ 4318000 w 9207500"/>
              <a:gd name="connsiteY6" fmla="*/ 1282700 h 1373524"/>
              <a:gd name="connsiteX7" fmla="*/ 3733800 w 9207500"/>
              <a:gd name="connsiteY7" fmla="*/ 1244600 h 1373524"/>
              <a:gd name="connsiteX8" fmla="*/ 3098800 w 9207500"/>
              <a:gd name="connsiteY8" fmla="*/ 1181100 h 1373524"/>
              <a:gd name="connsiteX9" fmla="*/ 1930400 w 9207500"/>
              <a:gd name="connsiteY9" fmla="*/ 1079500 h 1373524"/>
              <a:gd name="connsiteX10" fmla="*/ 0 w 9207500"/>
              <a:gd name="connsiteY10" fmla="*/ 992524 h 1373524"/>
              <a:gd name="connsiteX11" fmla="*/ 63500 w 9207500"/>
              <a:gd name="connsiteY11" fmla="*/ 0 h 1373524"/>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45600"/>
              <a:gd name="connsiteY0" fmla="*/ 0 h 1308100"/>
              <a:gd name="connsiteX1" fmla="*/ 9207500 w 9245600"/>
              <a:gd name="connsiteY1" fmla="*/ 0 h 1308100"/>
              <a:gd name="connsiteX2" fmla="*/ 9245600 w 9245600"/>
              <a:gd name="connsiteY2" fmla="*/ 662324 h 1308100"/>
              <a:gd name="connsiteX3" fmla="*/ 6731000 w 9245600"/>
              <a:gd name="connsiteY3" fmla="*/ 1168400 h 1308100"/>
              <a:gd name="connsiteX4" fmla="*/ 6070600 w 9245600"/>
              <a:gd name="connsiteY4" fmla="*/ 1270000 h 1308100"/>
              <a:gd name="connsiteX5" fmla="*/ 5080000 w 9245600"/>
              <a:gd name="connsiteY5" fmla="*/ 1308100 h 1308100"/>
              <a:gd name="connsiteX6" fmla="*/ 4318000 w 9245600"/>
              <a:gd name="connsiteY6" fmla="*/ 1282700 h 1308100"/>
              <a:gd name="connsiteX7" fmla="*/ 3733800 w 9245600"/>
              <a:gd name="connsiteY7" fmla="*/ 1244600 h 1308100"/>
              <a:gd name="connsiteX8" fmla="*/ 3098800 w 9245600"/>
              <a:gd name="connsiteY8" fmla="*/ 1181100 h 1308100"/>
              <a:gd name="connsiteX9" fmla="*/ 1930400 w 9245600"/>
              <a:gd name="connsiteY9" fmla="*/ 1079500 h 1308100"/>
              <a:gd name="connsiteX10" fmla="*/ 0 w 9245600"/>
              <a:gd name="connsiteY10" fmla="*/ 992524 h 1308100"/>
              <a:gd name="connsiteX11" fmla="*/ 63500 w 92456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207500"/>
              <a:gd name="connsiteY0" fmla="*/ 0 h 1308100"/>
              <a:gd name="connsiteX1" fmla="*/ 9207500 w 9207500"/>
              <a:gd name="connsiteY1" fmla="*/ 0 h 1308100"/>
              <a:gd name="connsiteX2" fmla="*/ 9004300 w 9207500"/>
              <a:gd name="connsiteY2" fmla="*/ 649624 h 1308100"/>
              <a:gd name="connsiteX3" fmla="*/ 6731000 w 9207500"/>
              <a:gd name="connsiteY3" fmla="*/ 1168400 h 1308100"/>
              <a:gd name="connsiteX4" fmla="*/ 6070600 w 9207500"/>
              <a:gd name="connsiteY4" fmla="*/ 1270000 h 1308100"/>
              <a:gd name="connsiteX5" fmla="*/ 5080000 w 9207500"/>
              <a:gd name="connsiteY5" fmla="*/ 1308100 h 1308100"/>
              <a:gd name="connsiteX6" fmla="*/ 4318000 w 9207500"/>
              <a:gd name="connsiteY6" fmla="*/ 1282700 h 1308100"/>
              <a:gd name="connsiteX7" fmla="*/ 3733800 w 9207500"/>
              <a:gd name="connsiteY7" fmla="*/ 1244600 h 1308100"/>
              <a:gd name="connsiteX8" fmla="*/ 3098800 w 9207500"/>
              <a:gd name="connsiteY8" fmla="*/ 1181100 h 1308100"/>
              <a:gd name="connsiteX9" fmla="*/ 1930400 w 9207500"/>
              <a:gd name="connsiteY9" fmla="*/ 1079500 h 1308100"/>
              <a:gd name="connsiteX10" fmla="*/ 0 w 9207500"/>
              <a:gd name="connsiteY10" fmla="*/ 992524 h 1308100"/>
              <a:gd name="connsiteX11" fmla="*/ 63500 w 9207500"/>
              <a:gd name="connsiteY11" fmla="*/ 0 h 1308100"/>
              <a:gd name="connsiteX0" fmla="*/ 63500 w 9024326"/>
              <a:gd name="connsiteY0" fmla="*/ 12700 h 1320800"/>
              <a:gd name="connsiteX1" fmla="*/ 8826500 w 9024326"/>
              <a:gd name="connsiteY1" fmla="*/ 0 h 1320800"/>
              <a:gd name="connsiteX2" fmla="*/ 9004300 w 9024326"/>
              <a:gd name="connsiteY2" fmla="*/ 662324 h 1320800"/>
              <a:gd name="connsiteX3" fmla="*/ 6731000 w 9024326"/>
              <a:gd name="connsiteY3" fmla="*/ 1181100 h 1320800"/>
              <a:gd name="connsiteX4" fmla="*/ 6070600 w 9024326"/>
              <a:gd name="connsiteY4" fmla="*/ 1282700 h 1320800"/>
              <a:gd name="connsiteX5" fmla="*/ 5080000 w 9024326"/>
              <a:gd name="connsiteY5" fmla="*/ 1320800 h 1320800"/>
              <a:gd name="connsiteX6" fmla="*/ 4318000 w 9024326"/>
              <a:gd name="connsiteY6" fmla="*/ 1295400 h 1320800"/>
              <a:gd name="connsiteX7" fmla="*/ 3733800 w 9024326"/>
              <a:gd name="connsiteY7" fmla="*/ 1257300 h 1320800"/>
              <a:gd name="connsiteX8" fmla="*/ 3098800 w 9024326"/>
              <a:gd name="connsiteY8" fmla="*/ 1193800 h 1320800"/>
              <a:gd name="connsiteX9" fmla="*/ 1930400 w 9024326"/>
              <a:gd name="connsiteY9" fmla="*/ 1092200 h 1320800"/>
              <a:gd name="connsiteX10" fmla="*/ 0 w 9024326"/>
              <a:gd name="connsiteY10" fmla="*/ 1005224 h 1320800"/>
              <a:gd name="connsiteX11" fmla="*/ 63500 w 9024326"/>
              <a:gd name="connsiteY11" fmla="*/ 12700 h 1320800"/>
              <a:gd name="connsiteX0" fmla="*/ 63500 w 8826500"/>
              <a:gd name="connsiteY0" fmla="*/ 12700 h 1320800"/>
              <a:gd name="connsiteX1" fmla="*/ 8826500 w 8826500"/>
              <a:gd name="connsiteY1" fmla="*/ 0 h 1320800"/>
              <a:gd name="connsiteX2" fmla="*/ 85852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31000 w 8826500"/>
              <a:gd name="connsiteY3" fmla="*/ 11811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2827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57900 w 8826500"/>
              <a:gd name="connsiteY4" fmla="*/ 12700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96300 w 8826500"/>
              <a:gd name="connsiteY2" fmla="*/ 7004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63500 w 8826500"/>
              <a:gd name="connsiteY0" fmla="*/ 12700 h 1320800"/>
              <a:gd name="connsiteX1" fmla="*/ 8826500 w 8826500"/>
              <a:gd name="connsiteY1" fmla="*/ 0 h 1320800"/>
              <a:gd name="connsiteX2" fmla="*/ 8483600 w 8826500"/>
              <a:gd name="connsiteY2" fmla="*/ 662324 h 1320800"/>
              <a:gd name="connsiteX3" fmla="*/ 6781800 w 8826500"/>
              <a:gd name="connsiteY3" fmla="*/ 1206500 h 1320800"/>
              <a:gd name="connsiteX4" fmla="*/ 6070600 w 8826500"/>
              <a:gd name="connsiteY4" fmla="*/ 1308100 h 1320800"/>
              <a:gd name="connsiteX5" fmla="*/ 5080000 w 8826500"/>
              <a:gd name="connsiteY5" fmla="*/ 1320800 h 1320800"/>
              <a:gd name="connsiteX6" fmla="*/ 4318000 w 8826500"/>
              <a:gd name="connsiteY6" fmla="*/ 1295400 h 1320800"/>
              <a:gd name="connsiteX7" fmla="*/ 3733800 w 8826500"/>
              <a:gd name="connsiteY7" fmla="*/ 1257300 h 1320800"/>
              <a:gd name="connsiteX8" fmla="*/ 3098800 w 8826500"/>
              <a:gd name="connsiteY8" fmla="*/ 1193800 h 1320800"/>
              <a:gd name="connsiteX9" fmla="*/ 1930400 w 8826500"/>
              <a:gd name="connsiteY9" fmla="*/ 1092200 h 1320800"/>
              <a:gd name="connsiteX10" fmla="*/ 0 w 8826500"/>
              <a:gd name="connsiteY10" fmla="*/ 1005224 h 1320800"/>
              <a:gd name="connsiteX11" fmla="*/ 63500 w 8826500"/>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97662 w 8793762"/>
              <a:gd name="connsiteY9" fmla="*/ 1092200 h 1320800"/>
              <a:gd name="connsiteX10" fmla="*/ 0 w 8793762"/>
              <a:gd name="connsiteY10" fmla="*/ 1195983 h 1320800"/>
              <a:gd name="connsiteX11" fmla="*/ 30762 w 8793762"/>
              <a:gd name="connsiteY11" fmla="*/ 12700 h 1320800"/>
              <a:gd name="connsiteX0" fmla="*/ 30762 w 8793762"/>
              <a:gd name="connsiteY0" fmla="*/ 12700 h 1320800"/>
              <a:gd name="connsiteX1" fmla="*/ 8793762 w 8793762"/>
              <a:gd name="connsiteY1" fmla="*/ 0 h 1320800"/>
              <a:gd name="connsiteX2" fmla="*/ 8450862 w 8793762"/>
              <a:gd name="connsiteY2" fmla="*/ 662324 h 1320800"/>
              <a:gd name="connsiteX3" fmla="*/ 6749062 w 8793762"/>
              <a:gd name="connsiteY3" fmla="*/ 1206500 h 1320800"/>
              <a:gd name="connsiteX4" fmla="*/ 6037862 w 8793762"/>
              <a:gd name="connsiteY4" fmla="*/ 1308100 h 1320800"/>
              <a:gd name="connsiteX5" fmla="*/ 5047262 w 8793762"/>
              <a:gd name="connsiteY5" fmla="*/ 1320800 h 1320800"/>
              <a:gd name="connsiteX6" fmla="*/ 4285262 w 8793762"/>
              <a:gd name="connsiteY6" fmla="*/ 1295400 h 1320800"/>
              <a:gd name="connsiteX7" fmla="*/ 3701062 w 8793762"/>
              <a:gd name="connsiteY7" fmla="*/ 1257300 h 1320800"/>
              <a:gd name="connsiteX8" fmla="*/ 3066062 w 8793762"/>
              <a:gd name="connsiteY8" fmla="*/ 1193800 h 1320800"/>
              <a:gd name="connsiteX9" fmla="*/ 1875837 w 8793762"/>
              <a:gd name="connsiteY9" fmla="*/ 1219373 h 1320800"/>
              <a:gd name="connsiteX10" fmla="*/ 0 w 8793762"/>
              <a:gd name="connsiteY10" fmla="*/ 1195983 h 1320800"/>
              <a:gd name="connsiteX11" fmla="*/ 30762 w 8793762"/>
              <a:gd name="connsiteY11" fmla="*/ 12700 h 1320800"/>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19373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01062 w 8793762"/>
              <a:gd name="connsiteY7" fmla="*/ 1257300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20973"/>
              <a:gd name="connsiteX1" fmla="*/ 8793762 w 8793762"/>
              <a:gd name="connsiteY1" fmla="*/ 0 h 1320973"/>
              <a:gd name="connsiteX2" fmla="*/ 8450862 w 8793762"/>
              <a:gd name="connsiteY2" fmla="*/ 662324 h 1320973"/>
              <a:gd name="connsiteX3" fmla="*/ 6749062 w 8793762"/>
              <a:gd name="connsiteY3" fmla="*/ 1206500 h 1320973"/>
              <a:gd name="connsiteX4" fmla="*/ 6037862 w 8793762"/>
              <a:gd name="connsiteY4" fmla="*/ 1308100 h 1320973"/>
              <a:gd name="connsiteX5" fmla="*/ 5047262 w 8793762"/>
              <a:gd name="connsiteY5" fmla="*/ 1320800 h 1320973"/>
              <a:gd name="connsiteX6" fmla="*/ 4285262 w 8793762"/>
              <a:gd name="connsiteY6" fmla="*/ 1295400 h 1320973"/>
              <a:gd name="connsiteX7" fmla="*/ 3711975 w 8793762"/>
              <a:gd name="connsiteY7" fmla="*/ 1320887 h 1320973"/>
              <a:gd name="connsiteX8" fmla="*/ 3066062 w 8793762"/>
              <a:gd name="connsiteY8" fmla="*/ 1320973 h 1320973"/>
              <a:gd name="connsiteX9" fmla="*/ 1875837 w 8793762"/>
              <a:gd name="connsiteY9" fmla="*/ 1246625 h 1320973"/>
              <a:gd name="connsiteX10" fmla="*/ 0 w 8793762"/>
              <a:gd name="connsiteY10" fmla="*/ 1195983 h 1320973"/>
              <a:gd name="connsiteX11" fmla="*/ 30762 w 8793762"/>
              <a:gd name="connsiteY11" fmla="*/ 12700 h 1320973"/>
              <a:gd name="connsiteX0" fmla="*/ 30762 w 8793762"/>
              <a:gd name="connsiteY0" fmla="*/ 12700 h 1349903"/>
              <a:gd name="connsiteX1" fmla="*/ 8793762 w 8793762"/>
              <a:gd name="connsiteY1" fmla="*/ 0 h 1349903"/>
              <a:gd name="connsiteX2" fmla="*/ 8450862 w 8793762"/>
              <a:gd name="connsiteY2" fmla="*/ 662324 h 1349903"/>
              <a:gd name="connsiteX3" fmla="*/ 6749062 w 8793762"/>
              <a:gd name="connsiteY3" fmla="*/ 1206500 h 1349903"/>
              <a:gd name="connsiteX4" fmla="*/ 6037862 w 8793762"/>
              <a:gd name="connsiteY4" fmla="*/ 1308100 h 1349903"/>
              <a:gd name="connsiteX5" fmla="*/ 5047262 w 8793762"/>
              <a:gd name="connsiteY5" fmla="*/ 1320800 h 1349903"/>
              <a:gd name="connsiteX6" fmla="*/ 4350739 w 8793762"/>
              <a:gd name="connsiteY6" fmla="*/ 1349903 h 1349903"/>
              <a:gd name="connsiteX7" fmla="*/ 3711975 w 8793762"/>
              <a:gd name="connsiteY7" fmla="*/ 1320887 h 1349903"/>
              <a:gd name="connsiteX8" fmla="*/ 3066062 w 8793762"/>
              <a:gd name="connsiteY8" fmla="*/ 1320973 h 1349903"/>
              <a:gd name="connsiteX9" fmla="*/ 1875837 w 8793762"/>
              <a:gd name="connsiteY9" fmla="*/ 1246625 h 1349903"/>
              <a:gd name="connsiteX10" fmla="*/ 0 w 8793762"/>
              <a:gd name="connsiteY10" fmla="*/ 1195983 h 1349903"/>
              <a:gd name="connsiteX11" fmla="*/ 30762 w 8793762"/>
              <a:gd name="connsiteY11" fmla="*/ 12700 h 1349903"/>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47262 w 8793762"/>
              <a:gd name="connsiteY5" fmla="*/ 1320800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66306"/>
              <a:gd name="connsiteX1" fmla="*/ 8793762 w 8793762"/>
              <a:gd name="connsiteY1" fmla="*/ 0 h 1366306"/>
              <a:gd name="connsiteX2" fmla="*/ 8450862 w 8793762"/>
              <a:gd name="connsiteY2" fmla="*/ 662324 h 1366306"/>
              <a:gd name="connsiteX3" fmla="*/ 6749062 w 8793762"/>
              <a:gd name="connsiteY3" fmla="*/ 1206500 h 1366306"/>
              <a:gd name="connsiteX4" fmla="*/ 6037862 w 8793762"/>
              <a:gd name="connsiteY4" fmla="*/ 1308100 h 1366306"/>
              <a:gd name="connsiteX5" fmla="*/ 5058175 w 8793762"/>
              <a:gd name="connsiteY5" fmla="*/ 1366219 h 1366306"/>
              <a:gd name="connsiteX6" fmla="*/ 4350739 w 8793762"/>
              <a:gd name="connsiteY6" fmla="*/ 1349903 h 1366306"/>
              <a:gd name="connsiteX7" fmla="*/ 3722888 w 8793762"/>
              <a:gd name="connsiteY7" fmla="*/ 1366306 h 1366306"/>
              <a:gd name="connsiteX8" fmla="*/ 3066062 w 8793762"/>
              <a:gd name="connsiteY8" fmla="*/ 1320973 h 1366306"/>
              <a:gd name="connsiteX9" fmla="*/ 1875837 w 8793762"/>
              <a:gd name="connsiteY9" fmla="*/ 1246625 h 1366306"/>
              <a:gd name="connsiteX10" fmla="*/ 0 w 8793762"/>
              <a:gd name="connsiteY10" fmla="*/ 1195983 h 1366306"/>
              <a:gd name="connsiteX11" fmla="*/ 30762 w 8793762"/>
              <a:gd name="connsiteY11" fmla="*/ 12700 h 1366306"/>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37862 w 8793762"/>
              <a:gd name="connsiteY4" fmla="*/ 1308100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749062 w 8793762"/>
              <a:gd name="connsiteY3" fmla="*/ 1206500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46625 h 1377154"/>
              <a:gd name="connsiteX10" fmla="*/ 0 w 8793762"/>
              <a:gd name="connsiteY10" fmla="*/ 1195983 h 1377154"/>
              <a:gd name="connsiteX11" fmla="*/ 30762 w 8793762"/>
              <a:gd name="connsiteY11" fmla="*/ 12700 h 1377154"/>
              <a:gd name="connsiteX0" fmla="*/ 30762 w 8793762"/>
              <a:gd name="connsiteY0" fmla="*/ 12700 h 1377154"/>
              <a:gd name="connsiteX1" fmla="*/ 8793762 w 8793762"/>
              <a:gd name="connsiteY1" fmla="*/ 0 h 1377154"/>
              <a:gd name="connsiteX2" fmla="*/ 8450862 w 8793762"/>
              <a:gd name="connsiteY2" fmla="*/ 662324 h 1377154"/>
              <a:gd name="connsiteX3" fmla="*/ 6956403 w 8793762"/>
              <a:gd name="connsiteY3" fmla="*/ 1197417 h 1377154"/>
              <a:gd name="connsiteX4" fmla="*/ 6048774 w 8793762"/>
              <a:gd name="connsiteY4" fmla="*/ 1335352 h 1377154"/>
              <a:gd name="connsiteX5" fmla="*/ 5058175 w 8793762"/>
              <a:gd name="connsiteY5" fmla="*/ 1366219 h 1377154"/>
              <a:gd name="connsiteX6" fmla="*/ 4350739 w 8793762"/>
              <a:gd name="connsiteY6" fmla="*/ 1377154 h 1377154"/>
              <a:gd name="connsiteX7" fmla="*/ 3722888 w 8793762"/>
              <a:gd name="connsiteY7" fmla="*/ 1366306 h 1377154"/>
              <a:gd name="connsiteX8" fmla="*/ 3066062 w 8793762"/>
              <a:gd name="connsiteY8" fmla="*/ 1320973 h 1377154"/>
              <a:gd name="connsiteX9" fmla="*/ 1875837 w 8793762"/>
              <a:gd name="connsiteY9" fmla="*/ 1273876 h 1377154"/>
              <a:gd name="connsiteX10" fmla="*/ 0 w 8793762"/>
              <a:gd name="connsiteY10" fmla="*/ 1195983 h 1377154"/>
              <a:gd name="connsiteX11" fmla="*/ 30762 w 8793762"/>
              <a:gd name="connsiteY11" fmla="*/ 12700 h 1377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93762" h="1377154">
                <a:moveTo>
                  <a:pt x="30762" y="12700"/>
                </a:moveTo>
                <a:lnTo>
                  <a:pt x="8793762" y="0"/>
                </a:lnTo>
                <a:cubicBezTo>
                  <a:pt x="8726029" y="216541"/>
                  <a:pt x="8757088" y="462755"/>
                  <a:pt x="8450862" y="662324"/>
                </a:cubicBezTo>
                <a:cubicBezTo>
                  <a:pt x="8144636" y="861893"/>
                  <a:pt x="7364004" y="1115428"/>
                  <a:pt x="6956403" y="1197417"/>
                </a:cubicBezTo>
                <a:cubicBezTo>
                  <a:pt x="6534229" y="1282337"/>
                  <a:pt x="6313357" y="1305719"/>
                  <a:pt x="6048774" y="1335352"/>
                </a:cubicBezTo>
                <a:lnTo>
                  <a:pt x="5058175" y="1366219"/>
                </a:lnTo>
                <a:lnTo>
                  <a:pt x="4350739" y="1377154"/>
                </a:lnTo>
                <a:lnTo>
                  <a:pt x="3722888" y="1366306"/>
                </a:lnTo>
                <a:lnTo>
                  <a:pt x="3066062" y="1320973"/>
                </a:lnTo>
                <a:lnTo>
                  <a:pt x="1875837" y="1273876"/>
                </a:lnTo>
                <a:lnTo>
                  <a:pt x="0" y="1195983"/>
                </a:lnTo>
                <a:lnTo>
                  <a:pt x="30762" y="1270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725" tIns="60862" rIns="121725" bIns="60862" spcCol="0" rtlCol="0" anchor="ctr"/>
          <a:lstStyle/>
          <a:p>
            <a:pPr algn="ctr"/>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812" y="-16933"/>
            <a:ext cx="2203358" cy="2227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171213" y="32012"/>
            <a:ext cx="1127504" cy="697627"/>
          </a:xfrm>
          <a:prstGeom prst="rect">
            <a:avLst/>
          </a:prstGeom>
          <a:noFill/>
        </p:spPr>
        <p:txBody>
          <a:bodyPr wrap="square" lIns="121725" tIns="60862" rIns="121725" bIns="60862" rtlCol="0">
            <a:spAutoFit/>
          </a:bodyPr>
          <a:lstStyle/>
          <a:p>
            <a:pPr algn="ctr"/>
            <a:r>
              <a:rPr lang="en-US" sz="3700" b="1">
                <a:solidFill>
                  <a:schemeClr val="bg1"/>
                </a:solidFill>
                <a:latin typeface="Arrus-Black" pitchFamily="18" charset="0"/>
                <a:ea typeface="Arrus-Black" pitchFamily="18" charset="0"/>
                <a:cs typeface="Arrus-Black" pitchFamily="18" charset="0"/>
              </a:rPr>
              <a:t>Bài</a:t>
            </a:r>
          </a:p>
        </p:txBody>
      </p:sp>
      <p:sp>
        <p:nvSpPr>
          <p:cNvPr id="32" name="TextBox 31"/>
          <p:cNvSpPr txBox="1"/>
          <p:nvPr/>
        </p:nvSpPr>
        <p:spPr>
          <a:xfrm>
            <a:off x="1015111" y="481571"/>
            <a:ext cx="1127504" cy="938521"/>
          </a:xfrm>
          <a:prstGeom prst="rect">
            <a:avLst/>
          </a:prstGeom>
          <a:noFill/>
        </p:spPr>
        <p:txBody>
          <a:bodyPr wrap="square" lIns="121725" tIns="60862" rIns="121725" bIns="60862" rtlCol="0">
            <a:spAutoFit/>
          </a:bodyPr>
          <a:lstStyle/>
          <a:p>
            <a:pPr algn="ctr"/>
            <a:r>
              <a:rPr lang="en-US" sz="5300" b="1">
                <a:solidFill>
                  <a:srgbClr val="FFC000"/>
                </a:solidFill>
                <a:latin typeface=".VnCooper" pitchFamily="34" charset="0"/>
                <a:ea typeface="Arial-Rounded" pitchFamily="34" charset="0"/>
                <a:cs typeface="Arial-Rounded" pitchFamily="34" charset="0"/>
              </a:rPr>
              <a:t>51</a:t>
            </a:r>
          </a:p>
        </p:txBody>
      </p:sp>
      <p:sp>
        <p:nvSpPr>
          <p:cNvPr id="5" name="Title 1"/>
          <p:cNvSpPr txBox="1">
            <a:spLocks/>
          </p:cNvSpPr>
          <p:nvPr/>
        </p:nvSpPr>
        <p:spPr>
          <a:xfrm>
            <a:off x="823119" y="17531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8800" b="1">
                <a:solidFill>
                  <a:schemeClr val="bg1"/>
                </a:solidFill>
                <a:latin typeface="Arial-Rounded" pitchFamily="34" charset="0"/>
                <a:ea typeface="Arial-Rounded" pitchFamily="34" charset="0"/>
                <a:cs typeface="Arial-Rounded" pitchFamily="34" charset="0"/>
              </a:rPr>
              <a:t>et  êt  it</a:t>
            </a:r>
          </a:p>
        </p:txBody>
      </p:sp>
      <p:grpSp>
        <p:nvGrpSpPr>
          <p:cNvPr id="27" name="Group 26"/>
          <p:cNvGrpSpPr/>
          <p:nvPr/>
        </p:nvGrpSpPr>
        <p:grpSpPr>
          <a:xfrm>
            <a:off x="574823" y="1937273"/>
            <a:ext cx="3448696" cy="941185"/>
            <a:chOff x="63500" y="1429216"/>
            <a:chExt cx="2592937" cy="705889"/>
          </a:xfrm>
        </p:grpSpPr>
        <p:sp>
          <p:nvSpPr>
            <p:cNvPr id="4" name="Rounded Rectangle 3"/>
            <p:cNvSpPr/>
            <p:nvPr/>
          </p:nvSpPr>
          <p:spPr>
            <a:xfrm>
              <a:off x="384358" y="1429216"/>
              <a:ext cx="2272079" cy="7058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a:latin typeface="Arial-Rounded" pitchFamily="34" charset="0"/>
                  <a:ea typeface="Arial-Rounded" pitchFamily="34" charset="0"/>
                  <a:cs typeface="Arial-Rounded" pitchFamily="34" charset="0"/>
                </a:rPr>
                <a:t>Nhận biết</a:t>
              </a:r>
            </a:p>
          </p:txBody>
        </p:sp>
        <p:sp>
          <p:nvSpPr>
            <p:cNvPr id="3" name="Oval 2"/>
            <p:cNvSpPr/>
            <p:nvPr/>
          </p:nvSpPr>
          <p:spPr>
            <a:xfrm>
              <a:off x="63500" y="1458734"/>
              <a:ext cx="641717" cy="641717"/>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300">
                  <a:solidFill>
                    <a:schemeClr val="tx1"/>
                  </a:solidFill>
                  <a:latin typeface="Arial Rounded MT Bold" pitchFamily="34" charset="0"/>
                  <a:ea typeface="Arial-Rounded" pitchFamily="34" charset="0"/>
                  <a:cs typeface="Arial-Rounded" pitchFamily="34" charset="0"/>
                </a:rPr>
                <a:t>2</a:t>
              </a:r>
            </a:p>
          </p:txBody>
        </p:sp>
      </p:grpSp>
      <p:grpSp>
        <p:nvGrpSpPr>
          <p:cNvPr id="9" name="Group 8"/>
          <p:cNvGrpSpPr/>
          <p:nvPr/>
        </p:nvGrpSpPr>
        <p:grpSpPr>
          <a:xfrm>
            <a:off x="933212" y="5352963"/>
            <a:ext cx="11700907" cy="1515493"/>
            <a:chOff x="933212" y="5352963"/>
            <a:chExt cx="11700907" cy="1515493"/>
          </a:xfrm>
        </p:grpSpPr>
        <p:grpSp>
          <p:nvGrpSpPr>
            <p:cNvPr id="29" name="Group 28"/>
            <p:cNvGrpSpPr/>
            <p:nvPr/>
          </p:nvGrpSpPr>
          <p:grpSpPr>
            <a:xfrm>
              <a:off x="933212" y="5352963"/>
              <a:ext cx="11700907" cy="1515493"/>
              <a:chOff x="695008" y="5406302"/>
              <a:chExt cx="10717370" cy="1515493"/>
            </a:xfrm>
          </p:grpSpPr>
          <p:sp>
            <p:nvSpPr>
              <p:cNvPr id="34" name="Title 1"/>
              <p:cNvSpPr txBox="1">
                <a:spLocks/>
              </p:cNvSpPr>
              <p:nvPr/>
            </p:nvSpPr>
            <p:spPr>
              <a:xfrm>
                <a:off x="695008" y="5406302"/>
                <a:ext cx="10717370"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20000"/>
                  </a:lnSpc>
                </a:pPr>
                <a:r>
                  <a:rPr lang="en-US" sz="5000" b="1" dirty="0" err="1">
                    <a:solidFill>
                      <a:srgbClr val="0070C0"/>
                    </a:solidFill>
                    <a:latin typeface="Arial-Rounded" pitchFamily="34" charset="0"/>
                    <a:ea typeface="Arial-Rounded" pitchFamily="34" charset="0"/>
                    <a:cs typeface="Arial-Rounded" pitchFamily="34" charset="0"/>
                  </a:rPr>
                  <a:t>Đôi</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vẹt</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ríu</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rít</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mãi</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không</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hết</a:t>
                </a:r>
                <a:r>
                  <a:rPr lang="en-US" sz="5000" b="1" dirty="0">
                    <a:solidFill>
                      <a:srgbClr val="0070C0"/>
                    </a:solidFill>
                    <a:latin typeface="Arial-Rounded" pitchFamily="34" charset="0"/>
                    <a:ea typeface="Arial-Rounded" pitchFamily="34" charset="0"/>
                    <a:cs typeface="Arial-Rounded" pitchFamily="34" charset="0"/>
                  </a:rPr>
                  <a:t> </a:t>
                </a:r>
                <a:r>
                  <a:rPr lang="en-US" sz="5000" b="1" dirty="0" err="1">
                    <a:solidFill>
                      <a:srgbClr val="0070C0"/>
                    </a:solidFill>
                    <a:latin typeface="Arial-Rounded" pitchFamily="34" charset="0"/>
                    <a:ea typeface="Arial-Rounded" pitchFamily="34" charset="0"/>
                    <a:cs typeface="Arial-Rounded" pitchFamily="34" charset="0"/>
                  </a:rPr>
                  <a:t>chuyện</a:t>
                </a:r>
                <a:r>
                  <a:rPr lang="en-US" sz="5000" b="1" dirty="0">
                    <a:solidFill>
                      <a:srgbClr val="0070C0"/>
                    </a:solidFill>
                    <a:latin typeface="Arial-Rounded" pitchFamily="34" charset="0"/>
                    <a:ea typeface="Arial-Rounded" pitchFamily="34" charset="0"/>
                    <a:cs typeface="Arial-Rounded" pitchFamily="34" charset="0"/>
                  </a:rPr>
                  <a:t>.</a:t>
                </a:r>
              </a:p>
            </p:txBody>
          </p:sp>
          <p:sp>
            <p:nvSpPr>
              <p:cNvPr id="35" name="Title 1"/>
              <p:cNvSpPr txBox="1">
                <a:spLocks/>
              </p:cNvSpPr>
              <p:nvPr/>
            </p:nvSpPr>
            <p:spPr>
              <a:xfrm>
                <a:off x="1271691" y="5406971"/>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FF0000"/>
                    </a:solidFill>
                    <a:latin typeface="Arial-Rounded" pitchFamily="34" charset="0"/>
                    <a:ea typeface="Arial-Rounded" pitchFamily="34" charset="0"/>
                    <a:cs typeface="Arial-Rounded" pitchFamily="34" charset="0"/>
                  </a:rPr>
                  <a:t>et</a:t>
                </a:r>
              </a:p>
            </p:txBody>
          </p:sp>
          <p:sp>
            <p:nvSpPr>
              <p:cNvPr id="15" name="Title 1"/>
              <p:cNvSpPr txBox="1">
                <a:spLocks/>
              </p:cNvSpPr>
              <p:nvPr/>
            </p:nvSpPr>
            <p:spPr>
              <a:xfrm>
                <a:off x="6218616" y="5420707"/>
                <a:ext cx="1833736"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err="1">
                    <a:solidFill>
                      <a:srgbClr val="FF0000"/>
                    </a:solidFill>
                    <a:latin typeface="Arial-Rounded" pitchFamily="34" charset="0"/>
                    <a:ea typeface="Arial-Rounded" pitchFamily="34" charset="0"/>
                    <a:cs typeface="Arial-Rounded" pitchFamily="34" charset="0"/>
                  </a:rPr>
                  <a:t>êt</a:t>
                </a:r>
                <a:endParaRPr lang="en-US" sz="5000" b="1" dirty="0">
                  <a:solidFill>
                    <a:srgbClr val="FF0000"/>
                  </a:solidFill>
                  <a:latin typeface="Arial-Rounded" pitchFamily="34" charset="0"/>
                  <a:ea typeface="Arial-Rounded" pitchFamily="34" charset="0"/>
                  <a:cs typeface="Arial-Rounded" pitchFamily="34" charset="0"/>
                </a:endParaRPr>
              </a:p>
            </p:txBody>
          </p:sp>
        </p:grpSp>
        <p:sp>
          <p:nvSpPr>
            <p:cNvPr id="20" name="Title 1"/>
            <p:cNvSpPr txBox="1">
              <a:spLocks/>
            </p:cNvSpPr>
            <p:nvPr/>
          </p:nvSpPr>
          <p:spPr>
            <a:xfrm>
              <a:off x="3622074" y="5360165"/>
              <a:ext cx="1001009" cy="1501088"/>
            </a:xfrm>
            <a:prstGeom prst="rect">
              <a:avLst/>
            </a:prstGeom>
          </p:spPr>
          <p:txBody>
            <a:bodyPr vert="horz" lIns="91294" tIns="45647" rIns="91294" bIns="45647"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20000"/>
                </a:lnSpc>
              </a:pPr>
              <a:r>
                <a:rPr lang="en-US" sz="5000" b="1" dirty="0">
                  <a:solidFill>
                    <a:srgbClr val="FF0000"/>
                  </a:solidFill>
                  <a:latin typeface="Arial-Rounded" pitchFamily="34" charset="0"/>
                  <a:ea typeface="Arial-Rounded" pitchFamily="34" charset="0"/>
                  <a:cs typeface="Arial-Rounded" pitchFamily="34" charset="0"/>
                </a:rPr>
                <a:t>it</a:t>
              </a:r>
            </a:p>
          </p:txBody>
        </p:sp>
      </p:grpSp>
    </p:spTree>
    <p:extLst>
      <p:ext uri="{BB962C8B-B14F-4D97-AF65-F5344CB8AC3E}">
        <p14:creationId xmlns:p14="http://schemas.microsoft.com/office/powerpoint/2010/main" val="1533710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wipe(down)">
                                      <p:cBhvr>
                                        <p:cTn id="28" dur="580">
                                          <p:stCondLst>
                                            <p:cond delay="0"/>
                                          </p:stCondLst>
                                        </p:cTn>
                                        <p:tgtEl>
                                          <p:spTgt spid="32"/>
                                        </p:tgtEl>
                                      </p:cBhvr>
                                    </p:animEffect>
                                    <p:anim calcmode="lin" valueType="num">
                                      <p:cBhvr>
                                        <p:cTn id="29"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 dur="26">
                                          <p:stCondLst>
                                            <p:cond delay="650"/>
                                          </p:stCondLst>
                                        </p:cTn>
                                        <p:tgtEl>
                                          <p:spTgt spid="32"/>
                                        </p:tgtEl>
                                      </p:cBhvr>
                                      <p:to x="100000" y="60000"/>
                                    </p:animScale>
                                    <p:animScale>
                                      <p:cBhvr>
                                        <p:cTn id="35" dur="166" decel="50000">
                                          <p:stCondLst>
                                            <p:cond delay="676"/>
                                          </p:stCondLst>
                                        </p:cTn>
                                        <p:tgtEl>
                                          <p:spTgt spid="32"/>
                                        </p:tgtEl>
                                      </p:cBhvr>
                                      <p:to x="100000" y="100000"/>
                                    </p:animScale>
                                    <p:animScale>
                                      <p:cBhvr>
                                        <p:cTn id="36" dur="26">
                                          <p:stCondLst>
                                            <p:cond delay="1312"/>
                                          </p:stCondLst>
                                        </p:cTn>
                                        <p:tgtEl>
                                          <p:spTgt spid="32"/>
                                        </p:tgtEl>
                                      </p:cBhvr>
                                      <p:to x="100000" y="80000"/>
                                    </p:animScale>
                                    <p:animScale>
                                      <p:cBhvr>
                                        <p:cTn id="37" dur="166" decel="50000">
                                          <p:stCondLst>
                                            <p:cond delay="1338"/>
                                          </p:stCondLst>
                                        </p:cTn>
                                        <p:tgtEl>
                                          <p:spTgt spid="32"/>
                                        </p:tgtEl>
                                      </p:cBhvr>
                                      <p:to x="100000" y="100000"/>
                                    </p:animScale>
                                    <p:animScale>
                                      <p:cBhvr>
                                        <p:cTn id="38" dur="26">
                                          <p:stCondLst>
                                            <p:cond delay="1642"/>
                                          </p:stCondLst>
                                        </p:cTn>
                                        <p:tgtEl>
                                          <p:spTgt spid="32"/>
                                        </p:tgtEl>
                                      </p:cBhvr>
                                      <p:to x="100000" y="90000"/>
                                    </p:animScale>
                                    <p:animScale>
                                      <p:cBhvr>
                                        <p:cTn id="39" dur="166" decel="50000">
                                          <p:stCondLst>
                                            <p:cond delay="1668"/>
                                          </p:stCondLst>
                                        </p:cTn>
                                        <p:tgtEl>
                                          <p:spTgt spid="32"/>
                                        </p:tgtEl>
                                      </p:cBhvr>
                                      <p:to x="100000" y="100000"/>
                                    </p:animScale>
                                    <p:animScale>
                                      <p:cBhvr>
                                        <p:cTn id="40" dur="26">
                                          <p:stCondLst>
                                            <p:cond delay="1808"/>
                                          </p:stCondLst>
                                        </p:cTn>
                                        <p:tgtEl>
                                          <p:spTgt spid="32"/>
                                        </p:tgtEl>
                                      </p:cBhvr>
                                      <p:to x="100000" y="95000"/>
                                    </p:animScale>
                                    <p:animScale>
                                      <p:cBhvr>
                                        <p:cTn id="41" dur="166" decel="50000">
                                          <p:stCondLst>
                                            <p:cond delay="1834"/>
                                          </p:stCondLst>
                                        </p:cTn>
                                        <p:tgtEl>
                                          <p:spTgt spid="32"/>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3987</TotalTime>
  <Words>447</Words>
  <Application>Microsoft Office PowerPoint</Application>
  <PresentationFormat>Custom</PresentationFormat>
  <Paragraphs>173</Paragraphs>
  <Slides>37</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37</vt:i4>
      </vt:variant>
    </vt:vector>
  </HeadingPairs>
  <TitlesOfParts>
    <vt:vector size="48" baseType="lpstr">
      <vt:lpstr>.VnArial</vt:lpstr>
      <vt:lpstr>.VnCooper</vt:lpstr>
      <vt:lpstr>Arial</vt:lpstr>
      <vt:lpstr>Arial Rounded MT Bold</vt:lpstr>
      <vt:lpstr>Arial-Rounded</vt:lpstr>
      <vt:lpstr>Arrus-Black</vt:lpstr>
      <vt:lpstr>AvantGarde</vt:lpstr>
      <vt:lpstr>Calibri</vt:lpstr>
      <vt:lpstr>DomCasual</vt:lpstr>
      <vt:lpstr>HP001 4 hàng</vt:lpstr>
      <vt:lpstr>Office Theme</vt:lpstr>
      <vt:lpstr>TIẾNG VIỆT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Hong Nhung Nguyen Thi</cp:lastModifiedBy>
  <cp:revision>450</cp:revision>
  <dcterms:created xsi:type="dcterms:W3CDTF">2021-05-08T14:00:55Z</dcterms:created>
  <dcterms:modified xsi:type="dcterms:W3CDTF">2021-12-01T16:16:41Z</dcterms:modified>
</cp:coreProperties>
</file>