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</p:sldMasterIdLst>
  <p:notesMasterIdLst>
    <p:notesMasterId r:id="rId25"/>
  </p:notesMasterIdLst>
  <p:sldIdLst>
    <p:sldId id="365" r:id="rId3"/>
    <p:sldId id="369" r:id="rId4"/>
    <p:sldId id="354" r:id="rId5"/>
    <p:sldId id="262" r:id="rId6"/>
    <p:sldId id="338" r:id="rId7"/>
    <p:sldId id="339" r:id="rId8"/>
    <p:sldId id="364" r:id="rId9"/>
    <p:sldId id="340" r:id="rId10"/>
    <p:sldId id="371" r:id="rId11"/>
    <p:sldId id="376" r:id="rId12"/>
    <p:sldId id="342" r:id="rId13"/>
    <p:sldId id="351" r:id="rId14"/>
    <p:sldId id="343" r:id="rId15"/>
    <p:sldId id="367" r:id="rId16"/>
    <p:sldId id="373" r:id="rId17"/>
    <p:sldId id="356" r:id="rId18"/>
    <p:sldId id="345" r:id="rId19"/>
    <p:sldId id="346" r:id="rId20"/>
    <p:sldId id="347" r:id="rId21"/>
    <p:sldId id="366" r:id="rId22"/>
    <p:sldId id="360" r:id="rId23"/>
    <p:sldId id="368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FF"/>
    <a:srgbClr val="B2E3FC"/>
    <a:srgbClr val="F6B843"/>
    <a:srgbClr val="FFED8E"/>
    <a:srgbClr val="FFF89A"/>
    <a:srgbClr val="59C030"/>
    <a:srgbClr val="ACD868"/>
    <a:srgbClr val="66E5B9"/>
    <a:srgbClr val="F0C9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1" autoAdjust="0"/>
    <p:restoredTop sz="94660"/>
  </p:normalViewPr>
  <p:slideViewPr>
    <p:cSldViewPr snapToGrid="0">
      <p:cViewPr>
        <p:scale>
          <a:sx n="50" d="100"/>
          <a:sy n="50" d="100"/>
        </p:scale>
        <p:origin x="888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297BB7-236D-4593-A263-A24ADB882ADD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F1C2-70D4-414D-8812-43E6A5C83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28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7992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4E2E59-1352-4F46-8DA2-FEE878BBA3F0}" type="slidenum">
              <a:rPr lang="zh-CN" altLang="en-US" smtClean="0"/>
              <a:pPr/>
              <a:t>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242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22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44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5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12/28/2021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65224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5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5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0" indent="0" algn="ctr">
              <a:buNone/>
              <a:defRPr sz="1800"/>
            </a:lvl3pPr>
            <a:lvl4pPr marL="1371390" indent="0" algn="ctr">
              <a:buNone/>
              <a:defRPr sz="1500"/>
            </a:lvl4pPr>
            <a:lvl5pPr marL="1828521" indent="0" algn="ctr">
              <a:buNone/>
              <a:defRPr sz="1500"/>
            </a:lvl5pPr>
            <a:lvl6pPr marL="2285650" indent="0" algn="ctr">
              <a:buNone/>
              <a:defRPr sz="1500"/>
            </a:lvl6pPr>
            <a:lvl7pPr marL="2742781" indent="0" algn="ctr">
              <a:buNone/>
              <a:defRPr sz="1500"/>
            </a:lvl7pPr>
            <a:lvl8pPr marL="3199911" indent="0" algn="ctr">
              <a:buNone/>
              <a:defRPr sz="1500"/>
            </a:lvl8pPr>
            <a:lvl9pPr marL="3657041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1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745" y="6444485"/>
            <a:ext cx="12102519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不得将觅知网的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PPT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EEBF7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DEEBF7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43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7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3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6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04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56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7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30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9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93" y="250507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7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0" indent="0">
              <a:buNone/>
              <a:defRPr sz="1800" b="1"/>
            </a:lvl3pPr>
            <a:lvl4pPr marL="1371390" indent="0">
              <a:buNone/>
              <a:defRPr sz="1500" b="1"/>
            </a:lvl4pPr>
            <a:lvl5pPr marL="1828521" indent="0">
              <a:buNone/>
              <a:defRPr sz="1500" b="1"/>
            </a:lvl5pPr>
            <a:lvl6pPr marL="2285650" indent="0">
              <a:buNone/>
              <a:defRPr sz="1500" b="1"/>
            </a:lvl6pPr>
            <a:lvl7pPr marL="2742781" indent="0">
              <a:buNone/>
              <a:defRPr sz="1500" b="1"/>
            </a:lvl7pPr>
            <a:lvl8pPr marL="3199911" indent="0">
              <a:buNone/>
              <a:defRPr sz="1500" b="1"/>
            </a:lvl8pPr>
            <a:lvl9pPr marL="3657041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7" y="250507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4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0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6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5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0" indent="0">
              <a:buNone/>
              <a:defRPr sz="2400"/>
            </a:lvl3pPr>
            <a:lvl4pPr marL="1371390" indent="0">
              <a:buNone/>
              <a:defRPr sz="2000"/>
            </a:lvl4pPr>
            <a:lvl5pPr marL="1828521" indent="0">
              <a:buNone/>
              <a:defRPr sz="2000"/>
            </a:lvl5pPr>
            <a:lvl6pPr marL="2285650" indent="0">
              <a:buNone/>
              <a:defRPr sz="2000"/>
            </a:lvl6pPr>
            <a:lvl7pPr marL="2742781" indent="0">
              <a:buNone/>
              <a:defRPr sz="2000"/>
            </a:lvl7pPr>
            <a:lvl8pPr marL="3199911" indent="0">
              <a:buNone/>
              <a:defRPr sz="2000"/>
            </a:lvl8pPr>
            <a:lvl9pPr marL="3657041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5" y="2057401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31" indent="0">
              <a:buNone/>
              <a:defRPr sz="1400"/>
            </a:lvl2pPr>
            <a:lvl3pPr marL="914260" indent="0">
              <a:buNone/>
              <a:defRPr sz="1200"/>
            </a:lvl3pPr>
            <a:lvl4pPr marL="1371390" indent="0">
              <a:buNone/>
              <a:defRPr sz="1000"/>
            </a:lvl4pPr>
            <a:lvl5pPr marL="1828521" indent="0">
              <a:buNone/>
              <a:defRPr sz="1000"/>
            </a:lvl5pPr>
            <a:lvl6pPr marL="2285650" indent="0">
              <a:buNone/>
              <a:defRPr sz="1000"/>
            </a:lvl6pPr>
            <a:lvl7pPr marL="2742781" indent="0">
              <a:buNone/>
              <a:defRPr sz="1000"/>
            </a:lvl7pPr>
            <a:lvl8pPr marL="3199911" indent="0">
              <a:buNone/>
              <a:defRPr sz="1000"/>
            </a:lvl8pPr>
            <a:lvl9pPr marL="365704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66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9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36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705" r:id="rId28"/>
    <p:sldLayoutId id="2147483706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3" y="365129"/>
            <a:ext cx="10515600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3" y="1825625"/>
            <a:ext cx="10515600" cy="4351339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2021/12/28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62"/>
            <a:ext cx="41148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62"/>
            <a:ext cx="274320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189">
              <a:defRPr/>
            </a:pPr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189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43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2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5" indent="-228565" algn="l" defTabSz="9142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9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2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55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8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1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4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77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06" indent="-228565" algn="l" defTabSz="9142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50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8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1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41" algn="l" defTabSz="9142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.png"/><Relationship Id="rId11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8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9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0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4.xml"/><Relationship Id="rId4" Type="http://schemas.openxmlformats.org/officeDocument/2006/relationships/image" Target="../media/image2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5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4613" y="102087"/>
            <a:ext cx="11602784" cy="6184491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30161" y="3876673"/>
            <a:ext cx="12161839" cy="298132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86970" y="-291725"/>
            <a:ext cx="3289079" cy="203475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54715" y="3375175"/>
            <a:ext cx="860491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11" y="35367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83275" y="725655"/>
            <a:ext cx="1099804" cy="1919031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59920" y="498245"/>
            <a:ext cx="681389" cy="11311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13" y="4311970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461" y="2601694"/>
            <a:ext cx="1498259" cy="1894117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737953" y="2408312"/>
            <a:ext cx="7865807" cy="2029117"/>
          </a:xfrm>
          <a:prstGeom prst="rect">
            <a:avLst/>
          </a:prstGeom>
        </p:spPr>
        <p:txBody>
          <a:bodyPr spcFirstLastPara="1" wrap="none" lIns="82139" tIns="41121" rIns="82139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CON </a:t>
            </a:r>
          </a:p>
          <a:p>
            <a:pPr marL="0" marR="0" lvl="0" indent="0" algn="ctr" defTabSz="1094371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969010" y="4394125"/>
            <a:ext cx="340369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19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914" y="-996391"/>
            <a:ext cx="13003114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15081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40824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202762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023" y="2840769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1991643"/>
            <a:ext cx="9220198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defTabSz="1216122" latinLnBrk="1">
              <a:defRPr/>
            </a:pPr>
            <a:r>
              <a:rPr lang="en-US" sz="8800" b="1">
                <a:solidFill>
                  <a:srgbClr val="0000FF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</a:rPr>
              <a:t>NGHỈ GIỮA GIỜ</a:t>
            </a:r>
            <a:endParaRPr lang="en-US" sz="8800" b="1" dirty="0">
              <a:solidFill>
                <a:srgbClr val="0000FF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1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B89C10-14B5-4B17-A5ED-359D014F735A}"/>
              </a:ext>
            </a:extLst>
          </p:cNvPr>
          <p:cNvGrpSpPr/>
          <p:nvPr/>
        </p:nvGrpSpPr>
        <p:grpSpPr>
          <a:xfrm>
            <a:off x="684097" y="445740"/>
            <a:ext cx="2204620" cy="1060175"/>
            <a:chOff x="538579" y="255398"/>
            <a:chExt cx="2457525" cy="118502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AA9C0E5-B8B8-4F7E-8B77-5F4B6BD6921F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595EB42-EFBD-4AD4-8535-A8B7C1374A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0BC6BE49-43C6-415F-8EFC-2B3DF6802F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7E567FC-FF6C-4660-B955-74643A41F5E2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91246"/>
              <a:chOff x="4956313" y="577575"/>
              <a:chExt cx="828261" cy="791246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3F0D8C7B-BE1A-4897-9BC2-7DB86069068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173850-C5F8-455C-916F-644D9E1743ED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91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</p:grpSp>
      <p:pic>
        <p:nvPicPr>
          <p:cNvPr id="11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383" y="3971244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28" y="1828800"/>
            <a:ext cx="10167898" cy="20247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18A295-F246-4792-AE45-EFFABFF66B32}"/>
              </a:ext>
            </a:extLst>
          </p:cNvPr>
          <p:cNvSpPr txBox="1"/>
          <p:nvPr/>
        </p:nvSpPr>
        <p:spPr>
          <a:xfrm flipH="1">
            <a:off x="3979303" y="462669"/>
            <a:ext cx="3693459" cy="523220"/>
          </a:xfrm>
          <a:prstGeom prst="rect">
            <a:avLst/>
          </a:prstGeom>
          <a:solidFill>
            <a:srgbClr val="FFF89A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57" y="1168769"/>
            <a:ext cx="9575074" cy="473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51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068" y="213876"/>
            <a:ext cx="5770738" cy="1684329"/>
          </a:xfrm>
          <a:prstGeom prst="rect">
            <a:avLst/>
          </a:prstGeom>
        </p:spPr>
      </p:pic>
      <p:pic>
        <p:nvPicPr>
          <p:cNvPr id="3" name="Picture 2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2" y="1763486"/>
            <a:ext cx="8516983" cy="466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</a:p>
        </p:txBody>
      </p:sp>
    </p:spTree>
    <p:extLst>
      <p:ext uri="{BB962C8B-B14F-4D97-AF65-F5344CB8AC3E}">
        <p14:creationId xmlns:p14="http://schemas.microsoft.com/office/powerpoint/2010/main" val="130290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64713" y="166976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832" t="5478" r="51140" b="2819"/>
          <a:stretch/>
        </p:blipFill>
        <p:spPr>
          <a:xfrm>
            <a:off x="2330245" y="994319"/>
            <a:ext cx="7890387" cy="54654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52260" t="5671" r="7837" b="3115"/>
          <a:stretch/>
        </p:blipFill>
        <p:spPr>
          <a:xfrm>
            <a:off x="2330246" y="994319"/>
            <a:ext cx="7890386" cy="54654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069" t="8557" r="52017" b="2774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1250" t="8605" r="9096" b="2711"/>
          <a:stretch/>
        </p:blipFill>
        <p:spPr>
          <a:xfrm>
            <a:off x="2330244" y="994318"/>
            <a:ext cx="7890388" cy="54654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5291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C9EBCF-848E-47B4-9C62-0F49BF87F043}"/>
              </a:ext>
            </a:extLst>
          </p:cNvPr>
          <p:cNvSpPr/>
          <p:nvPr/>
        </p:nvSpPr>
        <p:spPr>
          <a:xfrm>
            <a:off x="8928847" y="968187"/>
            <a:ext cx="1909482" cy="24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4291039" y="5681017"/>
            <a:ext cx="46378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buồn</a:t>
            </a:r>
            <a:r>
              <a:rPr lang="vi-VN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3156216" y="357098"/>
            <a:ext cx="6727372" cy="53239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258214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917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6428" y="5656216"/>
            <a:ext cx="75456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sao mây muốn đi làm mưa</a:t>
            </a:r>
            <a:r>
              <a:rPr lang="vi-VN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3036389" y="314504"/>
            <a:ext cx="6799942" cy="5341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7" y="167975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4371" y="5252897"/>
            <a:ext cx="8068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Mưa xuống, con người và cỏ cây như thế nào</a:t>
            </a:r>
            <a:r>
              <a:rPr lang="vi-V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069" t="8557" r="52017" b="2774"/>
          <a:stretch/>
        </p:blipFill>
        <p:spPr>
          <a:xfrm>
            <a:off x="2978331" y="326571"/>
            <a:ext cx="6975566" cy="49263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69" y="134769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5041" y="5617028"/>
            <a:ext cx="86998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 biến thành mây như thế nào</a:t>
            </a:r>
            <a:r>
              <a:rPr lang="vi-VN" sz="4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44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1250" t="8605" r="9096" b="2711"/>
          <a:stretch/>
        </p:blipFill>
        <p:spPr>
          <a:xfrm>
            <a:off x="3241317" y="332389"/>
            <a:ext cx="6527266" cy="5284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98" y="212221"/>
            <a:ext cx="2576221" cy="8309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225" y="201629"/>
            <a:ext cx="9372600" cy="672547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78" y="2969204"/>
            <a:ext cx="3280691" cy="31467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793" y="3977118"/>
            <a:ext cx="1925303" cy="13271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748" y="3079709"/>
            <a:ext cx="3860800" cy="2286000"/>
          </a:xfrm>
          <a:prstGeom prst="rect">
            <a:avLst/>
          </a:prstGeom>
        </p:spPr>
      </p:pic>
      <p:pic>
        <p:nvPicPr>
          <p:cNvPr id="67" name="图片 6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698"/>
            <a:ext cx="12192000" cy="481330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94" y="-3306332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1981200"/>
            <a:ext cx="828675" cy="5018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981200"/>
            <a:ext cx="787825" cy="501874"/>
          </a:xfrm>
          <a:prstGeom prst="rect">
            <a:avLst/>
          </a:prstGeom>
        </p:spPr>
      </p:pic>
      <p:pic>
        <p:nvPicPr>
          <p:cNvPr id="71" name="图片 7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718" y="3140953"/>
            <a:ext cx="913221" cy="1116997"/>
          </a:xfrm>
          <a:prstGeom prst="rect">
            <a:avLst/>
          </a:prstGeom>
        </p:spPr>
      </p:pic>
      <p:sp>
        <p:nvSpPr>
          <p:cNvPr id="12" name="Rectangle: Rounded Corners 2">
            <a:extLst>
              <a:ext uri="{FF2B5EF4-FFF2-40B4-BE49-F238E27FC236}">
                <a16:creationId xmlns:a16="http://schemas.microsoft.com/office/drawing/2014/main" id="{A7C4FAB0-4E14-4260-BC13-07879CDDADD5}"/>
              </a:ext>
            </a:extLst>
          </p:cNvPr>
          <p:cNvSpPr/>
          <p:nvPr/>
        </p:nvSpPr>
        <p:spPr>
          <a:xfrm>
            <a:off x="1719081" y="1125134"/>
            <a:ext cx="8287067" cy="310925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>
              <a:spcBef>
                <a:spcPts val="0"/>
              </a:spcBef>
            </a:pPr>
            <a:r>
              <a:rPr lang="en-GB" sz="4400" b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75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tập và kể chuyện</a:t>
            </a: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5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BE9F716-62AD-49DF-BA5F-1437F8F2B1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70" y="194101"/>
            <a:ext cx="2576221" cy="8309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832" t="5478" r="51140" b="2819"/>
          <a:stretch/>
        </p:blipFill>
        <p:spPr>
          <a:xfrm>
            <a:off x="2953114" y="901987"/>
            <a:ext cx="3518044" cy="2703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2260" t="5671" r="7837" b="3115"/>
          <a:stretch/>
        </p:blipFill>
        <p:spPr>
          <a:xfrm>
            <a:off x="6523410" y="901987"/>
            <a:ext cx="3574179" cy="2703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8069" t="8557" r="52017" b="2774"/>
          <a:stretch/>
        </p:blipFill>
        <p:spPr>
          <a:xfrm>
            <a:off x="2953116" y="3667073"/>
            <a:ext cx="3518042" cy="27931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1250" t="8605" r="9096" b="2711"/>
          <a:stretch/>
        </p:blipFill>
        <p:spPr>
          <a:xfrm>
            <a:off x="6523410" y="3667073"/>
            <a:ext cx="3574179" cy="27931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601034" y="104578"/>
            <a:ext cx="4778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Chuyện của mây</a:t>
            </a:r>
          </a:p>
        </p:txBody>
      </p:sp>
    </p:spTree>
    <p:extLst>
      <p:ext uri="{BB962C8B-B14F-4D97-AF65-F5344CB8AC3E}">
        <p14:creationId xmlns:p14="http://schemas.microsoft.com/office/powerpoint/2010/main" val="154198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37CB7C-ACE3-49DD-853F-753DC0979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2B1CD87-8C45-4337-8683-37347716AFFD}"/>
              </a:ext>
            </a:extLst>
          </p:cNvPr>
          <p:cNvSpPr txBox="1">
            <a:spLocks/>
          </p:cNvSpPr>
          <p:nvPr/>
        </p:nvSpPr>
        <p:spPr>
          <a:xfrm>
            <a:off x="1523843" y="1863979"/>
            <a:ext cx="6483687" cy="9396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>
                <a:solidFill>
                  <a:schemeClr val="accent3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Củng cố bài học</a:t>
            </a:r>
            <a:endParaRPr lang="en-GB" sz="6600" b="1" dirty="0">
              <a:solidFill>
                <a:schemeClr val="accent3">
                  <a:lumMod val="20000"/>
                  <a:lumOff val="80000"/>
                </a:scheme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2126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73"/>
          <a:stretch/>
        </p:blipFill>
        <p:spPr>
          <a:xfrm>
            <a:off x="1589" y="3852662"/>
            <a:ext cx="12203511" cy="300444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51" y="893"/>
            <a:ext cx="10367845" cy="685621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0" b="5828"/>
          <a:stretch/>
        </p:blipFill>
        <p:spPr>
          <a:xfrm>
            <a:off x="1587" y="3983562"/>
            <a:ext cx="12188826" cy="287354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0296">
            <a:off x="10075427" y="582158"/>
            <a:ext cx="1045797" cy="123486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804" y="295458"/>
            <a:ext cx="1525010" cy="272976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24" y="3694866"/>
            <a:ext cx="11936455" cy="3168871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A658BC27-B1DB-460C-99C8-59E244277A89}"/>
              </a:ext>
            </a:extLst>
          </p:cNvPr>
          <p:cNvSpPr/>
          <p:nvPr/>
        </p:nvSpPr>
        <p:spPr>
          <a:xfrm>
            <a:off x="2265981" y="1046552"/>
            <a:ext cx="8398101" cy="231349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25" tIns="34289" rIns="68525" bIns="34289" anchor="ctr"/>
          <a:lstStyle/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Xin chào và </a:t>
            </a:r>
          </a:p>
          <a:p>
            <a:pPr algn="ctr" defTabSz="683975" eaLnBrk="1" hangingPunct="1">
              <a:lnSpc>
                <a:spcPct val="150000"/>
              </a:lnSpc>
              <a:spcBef>
                <a:spcPts val="1200"/>
              </a:spcBef>
              <a:defRPr/>
            </a:pPr>
            <a:r>
              <a:rPr lang="en-US" sz="6000" b="1">
                <a:solidFill>
                  <a:srgbClr val="FF0000"/>
                </a:solidFill>
                <a:latin typeface="#9Slide07 IcielCadena" panose="02000503000000020004" pitchFamily="2" charset="0"/>
                <a:cs typeface="Tahoma" pitchFamily="34" charset="0"/>
              </a:rPr>
              <a:t>hẹn gặp lại các con!</a:t>
            </a:r>
            <a:endParaRPr lang="en-US" sz="6000" b="1" dirty="0">
              <a:solidFill>
                <a:srgbClr val="FF0000"/>
              </a:solidFill>
              <a:latin typeface="#9Slide07 IcielCadena" panose="02000503000000020004" pitchFamily="2" charset="0"/>
              <a:cs typeface="Tahoma" pitchFamily="34" charset="0"/>
            </a:endParaRPr>
          </a:p>
          <a:p>
            <a:pPr algn="ctr" defTabSz="683975" eaLnBrk="1" hangingPunct="1">
              <a:lnSpc>
                <a:spcPct val="150000"/>
              </a:lnSpc>
              <a:defRPr/>
            </a:pP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41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6116" y="300790"/>
            <a:ext cx="5077326" cy="482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883443" y="344905"/>
            <a:ext cx="5317958" cy="59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46" y="182880"/>
            <a:ext cx="11020927" cy="633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233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428" y="-100346"/>
            <a:ext cx="5263921" cy="2366086"/>
          </a:xfrm>
          <a:prstGeom prst="rect">
            <a:avLst/>
          </a:prstGeom>
        </p:spPr>
      </p:pic>
      <p:pic>
        <p:nvPicPr>
          <p:cNvPr id="5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982" y="2366086"/>
            <a:ext cx="8516983" cy="411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DBBC3-52A6-4977-90B9-C2BDAC2E0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416" y="302290"/>
            <a:ext cx="1907652" cy="78540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54983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563782" y="1593670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972581" y="1593669"/>
            <a:ext cx="2296621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546604" y="159366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ướp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54983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63782" y="3243153"/>
            <a:ext cx="2549980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91164" y="3239049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799963" y="3239048"/>
            <a:ext cx="2131397" cy="11887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loe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63782" y="3246139"/>
            <a:ext cx="2549980" cy="1188720"/>
          </a:xfrm>
          <a:prstGeom prst="roundRect">
            <a:avLst/>
          </a:prstGeom>
          <a:solidFill>
            <a:srgbClr val="B2E3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ương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6" y="230513"/>
            <a:ext cx="10985863" cy="62617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20370677">
            <a:off x="1487598" y="999825"/>
            <a:ext cx="106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lướt sóng</a:t>
            </a:r>
          </a:p>
        </p:txBody>
      </p:sp>
      <p:sp>
        <p:nvSpPr>
          <p:cNvPr id="8" name="TextBox 7"/>
          <p:cNvSpPr txBox="1"/>
          <p:nvPr/>
        </p:nvSpPr>
        <p:spPr>
          <a:xfrm rot="21304304">
            <a:off x="3079766" y="905872"/>
            <a:ext cx="1459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ước mơ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80284" y="625073"/>
            <a:ext cx="11055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mèo mướp</a:t>
            </a:r>
          </a:p>
        </p:txBody>
      </p:sp>
      <p:sp>
        <p:nvSpPr>
          <p:cNvPr id="10" name="TextBox 9"/>
          <p:cNvSpPr txBox="1"/>
          <p:nvPr/>
        </p:nvSpPr>
        <p:spPr>
          <a:xfrm rot="531708">
            <a:off x="6634413" y="762112"/>
            <a:ext cx="1127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hạt cườm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82935" y="1430215"/>
            <a:ext cx="1682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 lượn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96423" y="2247818"/>
            <a:ext cx="1552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nụ hoa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08493" y="3065421"/>
            <a:ext cx="2063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vàng hoe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53490" y="4033347"/>
            <a:ext cx="2242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tỏa hương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36E197-B731-4608-B7AD-D0CAAB8F8E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638" y="230513"/>
            <a:ext cx="1591349" cy="67757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20370677">
            <a:off x="1484978" y="1013755"/>
            <a:ext cx="1061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 sóng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0189D-37DA-435E-BB48-02818590DE1D}"/>
              </a:ext>
            </a:extLst>
          </p:cNvPr>
          <p:cNvSpPr txBox="1"/>
          <p:nvPr/>
        </p:nvSpPr>
        <p:spPr>
          <a:xfrm>
            <a:off x="1515290" y="1804569"/>
            <a:ext cx="4180116" cy="1107996"/>
          </a:xfrm>
          <a:prstGeom prst="rect">
            <a:avLst/>
          </a:prstGeom>
          <a:solidFill>
            <a:srgbClr val="FFED8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mướp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7CF92C-B6D7-4AAE-9EC2-999275FFBD79}"/>
              </a:ext>
            </a:extLst>
          </p:cNvPr>
          <p:cNvSpPr txBox="1"/>
          <p:nvPr/>
        </p:nvSpPr>
        <p:spPr>
          <a:xfrm>
            <a:off x="6474821" y="1804569"/>
            <a:ext cx="4180116" cy="1107996"/>
          </a:xfrm>
          <a:prstGeom prst="rect">
            <a:avLst/>
          </a:prstGeom>
          <a:solidFill>
            <a:srgbClr val="FFED8E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 hoe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199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H="1">
            <a:off x="6241515" y="2762319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359080" y="2762318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584018" y="5233621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5701583" y="5233620"/>
            <a:ext cx="235131" cy="43107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81F3CC0-B3FA-4236-9EBD-373F63B35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43" y="298430"/>
            <a:ext cx="1534069" cy="6531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3549" y="182176"/>
            <a:ext cx="33179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 sớm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20628" y="951617"/>
            <a:ext cx="432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 tỉnh giấc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má ửng hồng,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Tung đám mây bông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 vai thức dậy.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20628" y="3452802"/>
            <a:ext cx="463949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gió thi chạy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cánh rừng xa,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cả hương hoa</a:t>
            </a:r>
          </a:p>
          <a:p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Ùa vào lớp học.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91707" y="5761125"/>
            <a:ext cx="3853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(Hoàng Minh Ngọc)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4"/>
          <a:stretch/>
        </p:blipFill>
        <p:spPr>
          <a:xfrm>
            <a:off x="7455933" y="194587"/>
            <a:ext cx="3948184" cy="6284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5123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5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3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|5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2.6|3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|18.9|25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17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21.4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4715</TotalTime>
  <Words>202</Words>
  <Application>Microsoft Office PowerPoint</Application>
  <PresentationFormat>Widescreen</PresentationFormat>
  <Paragraphs>62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微软雅黑</vt:lpstr>
      <vt:lpstr>#9Slide07 IcielCadena</vt:lpstr>
      <vt:lpstr>Arial</vt:lpstr>
      <vt:lpstr>Calibri</vt:lpstr>
      <vt:lpstr>Calibri Light</vt:lpstr>
      <vt:lpstr>Times New Roman</vt:lpstr>
      <vt:lpstr>UTM Cookies</vt:lpstr>
      <vt:lpstr>Office Theme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Hong Nhung Nguyen Thi</cp:lastModifiedBy>
  <cp:revision>376</cp:revision>
  <dcterms:created xsi:type="dcterms:W3CDTF">2021-06-02T01:34:28Z</dcterms:created>
  <dcterms:modified xsi:type="dcterms:W3CDTF">2021-12-28T07:01:16Z</dcterms:modified>
</cp:coreProperties>
</file>