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8" r:id="rId3"/>
    <p:sldMasterId id="2147483916" r:id="rId4"/>
  </p:sldMasterIdLst>
  <p:notesMasterIdLst>
    <p:notesMasterId r:id="rId25"/>
  </p:notesMasterIdLst>
  <p:sldIdLst>
    <p:sldId id="338" r:id="rId5"/>
    <p:sldId id="368" r:id="rId6"/>
    <p:sldId id="367" r:id="rId7"/>
    <p:sldId id="344" r:id="rId8"/>
    <p:sldId id="258" r:id="rId9"/>
    <p:sldId id="356" r:id="rId10"/>
    <p:sldId id="350" r:id="rId11"/>
    <p:sldId id="351" r:id="rId12"/>
    <p:sldId id="315" r:id="rId13"/>
    <p:sldId id="320" r:id="rId14"/>
    <p:sldId id="349" r:id="rId15"/>
    <p:sldId id="347" r:id="rId16"/>
    <p:sldId id="354" r:id="rId17"/>
    <p:sldId id="353" r:id="rId18"/>
    <p:sldId id="346" r:id="rId19"/>
    <p:sldId id="369" r:id="rId20"/>
    <p:sldId id="370" r:id="rId21"/>
    <p:sldId id="371" r:id="rId22"/>
    <p:sldId id="372" r:id="rId23"/>
    <p:sldId id="322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1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02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5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0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5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39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1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07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1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4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16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0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4.pn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72" y="1318311"/>
            <a:ext cx="4236463" cy="334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50" y="1695594"/>
            <a:ext cx="3422255" cy="2388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484" y="1695594"/>
            <a:ext cx="3035028" cy="238813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429360" y="2706624"/>
            <a:ext cx="384048" cy="4389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8441436" y="2706624"/>
            <a:ext cx="384048" cy="4389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4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" y="3634442"/>
            <a:ext cx="1132528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HOẠT ĐỘNG 2: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̉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những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̀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̃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C3D494BF-157F-4EF7-AC9E-260A13716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76" y="0"/>
            <a:ext cx="9024048" cy="3977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A9F1D8-0000-46AA-BE57-7CD5D66AF171}"/>
              </a:ext>
            </a:extLst>
          </p:cNvPr>
          <p:cNvSpPr txBox="1">
            <a:spLocks/>
          </p:cNvSpPr>
          <p:nvPr/>
        </p:nvSpPr>
        <p:spPr>
          <a:xfrm>
            <a:off x="2194561" y="1615440"/>
            <a:ext cx="8322024" cy="1523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Luyện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hành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3102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3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91" y="480160"/>
            <a:ext cx="3407508" cy="3071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1238"/>
            <a:ext cx="3205243" cy="2675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090" y="3563076"/>
            <a:ext cx="2663266" cy="2599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978" y="3475285"/>
            <a:ext cx="3113552" cy="2675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684A38-1B2B-4CD3-ABB2-F830ADD7DB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4"/>
          <a:stretch/>
        </p:blipFill>
        <p:spPr>
          <a:xfrm>
            <a:off x="0" y="0"/>
            <a:ext cx="3370404" cy="2927953"/>
          </a:xfrm>
          <a:prstGeom prst="rect">
            <a:avLst/>
          </a:prstGeom>
        </p:spPr>
      </p:pic>
      <p:pic>
        <p:nvPicPr>
          <p:cNvPr id="11" name="Picture 2" descr="Hướng dẫn cách tổ chức trò chơi dân gian đá cầu cho các bé">
            <a:extLst>
              <a:ext uri="{FF2B5EF4-FFF2-40B4-BE49-F238E27FC236}">
                <a16:creationId xmlns:a16="http://schemas.microsoft.com/office/drawing/2014/main" id="{C6DFB905-92F5-4CA6-8CCD-7560A596B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18" b="15699"/>
          <a:stretch/>
        </p:blipFill>
        <p:spPr bwMode="auto">
          <a:xfrm>
            <a:off x="3507155" y="528076"/>
            <a:ext cx="3241569" cy="27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ơi Cầu Lông Hình ảnh | Định dạng hình ảnh PSD 401283514| vn.lovepik.com">
            <a:extLst>
              <a:ext uri="{FF2B5EF4-FFF2-40B4-BE49-F238E27FC236}">
                <a16:creationId xmlns:a16="http://schemas.microsoft.com/office/drawing/2014/main" id="{8DA03CB8-B06A-429D-8AC1-3ADF37B12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53" y="698572"/>
            <a:ext cx="2634254" cy="26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ò chơi dân gian: Nhảy bao bố | Special Kid – Special Kid Việt Nam">
            <a:extLst>
              <a:ext uri="{FF2B5EF4-FFF2-40B4-BE49-F238E27FC236}">
                <a16:creationId xmlns:a16="http://schemas.microsoft.com/office/drawing/2014/main" id="{9D8761A0-11BA-43EF-B2C8-2B13E8E4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916" y="3551238"/>
            <a:ext cx="2380970" cy="259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4" y="823621"/>
            <a:ext cx="3447993" cy="229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141" y="823621"/>
            <a:ext cx="3924625" cy="2209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02" y="3392805"/>
            <a:ext cx="3388868" cy="2541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141" y="3392804"/>
            <a:ext cx="4019533" cy="25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02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396"/>
          <a:stretch/>
        </p:blipFill>
        <p:spPr>
          <a:xfrm>
            <a:off x="484251" y="1315402"/>
            <a:ext cx="3246502" cy="2902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823" y="1350081"/>
            <a:ext cx="3098506" cy="2912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8" y="1350081"/>
            <a:ext cx="3819156" cy="2773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5" y="3429000"/>
            <a:ext cx="2459176" cy="229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12" y="3364134"/>
            <a:ext cx="2459176" cy="229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74" y="3429000"/>
            <a:ext cx="2459176" cy="22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-80160" y="-2343283"/>
            <a:ext cx="11137191" cy="5817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858" y="400860"/>
            <a:ext cx="10032835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HOẠT ĐỘNG 3: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Vận</a:t>
            </a:r>
            <a:r>
              <a:rPr kumimoji="0" lang="en-GB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dụng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07845" y="3664954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14792" y="4966187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79312-8A87-4F55-9DF0-8D9690B3A53E}"/>
              </a:ext>
            </a:extLst>
          </p:cNvPr>
          <p:cNvSpPr txBox="1"/>
          <p:nvPr/>
        </p:nvSpPr>
        <p:spPr>
          <a:xfrm>
            <a:off x="202264" y="2761359"/>
            <a:ext cx="11787472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CHƠI: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44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34DD-A5D3-42A1-A7A8-277162186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12D9C-E1EE-4695-B768-0759FB9C6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Đoán Tên Các Trò Chơi Dân Gian - Câu Đố Vui Đoán Tên Các Trò Chơi">
            <a:hlinkClick r:id="" action="ppaction://media"/>
            <a:extLst>
              <a:ext uri="{FF2B5EF4-FFF2-40B4-BE49-F238E27FC236}">
                <a16:creationId xmlns:a16="http://schemas.microsoft.com/office/drawing/2014/main" id="{40E98C6B-140A-460A-A74F-697D30B396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34" end="236085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2983" y="724865"/>
            <a:ext cx="7243178" cy="4074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368847-1E71-4A13-AF13-1848D9F0A0AE}"/>
              </a:ext>
            </a:extLst>
          </p:cNvPr>
          <p:cNvSpPr/>
          <p:nvPr/>
        </p:nvSpPr>
        <p:spPr>
          <a:xfrm>
            <a:off x="2072983" y="692714"/>
            <a:ext cx="7243178" cy="4074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34DD-A5D3-42A1-A7A8-277162186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12D9C-E1EE-4695-B768-0759FB9C6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Đoán Tên Các Trò Chơi Dân Gian - Câu Đố Vui Đoán Tên Các Trò Chơi">
            <a:hlinkClick r:id="" action="ppaction://media"/>
            <a:extLst>
              <a:ext uri="{FF2B5EF4-FFF2-40B4-BE49-F238E27FC236}">
                <a16:creationId xmlns:a16="http://schemas.microsoft.com/office/drawing/2014/main" id="{F0B40C9B-AC5B-454B-87FB-4CA8817532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150" end="73268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684" y="714022"/>
            <a:ext cx="7933920" cy="52459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B1FB2E-A616-457D-8C5F-D5D83359E41C}"/>
              </a:ext>
            </a:extLst>
          </p:cNvPr>
          <p:cNvSpPr/>
          <p:nvPr/>
        </p:nvSpPr>
        <p:spPr>
          <a:xfrm>
            <a:off x="1653684" y="714022"/>
            <a:ext cx="8063989" cy="445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34DD-A5D3-42A1-A7A8-277162186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12D9C-E1EE-4695-B768-0759FB9C6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Đoán Tên Các Trò Chơi Dân Gian - Câu Đố Vui Đoán Tên Các Trò Chơi">
            <a:hlinkClick r:id="" action="ppaction://media"/>
            <a:extLst>
              <a:ext uri="{FF2B5EF4-FFF2-40B4-BE49-F238E27FC236}">
                <a16:creationId xmlns:a16="http://schemas.microsoft.com/office/drawing/2014/main" id="{7231A9E2-5A7F-44CB-A2CB-5E2E2043BC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88" end="218510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31705"/>
            <a:ext cx="8245033" cy="36226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8B4AD0-B5BF-4A67-A4D4-E62ED3723654}"/>
              </a:ext>
            </a:extLst>
          </p:cNvPr>
          <p:cNvSpPr/>
          <p:nvPr/>
        </p:nvSpPr>
        <p:spPr>
          <a:xfrm>
            <a:off x="1524000" y="931705"/>
            <a:ext cx="8245032" cy="4326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34DD-A5D3-42A1-A7A8-277162186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12D9C-E1EE-4695-B768-0759FB9C6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760389">
            <a:off x="1524000" y="3602038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Đoán Tên Các Trò Chơi Dân Gian - Câu Đố Vui Đoán Tên Các Trò Chơi">
            <a:hlinkClick r:id="" action="ppaction://media"/>
            <a:extLst>
              <a:ext uri="{FF2B5EF4-FFF2-40B4-BE49-F238E27FC236}">
                <a16:creationId xmlns:a16="http://schemas.microsoft.com/office/drawing/2014/main" id="{C62F4D52-C69C-42E9-940E-39BE8ED87E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586" end="108921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5800" y="962145"/>
            <a:ext cx="8104013" cy="47734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122E80-0629-4952-B933-44F96024F24F}"/>
              </a:ext>
            </a:extLst>
          </p:cNvPr>
          <p:cNvSpPr/>
          <p:nvPr/>
        </p:nvSpPr>
        <p:spPr>
          <a:xfrm>
            <a:off x="2149460" y="962145"/>
            <a:ext cx="8518539" cy="490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C3B4-F102-42C6-A947-3EFCB395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37" y="148073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Bài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hát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0070C0"/>
                </a:solidFill>
              </a:rPr>
              <a:t>Trò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chơi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tuổi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thơ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F42E4A2B-BDF8-4FF5-A962-53209D45837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B820E-CBC2-4CBD-9647-7DA3F16B7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57" y="1473636"/>
            <a:ext cx="8961123" cy="50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Dặn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3" y="3398550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Nhận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xét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tiết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học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723" y="4439591"/>
            <a:ext cx="1051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3600" b="1" kern="0" dirty="0" err="1">
                <a:solidFill>
                  <a:srgbClr val="7030A0"/>
                </a:solidFill>
              </a:rPr>
              <a:t>Áp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dụng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kiến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thức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đa</a:t>
            </a:r>
            <a:r>
              <a:rPr lang="en-GB" sz="3600" b="1" kern="0" dirty="0">
                <a:solidFill>
                  <a:srgbClr val="7030A0"/>
                </a:solidFill>
              </a:rPr>
              <a:t>̃ </a:t>
            </a:r>
            <a:r>
              <a:rPr lang="en-GB" sz="3600" b="1" kern="0" dirty="0" err="1">
                <a:solidFill>
                  <a:srgbClr val="7030A0"/>
                </a:solidFill>
              </a:rPr>
              <a:t>học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vào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cuộc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sống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hằng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ngày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7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16" y="1104883"/>
            <a:ext cx="295275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10 trò chơi dân gian nếu thiếu thì chẳng còn tuổi thơ trọn vẹn - Hệ Thống  Giáo Dục Green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83" y="962007"/>
            <a:ext cx="2705100" cy="1685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ướng dẫn tổ chức trò chơi dân gian (phần 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07" y="657983"/>
            <a:ext cx="3145135" cy="2117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99" y="3236976"/>
            <a:ext cx="4062984" cy="273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032" y="3424693"/>
            <a:ext cx="4066032" cy="2358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108" y="3274832"/>
            <a:ext cx="2847975" cy="2508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427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000">
        <p15:prstTrans prst="origami"/>
      </p:transition>
    </mc:Choice>
    <mc:Fallback xmlns="">
      <p:transition spd="slow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16327" y="206866"/>
            <a:ext cx="2333625" cy="7334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CHỦ ĐỀ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51989" y="186868"/>
            <a:ext cx="4881564" cy="733425"/>
          </a:xfrm>
          <a:prstGeom prst="roundRect">
            <a:avLst/>
          </a:prstGeom>
          <a:solidFill>
            <a:srgbClr val="FCFCB3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70C0"/>
                </a:solidFill>
              </a:rPr>
              <a:t>AN TOÀN CHO EM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65622" y="1207285"/>
            <a:ext cx="6162675" cy="733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Bài</a:t>
            </a:r>
            <a:r>
              <a:rPr lang="en-GB" sz="4000" b="1" dirty="0">
                <a:solidFill>
                  <a:srgbClr val="C00000"/>
                </a:solidFill>
              </a:rPr>
              <a:t> 8: An </a:t>
            </a:r>
            <a:r>
              <a:rPr lang="en-GB" sz="4000" b="1" dirty="0" err="1">
                <a:solidFill>
                  <a:srgbClr val="C00000"/>
                </a:solidFill>
              </a:rPr>
              <a:t>toàn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khi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vui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chơi</a:t>
            </a:r>
            <a:endParaRPr lang="en-GB" sz="40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957"/>
          <a:stretch/>
        </p:blipFill>
        <p:spPr>
          <a:xfrm>
            <a:off x="1871108" y="2247700"/>
            <a:ext cx="8832055" cy="421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576416"/>
            <a:ext cx="9166112" cy="914400"/>
            <a:chOff x="6167482" y="1808820"/>
            <a:chExt cx="6498452" cy="914400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2018858"/>
              <a:ext cx="555688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83540"/>
            <a:ext cx="9621702" cy="914400"/>
            <a:chOff x="5253082" y="3343822"/>
            <a:chExt cx="7800472" cy="914400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604335" y="3774931"/>
              <a:ext cx="6449219" cy="437878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toàn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6" y="4283441"/>
            <a:ext cx="9621736" cy="1233931"/>
            <a:chOff x="6167483" y="4839876"/>
            <a:chExt cx="6505323" cy="1233931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96089" y="5572730"/>
              <a:ext cx="557671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trò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Times New Roman" panose="02020603050405020304" pitchFamily="18" charset="0"/>
                </a:rPr>
              </a:b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89169"/>
            <a:ext cx="2414954" cy="547077"/>
          </a:xfrm>
          <a:prstGeom prst="roundRect">
            <a:avLst/>
          </a:prstGeom>
          <a:solidFill>
            <a:srgbClr val="FCFCB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43" y="1712257"/>
            <a:ext cx="2937936" cy="220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93" y="1712257"/>
            <a:ext cx="2967160" cy="222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067" y="1712257"/>
            <a:ext cx="3062472" cy="24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81" y="4272851"/>
            <a:ext cx="2812889" cy="222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833" y="4154870"/>
            <a:ext cx="3218414" cy="24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9673" y="4272851"/>
            <a:ext cx="3059773" cy="2281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56308" y="65633"/>
            <a:ext cx="1234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70C0"/>
                </a:solidFill>
              </a:rPr>
              <a:t>Hoạt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động</a:t>
            </a:r>
            <a:r>
              <a:rPr lang="en-GB" sz="3200" b="1" dirty="0">
                <a:solidFill>
                  <a:srgbClr val="0070C0"/>
                </a:solidFill>
              </a:rPr>
              <a:t> 1:  </a:t>
            </a:r>
            <a:r>
              <a:rPr lang="en-GB" sz="3200" b="1" dirty="0" err="1">
                <a:solidFill>
                  <a:srgbClr val="7030A0"/>
                </a:solidFill>
              </a:rPr>
              <a:t>Xác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định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hành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động</a:t>
            </a:r>
            <a:r>
              <a:rPr lang="en-GB" sz="3200" b="1" dirty="0">
                <a:solidFill>
                  <a:srgbClr val="7030A0"/>
                </a:solidFill>
              </a:rPr>
              <a:t> an </a:t>
            </a:r>
            <a:r>
              <a:rPr lang="en-GB" sz="3200" b="1" dirty="0" err="1">
                <a:solidFill>
                  <a:srgbClr val="7030A0"/>
                </a:solidFill>
              </a:rPr>
              <a:t>toàn</a:t>
            </a:r>
            <a:r>
              <a:rPr lang="en-GB" sz="3200" b="1" dirty="0">
                <a:solidFill>
                  <a:srgbClr val="7030A0"/>
                </a:solidFill>
              </a:rPr>
              <a:t> , </a:t>
            </a:r>
            <a:r>
              <a:rPr lang="en-GB" sz="3200" b="1" dirty="0" err="1">
                <a:solidFill>
                  <a:srgbClr val="7030A0"/>
                </a:solidFill>
              </a:rPr>
              <a:t>không</a:t>
            </a:r>
            <a:r>
              <a:rPr lang="en-GB" sz="3200" b="1" dirty="0">
                <a:solidFill>
                  <a:srgbClr val="7030A0"/>
                </a:solidFill>
              </a:rPr>
              <a:t> an </a:t>
            </a:r>
            <a:r>
              <a:rPr lang="en-GB" sz="3200" b="1" dirty="0" err="1">
                <a:solidFill>
                  <a:srgbClr val="7030A0"/>
                </a:solidFill>
              </a:rPr>
              <a:t>toàn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khi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vui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chơi</a:t>
            </a:r>
            <a:endParaRPr lang="en-GB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59" y="1469086"/>
            <a:ext cx="2937936" cy="220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610" y="1742779"/>
            <a:ext cx="2667462" cy="222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919"/>
            <a:ext cx="3062472" cy="24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072" y="1742779"/>
            <a:ext cx="2812889" cy="222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872" y="4192007"/>
            <a:ext cx="2925144" cy="24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856" y="4316674"/>
            <a:ext cx="3059773" cy="2281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453" y="237894"/>
            <a:ext cx="1234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99048" y="281961"/>
            <a:ext cx="36576" cy="63455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8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7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08" y="849252"/>
            <a:ext cx="3698422" cy="2779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681" y="2211836"/>
            <a:ext cx="3677407" cy="2451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219" y="952532"/>
            <a:ext cx="3581572" cy="238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3575"/>
          <a:stretch/>
        </p:blipFill>
        <p:spPr>
          <a:xfrm>
            <a:off x="510878" y="3550920"/>
            <a:ext cx="3542973" cy="2645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4"/>
          <a:stretch/>
        </p:blipFill>
        <p:spPr>
          <a:xfrm>
            <a:off x="4146821" y="3468108"/>
            <a:ext cx="3611880" cy="2867427"/>
          </a:xfrm>
          <a:prstGeom prst="rect">
            <a:avLst/>
          </a:prstGeom>
        </p:spPr>
      </p:pic>
      <p:sp>
        <p:nvSpPr>
          <p:cNvPr id="5" name="Curved Up Arrow 4"/>
          <p:cNvSpPr/>
          <p:nvPr/>
        </p:nvSpPr>
        <p:spPr>
          <a:xfrm>
            <a:off x="3172037" y="5905010"/>
            <a:ext cx="2359152" cy="86105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>
            <a:off x="3202993" y="279122"/>
            <a:ext cx="1701715" cy="621792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6791" y="1534272"/>
            <a:ext cx="649224" cy="610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005663" y="4763937"/>
            <a:ext cx="809153" cy="711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4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233</Words>
  <Application>Microsoft Office PowerPoint</Application>
  <PresentationFormat>Widescreen</PresentationFormat>
  <Paragraphs>33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Calibri Light</vt:lpstr>
      <vt:lpstr>Arial</vt:lpstr>
      <vt:lpstr>#9Slide03 Arima Madurai Medium</vt:lpstr>
      <vt:lpstr>Calibri</vt:lpstr>
      <vt:lpstr>微软雅黑</vt:lpstr>
      <vt:lpstr>Times New Roman</vt:lpstr>
      <vt:lpstr>Arial-SGK-TV</vt:lpstr>
      <vt:lpstr>HP001 4 hàng</vt:lpstr>
      <vt:lpstr>Tahoma</vt:lpstr>
      <vt:lpstr>Office Theme</vt:lpstr>
      <vt:lpstr>2_Office 主题</vt:lpstr>
      <vt:lpstr>1_Office Theme</vt:lpstr>
      <vt:lpstr>Office 主题</vt:lpstr>
      <vt:lpstr>PowerPoint Presentation</vt:lpstr>
      <vt:lpstr>Bài hát: Trò chơi tuổi thơ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Hong Nhung Nguyen Thi</cp:lastModifiedBy>
  <cp:revision>116</cp:revision>
  <dcterms:created xsi:type="dcterms:W3CDTF">2021-05-24T07:45:30Z</dcterms:created>
  <dcterms:modified xsi:type="dcterms:W3CDTF">2021-12-06T15:03:57Z</dcterms:modified>
</cp:coreProperties>
</file>