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707" r:id="rId4"/>
    <p:sldMasterId id="2147483720" r:id="rId5"/>
  </p:sldMasterIdLst>
  <p:notesMasterIdLst>
    <p:notesMasterId r:id="rId19"/>
  </p:notesMasterIdLst>
  <p:sldIdLst>
    <p:sldId id="321" r:id="rId6"/>
    <p:sldId id="302" r:id="rId7"/>
    <p:sldId id="307" r:id="rId8"/>
    <p:sldId id="308" r:id="rId9"/>
    <p:sldId id="336" r:id="rId10"/>
    <p:sldId id="337" r:id="rId11"/>
    <p:sldId id="339" r:id="rId12"/>
    <p:sldId id="338" r:id="rId13"/>
    <p:sldId id="265" r:id="rId14"/>
    <p:sldId id="267" r:id="rId15"/>
    <p:sldId id="272" r:id="rId16"/>
    <p:sldId id="340"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64" d="100"/>
          <a:sy n="64" d="100"/>
        </p:scale>
        <p:origin x="680" y="44"/>
      </p:cViewPr>
      <p:guideLst/>
    </p:cSldViewPr>
  </p:slideViewPr>
  <p:outlineViewPr>
    <p:cViewPr>
      <p:scale>
        <a:sx n="33" d="100"/>
        <a:sy n="33" d="100"/>
      </p:scale>
      <p:origin x="0" y="-1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10978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64574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96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7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9</a:t>
            </a:fld>
            <a:endParaRPr lang="en-US"/>
          </a:p>
        </p:txBody>
      </p:sp>
    </p:spTree>
    <p:extLst>
      <p:ext uri="{BB962C8B-B14F-4D97-AF65-F5344CB8AC3E}">
        <p14:creationId xmlns:p14="http://schemas.microsoft.com/office/powerpoint/2010/main" val="123985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a:t>
            </a:r>
            <a:r>
              <a:rPr lang="vi-VN" baseline="0" dirty="0"/>
              <a:t> hát rất vui nhộn phải không nào các con, bây giờ chúng mình cùng bước vào hoạt động 2: Luyện viết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10</a:t>
            </a:fld>
            <a:endParaRPr lang="en-US"/>
          </a:p>
        </p:txBody>
      </p:sp>
    </p:spTree>
    <p:extLst>
      <p:ext uri="{BB962C8B-B14F-4D97-AF65-F5344CB8AC3E}">
        <p14:creationId xmlns:p14="http://schemas.microsoft.com/office/powerpoint/2010/main" val="101587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11</a:t>
            </a:fld>
            <a:endParaRPr lang="en-US"/>
          </a:p>
        </p:txBody>
      </p:sp>
    </p:spTree>
    <p:extLst>
      <p:ext uri="{BB962C8B-B14F-4D97-AF65-F5344CB8AC3E}">
        <p14:creationId xmlns:p14="http://schemas.microsoft.com/office/powerpoint/2010/main" val="318427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a:t>
            </a:r>
            <a:r>
              <a:rPr lang="vi-VN" baseline="0" dirty="0"/>
              <a:t> là trong tiết học này con đã được luyện đọc, viết lại các âm: u,ư,ch,kh. Về nhà các con sẽ luyện đọc lại bài, tìm thêm nhiều tiếng, từ có chứa các âm hôm nay chúng mình ôn tập nhé. Tiết học của chúng mình đến đây là hết rồi, cô xin chào tất cả các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13</a:t>
            </a:fld>
            <a:endParaRPr lang="en-US"/>
          </a:p>
        </p:txBody>
      </p:sp>
    </p:spTree>
    <p:extLst>
      <p:ext uri="{BB962C8B-B14F-4D97-AF65-F5344CB8AC3E}">
        <p14:creationId xmlns:p14="http://schemas.microsoft.com/office/powerpoint/2010/main" val="84407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A73C3-9A64-4C14-9DA9-DFCF0E8A170C}"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03"/>
            <a:fld id="{5B0A1F14-DA11-4E43-87F3-BE07CCE51531}" type="datetime1">
              <a:rPr lang="en-US" smtClean="0">
                <a:solidFill>
                  <a:srgbClr val="3F3F3F">
                    <a:tint val="75000"/>
                  </a:srgbClr>
                </a:solidFill>
              </a:rPr>
              <a:pPr defTabSz="914103"/>
              <a:t>11/14/2021</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03"/>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03"/>
            <a:fld id="{F9C20B1D-C678-4C69-9E65-5611E138EDCC}" type="slidenum">
              <a:rPr lang="en-US" smtClean="0">
                <a:solidFill>
                  <a:srgbClr val="3F3F3F">
                    <a:tint val="75000"/>
                  </a:srgbClr>
                </a:solidFill>
              </a:rPr>
              <a:pPr defTabSz="914103"/>
              <a:t>‹#›</a:t>
            </a:fld>
            <a:endParaRPr lang="en-US">
              <a:solidFill>
                <a:srgbClr val="3F3F3F">
                  <a:tint val="75000"/>
                </a:srgbClr>
              </a:solidFill>
            </a:endParaRPr>
          </a:p>
        </p:txBody>
      </p:sp>
    </p:spTree>
    <p:extLst>
      <p:ext uri="{BB962C8B-B14F-4D97-AF65-F5344CB8AC3E}">
        <p14:creationId xmlns:p14="http://schemas.microsoft.com/office/powerpoint/2010/main" val="35572211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95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97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1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12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0945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7671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412509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648505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545459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A73C3-9A64-4C14-9DA9-DFCF0E8A170C}"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681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2126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13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63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121580632"/>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00287619"/>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10681669"/>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0902063"/>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8774429"/>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78049849"/>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A73C3-9A64-4C14-9DA9-DFCF0E8A170C}"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77940"/>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780145587"/>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499288988"/>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577432"/>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22532695"/>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76827500"/>
      </p:ext>
    </p:extLst>
  </p:cSld>
  <p:clrMapOvr>
    <a:masterClrMapping/>
  </p:clrMapOvr>
  <p:transition spd="slow">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defTabSz="914103"/>
            <a:fld id="{5B0A1F14-DA11-4E43-87F3-BE07CCE51531}" type="datetime1">
              <a:rPr lang="en-US" smtClean="0">
                <a:solidFill>
                  <a:srgbClr val="3F3F3F">
                    <a:tint val="75000"/>
                  </a:srgbClr>
                </a:solidFill>
              </a:rPr>
              <a:pPr defTabSz="914103"/>
              <a:t>11/14/2021</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defTabSz="914103"/>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defTabSz="914103"/>
            <a:fld id="{F9C20B1D-C678-4C69-9E65-5611E138EDCC}" type="slidenum">
              <a:rPr lang="en-US" smtClean="0">
                <a:solidFill>
                  <a:srgbClr val="3F3F3F">
                    <a:tint val="75000"/>
                  </a:srgbClr>
                </a:solidFill>
              </a:rPr>
              <a:pPr defTabSz="914103"/>
              <a:t>‹#›</a:t>
            </a:fld>
            <a:endParaRPr lang="en-US">
              <a:solidFill>
                <a:srgbClr val="3F3F3F">
                  <a:tint val="75000"/>
                </a:srgbClr>
              </a:solidFill>
            </a:endParaRPr>
          </a:p>
        </p:txBody>
      </p:sp>
    </p:spTree>
    <p:extLst>
      <p:ext uri="{BB962C8B-B14F-4D97-AF65-F5344CB8AC3E}">
        <p14:creationId xmlns:p14="http://schemas.microsoft.com/office/powerpoint/2010/main" val="13573081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A73C3-9A64-4C14-9DA9-DFCF0E8A170C}"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0.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11/14/2021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11/14/2021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35"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2021/11/14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697646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8253960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36" r:id="rId13"/>
  </p:sldLayoutIdLst>
  <p:transition spd="slow">
    <p:split orient="vert"/>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2021/11/14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9.m4a"/><Relationship Id="rId7" Type="http://schemas.openxmlformats.org/officeDocument/2006/relationships/image" Target="../media/image31.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notesSlide" Target="../notesSlides/notesSlide6.xml"/><Relationship Id="rId4" Type="http://schemas.openxmlformats.org/officeDocument/2006/relationships/slideLayout" Target="../slideLayouts/slideLayout1.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0.m4a"/><Relationship Id="rId7" Type="http://schemas.openxmlformats.org/officeDocument/2006/relationships/image" Target="../media/image34.png"/><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33.jpeg"/><Relationship Id="rId5" Type="http://schemas.openxmlformats.org/officeDocument/2006/relationships/notesSlide" Target="../notesSlides/notesSlide7.xml"/><Relationship Id="rId4"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3.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m4a"/><Relationship Id="rId7" Type="http://schemas.openxmlformats.org/officeDocument/2006/relationships/image" Target="../media/image19.png"/><Relationship Id="rId12" Type="http://schemas.openxmlformats.org/officeDocument/2006/relationships/image" Target="../media/image2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notesSlide" Target="../notesSlides/notesSlide2.xml"/><Relationship Id="rId10" Type="http://schemas.microsoft.com/office/2007/relationships/hdphoto" Target="../media/hdphoto1.wdp"/><Relationship Id="rId4" Type="http://schemas.openxmlformats.org/officeDocument/2006/relationships/slideLayout" Target="../slideLayouts/slideLayout12.xml"/><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3.png"/><Relationship Id="rId3" Type="http://schemas.microsoft.com/office/2007/relationships/media" Target="../media/media2.m4a"/><Relationship Id="rId7" Type="http://schemas.openxmlformats.org/officeDocument/2006/relationships/image" Target="../media/image24.png"/><Relationship Id="rId12" Type="http://schemas.openxmlformats.org/officeDocument/2006/relationships/image" Target="../media/image28.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11" Type="http://schemas.openxmlformats.org/officeDocument/2006/relationships/image" Target="../media/image27.emf"/><Relationship Id="rId5" Type="http://schemas.openxmlformats.org/officeDocument/2006/relationships/slideLayout" Target="../slideLayouts/slideLayout30.xml"/><Relationship Id="rId10" Type="http://schemas.microsoft.com/office/2007/relationships/hdphoto" Target="../media/hdphoto2.wdp"/><Relationship Id="rId4" Type="http://schemas.openxmlformats.org/officeDocument/2006/relationships/audio" Target="../media/media2.m4a"/><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3.png"/><Relationship Id="rId3" Type="http://schemas.microsoft.com/office/2007/relationships/media" Target="../media/media3.m4a"/><Relationship Id="rId7" Type="http://schemas.openxmlformats.org/officeDocument/2006/relationships/image" Target="../media/image24.png"/><Relationship Id="rId12" Type="http://schemas.openxmlformats.org/officeDocument/2006/relationships/image" Target="../media/image28.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4.xml"/><Relationship Id="rId11" Type="http://schemas.openxmlformats.org/officeDocument/2006/relationships/image" Target="../media/image27.emf"/><Relationship Id="rId5" Type="http://schemas.openxmlformats.org/officeDocument/2006/relationships/slideLayout" Target="../slideLayouts/slideLayout56.xml"/><Relationship Id="rId10" Type="http://schemas.microsoft.com/office/2007/relationships/hdphoto" Target="../media/hdphoto2.wdp"/><Relationship Id="rId4" Type="http://schemas.openxmlformats.org/officeDocument/2006/relationships/audio" Target="../media/media3.m4a"/><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3.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8.m4a"/><Relationship Id="rId7" Type="http://schemas.openxmlformats.org/officeDocument/2006/relationships/image" Target="../media/image31.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notesSlide" Target="../notesSlides/notesSlide5.xml"/><Relationship Id="rId4" Type="http://schemas.openxmlformats.org/officeDocument/2006/relationships/slideLayout" Target="../slideLayouts/slideLayout1.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20"/>
            <a:ext cx="12192000" cy="6846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26" y="-437540"/>
            <a:ext cx="12014273" cy="7384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76459"/>
            <a:ext cx="12192000" cy="29209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81" y="4703573"/>
            <a:ext cx="5956619" cy="21882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a:fillRect/>
          </a:stretch>
        </p:blipFill>
        <p:spPr bwMode="auto">
          <a:xfrm>
            <a:off x="3492688" y="2235750"/>
            <a:ext cx="5850341" cy="16362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181" y="2202550"/>
            <a:ext cx="3801635" cy="56488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9880137" y="-112749"/>
            <a:ext cx="1925807" cy="21791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52400" y="-406259"/>
            <a:ext cx="2286000" cy="2805331"/>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603863" y="2314400"/>
            <a:ext cx="8985439" cy="4315001"/>
          </a:xfrm>
          <a:prstGeom prst="rect">
            <a:avLst/>
          </a:prstGeom>
        </p:spPr>
        <p:txBody>
          <a:bodyPr spcFirstLastPara="1" wrap="none" lIns="109531" tIns="54836" rIns="109531" bIns="54836" numCol="1" fromWordArt="1">
            <a:prstTxWarp prst="textArchUp">
              <a:avLst>
                <a:gd name="adj" fmla="val 11020719"/>
              </a:avLst>
            </a:prstTxWarp>
          </a:bodyPr>
          <a:lstStyle/>
          <a:p>
            <a:pPr algn="ctr" defTabSz="1459349">
              <a:lnSpc>
                <a:spcPct val="150000"/>
              </a:lnSpc>
            </a:pPr>
            <a:r>
              <a:rPr lang="en-US" sz="21311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459349">
              <a:lnSpc>
                <a:spcPct val="150000"/>
              </a:lnSpc>
            </a:pPr>
            <a:r>
              <a:rPr lang="en-US" sz="21311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3" name="圆角矩形 1"/>
          <p:cNvSpPr/>
          <p:nvPr/>
        </p:nvSpPr>
        <p:spPr>
          <a:xfrm>
            <a:off x="3075820" y="3745733"/>
            <a:ext cx="6506059" cy="14523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5981" tIns="72991" rIns="145981" bIns="72991" anchor="ctr"/>
          <a:lstStyle/>
          <a:p>
            <a:pPr algn="ctr" defTabSz="1946051">
              <a:defRPr/>
            </a:pPr>
            <a:r>
              <a:rPr lang="en-US" altLang="zh-CN" sz="4800" b="1" dirty="0">
                <a:solidFill>
                  <a:srgbClr val="FF0000"/>
                </a:solidFill>
                <a:latin typeface="Times New Roman" panose="02020603050405020304" pitchFamily="18" charset="0"/>
                <a:cs typeface="Times New Roman" panose="02020603050405020304" pitchFamily="18" charset="0"/>
              </a:rPr>
              <a:t>TIẾNG VIỆT</a:t>
            </a:r>
            <a:endParaRPr lang="zh-CN"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87040" y="-51075"/>
            <a:ext cx="6683619" cy="461665"/>
          </a:xfrm>
          <a:prstGeom prst="rect">
            <a:avLst/>
          </a:prstGeom>
          <a:noFill/>
        </p:spPr>
        <p:txBody>
          <a:bodyPr wrap="square" rtlCol="0">
            <a:spAutoFit/>
          </a:bodyPr>
          <a:lstStyle/>
          <a:p>
            <a:pPr algn="ctr" defTabSz="1096711"/>
            <a:r>
              <a:rPr lang="en-US" sz="2400" b="1" dirty="0">
                <a:solidFill>
                  <a:prstClr val="black"/>
                </a:solidFill>
                <a:latin typeface="Times New Roman" pitchFamily="18" charset="0"/>
                <a:cs typeface="Times New Roman" pitchFamily="18" charset="0"/>
              </a:rPr>
              <a:t>PHÒNG GD &amp; ĐT QUẬN LONG BIÊN</a:t>
            </a:r>
            <a:endParaRPr lang="vi-VN" sz="2400" b="1" dirty="0">
              <a:solidFill>
                <a:prstClr val="black"/>
              </a:solidFill>
              <a:latin typeface="Times New Roman" pitchFamily="18" charset="0"/>
              <a:cs typeface="Times New Roman" pitchFamily="18" charset="0"/>
            </a:endParaRPr>
          </a:p>
        </p:txBody>
      </p:sp>
      <p:sp>
        <p:nvSpPr>
          <p:cNvPr id="14" name="TextBox 1">
            <a:extLst>
              <a:ext uri="{FF2B5EF4-FFF2-40B4-BE49-F238E27FC236}">
                <a16:creationId xmlns:a16="http://schemas.microsoft.com/office/drawing/2014/main" id="{56327ACC-3C6B-4E5C-A9E1-A7D8750AEA71}"/>
              </a:ext>
            </a:extLst>
          </p:cNvPr>
          <p:cNvSpPr txBox="1"/>
          <p:nvPr/>
        </p:nvSpPr>
        <p:spPr>
          <a:xfrm>
            <a:off x="3809001" y="474567"/>
            <a:ext cx="503969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atin typeface="Times New Roman" panose="02020603050405020304" pitchFamily="18" charset="0"/>
                <a:cs typeface="Times New Roman" panose="02020603050405020304" pitchFamily="18" charset="0"/>
              </a:rPr>
              <a:t>TRƯỜNG TIỂU HỌC PHÚC LỢI</a:t>
            </a:r>
          </a:p>
        </p:txBody>
      </p:sp>
    </p:spTree>
    <p:extLst>
      <p:ext uri="{BB962C8B-B14F-4D97-AF65-F5344CB8AC3E}">
        <p14:creationId xmlns:p14="http://schemas.microsoft.com/office/powerpoint/2010/main" val="4274202793"/>
      </p:ext>
    </p:extLst>
  </p:cSld>
  <p:clrMapOvr>
    <a:masterClrMapping/>
  </p:clrMapOvr>
  <mc:AlternateContent xmlns:mc="http://schemas.openxmlformats.org/markup-compatibility/2006" xmlns:p14="http://schemas.microsoft.com/office/powerpoint/2010/main">
    <mc:Choice Requires="p14">
      <p:transition p14:dur="10" advTm="10757"/>
    </mc:Choice>
    <mc:Fallback xmlns="">
      <p:transition advTm="1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6">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7">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8">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1940965" y="2489035"/>
            <a:ext cx="6904455" cy="923330"/>
          </a:xfrm>
          <a:prstGeom prst="rect">
            <a:avLst/>
          </a:prstGeom>
          <a:noFill/>
        </p:spPr>
        <p:txBody>
          <a:bodyPr wrap="none" lIns="91440" tIns="45720" rIns="91440" bIns="45720">
            <a:spAutoFit/>
          </a:bodyPr>
          <a:lstStyle/>
          <a:p>
            <a:pPr algn="ct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2: Luyện viết</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Audio 1">
            <a:hlinkClick r:id="" action="ppaction://media"/>
            <a:extLst>
              <a:ext uri="{FF2B5EF4-FFF2-40B4-BE49-F238E27FC236}">
                <a16:creationId xmlns:a16="http://schemas.microsoft.com/office/drawing/2014/main" id="{FE9F9B0C-08DB-4EF9-AD96-4E830EA3856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28433343"/>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6">
            <a:extLst>
              <a:ext uri="{28A0092B-C50C-407E-A947-70E740481C1C}">
                <a14:useLocalDpi xmlns:a14="http://schemas.microsoft.com/office/drawing/2010/main" val="0"/>
              </a:ext>
            </a:extLst>
          </a:blip>
          <a:srcRect l="10916" t="71111" r="53217" b="8888"/>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7754" y="2"/>
            <a:ext cx="6424246" cy="6857998"/>
          </a:xfrm>
          <a:prstGeom prst="rect">
            <a:avLst/>
          </a:prstGeom>
        </p:spPr>
      </p:pic>
      <p:pic>
        <p:nvPicPr>
          <p:cNvPr id="5" name="Audio 4">
            <a:hlinkClick r:id="" action="ppaction://media"/>
            <a:extLst>
              <a:ext uri="{FF2B5EF4-FFF2-40B4-BE49-F238E27FC236}">
                <a16:creationId xmlns:a16="http://schemas.microsoft.com/office/drawing/2014/main" id="{76D71FFD-2515-41A7-ADF4-069FF31A37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56027483"/>
      </p:ext>
    </p:extLst>
  </p:cSld>
  <p:clrMapOvr>
    <a:masterClrMapping/>
  </p:clrMapOvr>
  <p:transition spd="slow" advTm="2610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table, bar chart&#10;&#10;Description automatically generated">
            <a:extLst>
              <a:ext uri="{FF2B5EF4-FFF2-40B4-BE49-F238E27FC236}">
                <a16:creationId xmlns:a16="http://schemas.microsoft.com/office/drawing/2014/main" id="{EDB32429-3D84-4990-9A1B-44C684D5D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940" y="643467"/>
            <a:ext cx="990412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4AB7C3A-C2F8-4D43-BB73-68C83DA4F7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3268576"/>
      </p:ext>
    </p:extLst>
  </p:cSld>
  <p:clrMapOvr>
    <a:masterClrMapping/>
  </p:clrMapOvr>
  <mc:AlternateContent xmlns:mc="http://schemas.openxmlformats.org/markup-compatibility/2006" xmlns:p14="http://schemas.microsoft.com/office/powerpoint/2010/main">
    <mc:Choice Requires="p14">
      <p:transition p14:dur="0" advTm="132758"/>
    </mc:Choice>
    <mc:Fallback xmlns="">
      <p:transition advTm="13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7" name="TextBox 6"/>
          <p:cNvSpPr txBox="1"/>
          <p:nvPr/>
        </p:nvSpPr>
        <p:spPr>
          <a:xfrm>
            <a:off x="2530454" y="2088952"/>
            <a:ext cx="7166710" cy="1824923"/>
          </a:xfrm>
          <a:prstGeom prst="rect">
            <a:avLst/>
          </a:prstGeom>
          <a:noFill/>
        </p:spPr>
        <p:txBody>
          <a:bodyPr wrap="square" rtlCol="0">
            <a:spAutoFit/>
          </a:bodyPr>
          <a:lstStyle/>
          <a:p>
            <a:pPr>
              <a:lnSpc>
                <a:spcPct val="150000"/>
              </a:lnSpc>
            </a:pP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CHÚC CÁC CON HỌC SINH</a:t>
            </a:r>
          </a:p>
          <a:p>
            <a:pPr>
              <a:lnSpc>
                <a:spcPct val="150000"/>
              </a:lnSpc>
            </a:pP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CHĂM NGOAN – HỌC TỐT</a:t>
            </a:r>
          </a:p>
        </p:txBody>
      </p:sp>
      <p:pic>
        <p:nvPicPr>
          <p:cNvPr id="3" name="Audio 2">
            <a:hlinkClick r:id="" action="ppaction://media"/>
            <a:extLst>
              <a:ext uri="{FF2B5EF4-FFF2-40B4-BE49-F238E27FC236}">
                <a16:creationId xmlns:a16="http://schemas.microsoft.com/office/drawing/2014/main" id="{51B01257-1F0D-4423-B310-6351DA31F8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635081"/>
      </p:ext>
    </p:extLst>
  </p:cSld>
  <p:clrMapOvr>
    <a:masterClrMapping/>
  </p:clrMapOvr>
  <mc:AlternateContent xmlns:mc="http://schemas.openxmlformats.org/markup-compatibility/2006" xmlns:p14="http://schemas.microsoft.com/office/powerpoint/2010/main">
    <mc:Choice Requires="p14">
      <p:transition spd="slow" p14:dur="2000" advTm="18374"/>
    </mc:Choice>
    <mc:Fallback xmlns="">
      <p:transition spd="slow" advTm="1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6" cstate="screen">
            <a:extLst>
              <a:ext uri="{28A0092B-C50C-407E-A947-70E740481C1C}">
                <a14:useLocalDpi xmlns:a14="http://schemas.microsoft.com/office/drawing/2010/main"/>
              </a:ext>
            </a:extLst>
          </a:blip>
          <a:srcRect l="11908" t="16713" b="14111"/>
          <a:stretch>
            <a:fillRect/>
          </a:stretch>
        </p:blipFill>
        <p:spPr>
          <a:xfrm>
            <a:off x="775828" y="-154364"/>
            <a:ext cx="10458763" cy="5760586"/>
          </a:xfrm>
          <a:prstGeom prst="rect">
            <a:avLst/>
          </a:prstGeom>
          <a:noFill/>
          <a:ln w="9525">
            <a:noFill/>
          </a:ln>
        </p:spPr>
      </p:pic>
      <p:pic>
        <p:nvPicPr>
          <p:cNvPr id="13" name="图片 12"/>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2900851" y="3805738"/>
            <a:ext cx="5810701" cy="1800486"/>
          </a:xfrm>
          <a:prstGeom prst="rect">
            <a:avLst/>
          </a:prstGeom>
        </p:spPr>
      </p:pic>
      <p:pic>
        <p:nvPicPr>
          <p:cNvPr id="7173" name="图片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928" y="121986"/>
            <a:ext cx="1629860" cy="1485442"/>
          </a:xfrm>
          <a:prstGeom prst="rect">
            <a:avLst/>
          </a:prstGeom>
          <a:noFill/>
          <a:ln w="9525">
            <a:noFill/>
          </a:ln>
        </p:spPr>
      </p:pic>
      <p:sp>
        <p:nvSpPr>
          <p:cNvPr id="9" name="矩形 8"/>
          <p:cNvSpPr/>
          <p:nvPr/>
        </p:nvSpPr>
        <p:spPr>
          <a:xfrm>
            <a:off x="108175" y="96722"/>
            <a:ext cx="11968566" cy="6632669"/>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latin typeface="A3.BoosterNextFYBlackRegular-San"/>
              <a:ea typeface="Microsoft YaHei"/>
              <a:cs typeface="+mn-ea"/>
              <a:sym typeface="+mn-lt"/>
            </a:endParaRPr>
          </a:p>
        </p:txBody>
      </p:sp>
      <p:pic>
        <p:nvPicPr>
          <p:cNvPr id="1029" name="Picture 5"/>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208978" y="3713277"/>
            <a:ext cx="4954684" cy="411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275220E1-DE31-4F3F-A903-68E9583EDC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93077" y="1099439"/>
            <a:ext cx="3683027" cy="5757503"/>
          </a:xfrm>
          <a:prstGeom prst="rect">
            <a:avLst/>
          </a:prstGeom>
        </p:spPr>
      </p:pic>
      <p:sp>
        <p:nvSpPr>
          <p:cNvPr id="2" name="TextBox 1">
            <a:extLst>
              <a:ext uri="{FF2B5EF4-FFF2-40B4-BE49-F238E27FC236}">
                <a16:creationId xmlns:a16="http://schemas.microsoft.com/office/drawing/2014/main" id="{E8F2AD3E-7461-4FD0-9D49-D2BB84D6F0EC}"/>
              </a:ext>
            </a:extLst>
          </p:cNvPr>
          <p:cNvSpPr txBox="1"/>
          <p:nvPr/>
        </p:nvSpPr>
        <p:spPr>
          <a:xfrm>
            <a:off x="2124291" y="1458218"/>
            <a:ext cx="5140420" cy="1015343"/>
          </a:xfrm>
          <a:prstGeom prst="rect">
            <a:avLst/>
          </a:prstGeom>
          <a:noFill/>
        </p:spPr>
        <p:txBody>
          <a:bodyPr wrap="square" rtlCol="0">
            <a:spAutoFit/>
          </a:bodyPr>
          <a:lstStyle/>
          <a:p>
            <a:pPr algn="ctr" defTabSz="914103"/>
            <a:r>
              <a:rPr lang="en-US" sz="5998" dirty="0" err="1">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Luyện</a:t>
            </a:r>
            <a:r>
              <a:rPr lang="en-US" sz="5998" dirty="0">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 </a:t>
            </a:r>
            <a:r>
              <a:rPr lang="en-US" sz="5998" dirty="0" err="1">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đọc</a:t>
            </a:r>
            <a:r>
              <a:rPr lang="en-US" sz="5998" dirty="0">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 </a:t>
            </a:r>
            <a:r>
              <a:rPr lang="en-US" sz="5998" dirty="0" err="1">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viết</a:t>
            </a:r>
            <a:r>
              <a:rPr lang="en-US" sz="5998" dirty="0">
                <a:ln>
                  <a:solidFill>
                    <a:prstClr val="white">
                      <a:lumMod val="50000"/>
                    </a:prstClr>
                  </a:solidFill>
                </a:ln>
                <a:gradFill flip="none" rotWithShape="1">
                  <a:gsLst>
                    <a:gs pos="0">
                      <a:srgbClr val="FFCE54">
                        <a:lumMod val="40000"/>
                        <a:lumOff val="60000"/>
                      </a:srgbClr>
                    </a:gs>
                    <a:gs pos="50000">
                      <a:srgbClr val="FFCC29"/>
                    </a:gs>
                    <a:gs pos="100000">
                      <a:srgbClr val="FFCC29"/>
                    </a:gs>
                  </a:gsLst>
                  <a:lin ang="5400000" scaled="1"/>
                  <a:tileRect/>
                </a:gradFill>
                <a:effectLst>
                  <a:glow rad="139700">
                    <a:srgbClr val="FC6E51">
                      <a:satMod val="175000"/>
                      <a:alpha val="40000"/>
                    </a:srgbClr>
                  </a:glow>
                </a:effectLst>
                <a:latin typeface="SVN-Poky's" panose="020B0606040200020203" pitchFamily="34" charset="0"/>
                <a:ea typeface="Microsoft YaHei"/>
              </a:rPr>
              <a:t>: </a:t>
            </a:r>
          </a:p>
        </p:txBody>
      </p:sp>
      <p:sp>
        <p:nvSpPr>
          <p:cNvPr id="12" name="TextBox 11">
            <a:extLst>
              <a:ext uri="{FF2B5EF4-FFF2-40B4-BE49-F238E27FC236}">
                <a16:creationId xmlns:a16="http://schemas.microsoft.com/office/drawing/2014/main" id="{4FCFE87C-AE73-48AE-89CD-DE9C52987490}"/>
              </a:ext>
            </a:extLst>
          </p:cNvPr>
          <p:cNvSpPr txBox="1"/>
          <p:nvPr/>
        </p:nvSpPr>
        <p:spPr>
          <a:xfrm>
            <a:off x="2124291" y="2519792"/>
            <a:ext cx="7761835" cy="1569019"/>
          </a:xfrm>
          <a:prstGeom prst="rect">
            <a:avLst/>
          </a:prstGeom>
          <a:noFill/>
        </p:spPr>
        <p:txBody>
          <a:bodyPr wrap="square" rtlCol="0">
            <a:spAutoFit/>
          </a:bodyPr>
          <a:lstStyle/>
          <a:p>
            <a:pPr algn="ctr" defTabSz="914103"/>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om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ôm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ơm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p>
          <a:p>
            <a:pPr algn="ctr" defTabSz="914103"/>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em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êm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a:t>
            </a:r>
            <a:r>
              <a:rPr lang="en-US" sz="4800" dirty="0" err="1">
                <a:solidFill>
                  <a:srgbClr val="FF0000"/>
                </a:solidFill>
                <a:effectLst>
                  <a:glow rad="101600">
                    <a:srgbClr val="FC6E51">
                      <a:satMod val="175000"/>
                      <a:alpha val="40000"/>
                    </a:srgbClr>
                  </a:glow>
                </a:effectLst>
                <a:latin typeface="UTM Avo" panose="02040603050506020204" pitchFamily="18" charset="0"/>
                <a:ea typeface="Microsoft YaHei"/>
              </a:rPr>
              <a:t>im</a:t>
            </a:r>
            <a:r>
              <a:rPr lang="en-US" sz="4800" dirty="0">
                <a:solidFill>
                  <a:srgbClr val="FF0000"/>
                </a:solidFill>
                <a:effectLst>
                  <a:glow rad="101600">
                    <a:srgbClr val="FC6E51">
                      <a:satMod val="175000"/>
                      <a:alpha val="40000"/>
                    </a:srgbClr>
                  </a:glow>
                </a:effectLst>
                <a:latin typeface="UTM Avo" panose="02040603050506020204" pitchFamily="18" charset="0"/>
                <a:ea typeface="Microsoft YaHei"/>
              </a:rPr>
              <a:t>    um</a:t>
            </a:r>
            <a:endParaRPr lang="en-US" sz="4800" dirty="0">
              <a:solidFill>
                <a:srgbClr val="FF0000"/>
              </a:solidFill>
              <a:effectLst>
                <a:glow rad="101600">
                  <a:srgbClr val="FC6E51">
                    <a:satMod val="175000"/>
                    <a:alpha val="40000"/>
                  </a:srgbClr>
                </a:glow>
              </a:effectLst>
              <a:latin typeface="SVN-Whimsy" panose="02040603050506020204" pitchFamily="18" charset="0"/>
              <a:ea typeface="Microsoft YaHei"/>
            </a:endParaRPr>
          </a:p>
        </p:txBody>
      </p:sp>
      <p:pic>
        <p:nvPicPr>
          <p:cNvPr id="6" name="Audio 5">
            <a:hlinkClick r:id="" action="ppaction://media"/>
            <a:extLst>
              <a:ext uri="{FF2B5EF4-FFF2-40B4-BE49-F238E27FC236}">
                <a16:creationId xmlns:a16="http://schemas.microsoft.com/office/drawing/2014/main" id="{E0F57BA0-E38A-4CB6-A177-9AB2A716BF1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83562651"/>
      </p:ext>
    </p:extLst>
  </p:cSld>
  <p:clrMapOvr>
    <a:masterClrMapping/>
  </p:clrMapOvr>
  <p:transition spd="slow" advTm="2272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6" presetClass="entr" presetSubtype="21" fill="hold" nodeType="after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par>
                                <p:cTn id="11" presetID="16" presetClass="entr" presetSubtype="21" fill="hold" nodeType="with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barn(inVertical)">
                                      <p:cBhvr>
                                        <p:cTn id="13" dur="500"/>
                                        <p:tgtEl>
                                          <p:spTgt spid="7173"/>
                                        </p:tgtEl>
                                      </p:cBhvr>
                                    </p:animEffect>
                                  </p:childTnLst>
                                </p:cTn>
                              </p:par>
                            </p:childTnLst>
                          </p:cTn>
                        </p:par>
                        <p:par>
                          <p:cTn id="14" fill="hold">
                            <p:stCondLst>
                              <p:cond delay="501"/>
                            </p:stCondLst>
                            <p:childTnLst>
                              <p:par>
                                <p:cTn id="15" presetID="5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ppt_w</p:attrName>
                                        </p:attrNameLst>
                                      </p:cBhvr>
                                      <p:tavLst>
                                        <p:tav tm="0">
                                          <p:val>
                                            <p:fltVal val="0"/>
                                          </p:val>
                                        </p:tav>
                                        <p:tav tm="100000">
                                          <p:val>
                                            <p:strVal val="#ppt_w"/>
                                          </p:val>
                                        </p:tav>
                                      </p:tavLst>
                                    </p:anim>
                                    <p:anim calcmode="lin" valueType="num">
                                      <p:cBhvr>
                                        <p:cTn id="23" dur="1000" fill="hold"/>
                                        <p:tgtEl>
                                          <p:spTgt spid="1029"/>
                                        </p:tgtEl>
                                        <p:attrNameLst>
                                          <p:attrName>ppt_h</p:attrName>
                                        </p:attrNameLst>
                                      </p:cBhvr>
                                      <p:tavLst>
                                        <p:tav tm="0">
                                          <p:val>
                                            <p:fltVal val="0"/>
                                          </p:val>
                                        </p:tav>
                                        <p:tav tm="100000">
                                          <p:val>
                                            <p:strVal val="#ppt_h"/>
                                          </p:val>
                                        </p:tav>
                                      </p:tavLst>
                                    </p:anim>
                                    <p:animEffect transition="in" filter="fade">
                                      <p:cBhvr>
                                        <p:cTn id="24" dur="1000"/>
                                        <p:tgtEl>
                                          <p:spTgt spid="10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lock&#10;&#10;Description automatically generated">
            <a:extLst>
              <a:ext uri="{FF2B5EF4-FFF2-40B4-BE49-F238E27FC236}">
                <a16:creationId xmlns:a16="http://schemas.microsoft.com/office/drawing/2014/main" id="{A89924C9-F4C6-44B4-8E57-DA6380954469}"/>
              </a:ext>
            </a:extLst>
          </p:cNvPr>
          <p:cNvPicPr>
            <a:picLocks noChangeAspect="1"/>
          </p:cNvPicPr>
          <p:nvPr/>
        </p:nvPicPr>
        <p:blipFill rotWithShape="1">
          <a:blip r:embed="rId7">
            <a:extLst>
              <a:ext uri="{28A0092B-C50C-407E-A947-70E740481C1C}">
                <a14:useLocalDpi xmlns:a14="http://schemas.microsoft.com/office/drawing/2010/main" val="0"/>
              </a:ext>
            </a:extLst>
          </a:blip>
          <a:srcRect l="24274" t="14281" r="23362" b="11694"/>
          <a:stretch/>
        </p:blipFill>
        <p:spPr>
          <a:xfrm rot="1663405">
            <a:off x="8673691" y="1765747"/>
            <a:ext cx="3551580" cy="5020732"/>
          </a:xfrm>
          <a:prstGeom prst="rect">
            <a:avLst/>
          </a:prstGeom>
        </p:spPr>
      </p:pic>
      <p:grpSp>
        <p:nvGrpSpPr>
          <p:cNvPr id="16" name="25">
            <a:extLst>
              <a:ext uri="{FF2B5EF4-FFF2-40B4-BE49-F238E27FC236}">
                <a16:creationId xmlns:a16="http://schemas.microsoft.com/office/drawing/2014/main" id="{5D987095-FE8B-48FD-AA46-19D6FFC7D4CA}"/>
              </a:ext>
            </a:extLst>
          </p:cNvPr>
          <p:cNvGrpSpPr/>
          <p:nvPr/>
        </p:nvGrpSpPr>
        <p:grpSpPr>
          <a:xfrm>
            <a:off x="-235768" y="2181733"/>
            <a:ext cx="4019361" cy="4942605"/>
            <a:chOff x="344182" y="1662106"/>
            <a:chExt cx="4020601" cy="4944130"/>
          </a:xfrm>
        </p:grpSpPr>
        <p:pic>
          <p:nvPicPr>
            <p:cNvPr id="9" name="21">
              <a:extLst>
                <a:ext uri="{FF2B5EF4-FFF2-40B4-BE49-F238E27FC236}">
                  <a16:creationId xmlns:a16="http://schemas.microsoft.com/office/drawing/2014/main" id="{6FF16DE3-9325-4C0D-934B-308A2034DD5B}"/>
                </a:ext>
              </a:extLst>
            </p:cNvPr>
            <p:cNvPicPr>
              <a:picLocks noChangeAspect="1"/>
            </p:cNvPicPr>
            <p:nvPr/>
          </p:nvPicPr>
          <p:blipFill>
            <a:blip r:embed="rId8"/>
            <a:stretch>
              <a:fillRect/>
            </a:stretch>
          </p:blipFill>
          <p:spPr>
            <a:xfrm rot="20698724">
              <a:off x="449783" y="5076236"/>
              <a:ext cx="3915000" cy="1530000"/>
            </a:xfrm>
            <a:prstGeom prst="rect">
              <a:avLst/>
            </a:prstGeom>
          </p:spPr>
        </p:pic>
        <p:pic>
          <p:nvPicPr>
            <p:cNvPr id="1026" name="Picture 2">
              <a:extLst>
                <a:ext uri="{FF2B5EF4-FFF2-40B4-BE49-F238E27FC236}">
                  <a16:creationId xmlns:a16="http://schemas.microsoft.com/office/drawing/2014/main" id="{B9C28243-605A-40D1-8936-11AAC46E0B1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315" b="90580" l="5116" r="94419">
                          <a14:foregroundMark x1="13488" y1="24224" x2="28837" y2="24224"/>
                          <a14:foregroundMark x1="41512" y1="12215" x2="55465" y2="24327"/>
                          <a14:foregroundMark x1="55465" y1="24327" x2="55930" y2="24534"/>
                          <a14:foregroundMark x1="60465" y1="7453" x2="77326" y2="37992"/>
                          <a14:foregroundMark x1="82093" y1="21532" x2="88721" y2="24845"/>
                          <a14:foregroundMark x1="94419" y1="24327" x2="93837" y2="28054"/>
                          <a14:foregroundMark x1="58256" y1="45756" x2="56977" y2="71636"/>
                          <a14:foregroundMark x1="56977" y1="71636" x2="58256" y2="77847"/>
                          <a14:foregroundMark x1="33427" y1="85921" x2="33372" y2="86128"/>
                          <a14:foregroundMark x1="42674" y1="50828" x2="33427" y2="85921"/>
                          <a14:foregroundMark x1="44767" y1="46687" x2="31163" y2="72774"/>
                          <a14:foregroundMark x1="63372" y1="44306" x2="67326" y2="77536"/>
                          <a14:foregroundMark x1="38372" y1="87267" x2="39651" y2="90373"/>
                          <a14:foregroundMark x1="36977" y1="82091" x2="34884" y2="89545"/>
                          <a14:foregroundMark x1="29651" y1="79193" x2="27558" y2="81573"/>
                          <a14:foregroundMark x1="27907" y1="76812" x2="26395" y2="80021"/>
                          <a14:foregroundMark x1="30581" y1="81056" x2="30581" y2="81056"/>
                          <a14:foregroundMark x1="31435" y1="85401" x2="31512" y2="85921"/>
                          <a14:foregroundMark x1="30581" y1="79607" x2="31284" y2="84377"/>
                          <a14:foregroundMark x1="37558" y1="83747" x2="41163" y2="90062"/>
                          <a14:foregroundMark x1="41163" y1="90062" x2="41163" y2="90373"/>
                          <a14:foregroundMark x1="42326" y1="89337" x2="43605" y2="90683"/>
                          <a14:foregroundMark x1="44535" y1="84990" x2="44186" y2="86646"/>
                          <a14:foregroundMark x1="49535" y1="60870" x2="56744" y2="74120"/>
                          <a14:foregroundMark x1="48372" y1="20186" x2="55116" y2="44203"/>
                          <a14:foregroundMark x1="55116" y1="44203" x2="56279" y2="46687"/>
                          <a14:foregroundMark x1="36395" y1="20497" x2="50116" y2="48551"/>
                          <a14:foregroundMark x1="56512" y1="23706" x2="67907" y2="44617"/>
                          <a14:foregroundMark x1="55000" y1="20497" x2="53953" y2="31884"/>
                          <a14:foregroundMark x1="53953" y1="31884" x2="49884" y2="40994"/>
                          <a14:foregroundMark x1="49884" y1="40994" x2="49070" y2="41408"/>
                          <a14:foregroundMark x1="58837" y1="32505" x2="48023" y2="36646"/>
                          <a14:foregroundMark x1="56279" y1="17805" x2="29419" y2="13043"/>
                          <a14:foregroundMark x1="52558" y1="10559" x2="36069" y2="6867"/>
                          <a14:foregroundMark x1="6860" y1="23395" x2="6279" y2="23810"/>
                          <a14:foregroundMark x1="5116" y1="27433" x2="5116" y2="27433"/>
                          <a14:foregroundMark x1="60698" y1="36025" x2="60698" y2="36025"/>
                          <a14:foregroundMark x1="64302" y1="85611" x2="64302" y2="85611"/>
                          <a14:foregroundMark x1="58372" y1="89545" x2="58372" y2="89545"/>
                          <a14:foregroundMark x1="70349" y1="75880" x2="73721" y2="80538"/>
                          <a14:foregroundMark x1="69070" y1="78882" x2="69070" y2="82609"/>
                          <a14:foregroundMark x1="60116" y1="84472" x2="57674" y2="90062"/>
                          <a14:foregroundMark x1="61977" y1="82919" x2="63488" y2="88820"/>
                          <a14:foregroundMark x1="59302" y1="85093" x2="64070" y2="86957"/>
                          <a14:foregroundMark x1="66395" y1="83644" x2="66977" y2="87681"/>
                          <a14:foregroundMark x1="56744" y1="85818" x2="55349" y2="89545"/>
                          <a14:foregroundMark x1="28023" y1="77536" x2="24535" y2="80021"/>
                          <a14:backgroundMark x1="34884" y1="8282" x2="34884" y2="8282"/>
                          <a14:backgroundMark x1="34302" y1="6108" x2="34302" y2="6108"/>
                          <a14:backgroundMark x1="34302" y1="7453" x2="34302" y2="7453"/>
                          <a14:backgroundMark x1="34186" y1="6315" x2="33721" y2="6832"/>
                          <a14:backgroundMark x1="35116" y1="6832" x2="34767" y2="6936"/>
                          <a14:backgroundMark x1="36047" y1="5590" x2="34535" y2="6315"/>
                          <a14:backgroundMark x1="36047" y1="6832" x2="34535" y2="6625"/>
                          <a14:backgroundMark x1="31628" y1="85921" x2="31628" y2="85921"/>
                          <a14:backgroundMark x1="32093" y1="85507" x2="31512" y2="85507"/>
                          <a14:backgroundMark x1="31163" y1="85611" x2="30930" y2="85818"/>
                          <a14:backgroundMark x1="40233" y1="93685" x2="39070" y2="93685"/>
                          <a14:backgroundMark x1="40581" y1="93582" x2="39651" y2="93582"/>
                          <a14:backgroundMark x1="60698" y1="93685" x2="60698" y2="93271"/>
                          <a14:backgroundMark x1="40581" y1="93375" x2="39884" y2="93375"/>
                        </a14:backgroundRemoval>
                      </a14:imgEffect>
                    </a14:imgLayer>
                  </a14:imgProps>
                </a:ext>
                <a:ext uri="{28A0092B-C50C-407E-A947-70E740481C1C}">
                  <a14:useLocalDpi xmlns:a14="http://schemas.microsoft.com/office/drawing/2010/main" val="0"/>
                </a:ext>
              </a:extLst>
            </a:blip>
            <a:srcRect/>
            <a:stretch>
              <a:fillRect/>
            </a:stretch>
          </p:blipFill>
          <p:spPr bwMode="auto">
            <a:xfrm rot="20452923">
              <a:off x="344182" y="1662106"/>
              <a:ext cx="3831658" cy="430389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A_5">
            <a:extLst>
              <a:ext uri="{FF2B5EF4-FFF2-40B4-BE49-F238E27FC236}">
                <a16:creationId xmlns:a16="http://schemas.microsoft.com/office/drawing/2014/main" id="{C51EFB2B-6B52-4514-B809-AE5171A0AA29}"/>
              </a:ext>
            </a:extLst>
          </p:cNvPr>
          <p:cNvPicPr>
            <a:picLocks noChangeAspect="1"/>
          </p:cNvPicPr>
          <p:nvPr>
            <p:custDataLst>
              <p:tags r:id="rId1"/>
            </p:custDataLst>
          </p:nvPr>
        </p:nvPicPr>
        <p:blipFill>
          <a:blip r:embed="rId11">
            <a:lum contrast="20000"/>
          </a:blip>
          <a:stretch>
            <a:fillRect/>
          </a:stretch>
        </p:blipFill>
        <p:spPr>
          <a:xfrm>
            <a:off x="2960068" y="3909189"/>
            <a:ext cx="6488251" cy="1720987"/>
          </a:xfrm>
          <a:prstGeom prst="rect">
            <a:avLst/>
          </a:prstGeom>
        </p:spPr>
      </p:pic>
      <p:pic>
        <p:nvPicPr>
          <p:cNvPr id="13" name="PA_ 28">
            <a:extLst>
              <a:ext uri="{FF2B5EF4-FFF2-40B4-BE49-F238E27FC236}">
                <a16:creationId xmlns:a16="http://schemas.microsoft.com/office/drawing/2014/main" id="{D2721091-6A7C-4916-8EA0-8C6BDD69C2DF}"/>
              </a:ext>
            </a:extLst>
          </p:cNvPr>
          <p:cNvPicPr>
            <a:picLocks noChangeAspect="1"/>
          </p:cNvPicPr>
          <p:nvPr>
            <p:custDataLst>
              <p:tags r:id="rId2"/>
            </p:custDataLst>
          </p:nvPr>
        </p:nvPicPr>
        <p:blipFill>
          <a:blip r:embed="rId12">
            <a:lum contrast="20000"/>
          </a:blip>
          <a:stretch>
            <a:fillRect/>
          </a:stretch>
        </p:blipFill>
        <p:spPr>
          <a:xfrm>
            <a:off x="9448319" y="1959116"/>
            <a:ext cx="1045928" cy="989695"/>
          </a:xfrm>
          <a:prstGeom prst="rect">
            <a:avLst/>
          </a:prstGeom>
        </p:spPr>
      </p:pic>
      <p:sp>
        <p:nvSpPr>
          <p:cNvPr id="21" name="TextBox 20">
            <a:extLst>
              <a:ext uri="{FF2B5EF4-FFF2-40B4-BE49-F238E27FC236}">
                <a16:creationId xmlns:a16="http://schemas.microsoft.com/office/drawing/2014/main" id="{927518DA-5407-4EDC-B856-CD3C85DE734C}"/>
              </a:ext>
            </a:extLst>
          </p:cNvPr>
          <p:cNvSpPr txBox="1"/>
          <p:nvPr/>
        </p:nvSpPr>
        <p:spPr>
          <a:xfrm>
            <a:off x="2960069" y="-1965353"/>
            <a:ext cx="184731" cy="338426"/>
          </a:xfrm>
          <a:prstGeom prst="rect">
            <a:avLst/>
          </a:prstGeom>
          <a:noFill/>
        </p:spPr>
        <p:txBody>
          <a:bodyPr wrap="none" rtlCol="0">
            <a:spAutoFit/>
          </a:bodyPr>
          <a:lstStyle/>
          <a:p>
            <a:pPr defTabSz="914103"/>
            <a:endParaRPr lang="en-US" sz="1599">
              <a:solidFill>
                <a:srgbClr val="3F3F3F"/>
              </a:solidFill>
              <a:latin typeface="A3.BoosterNextFYBlackRegular-San"/>
              <a:ea typeface="Microsoft YaHei"/>
              <a:cs typeface="+mn-ea"/>
              <a:sym typeface="+mn-lt"/>
            </a:endParaRPr>
          </a:p>
        </p:txBody>
      </p:sp>
      <p:sp>
        <p:nvSpPr>
          <p:cNvPr id="22" name="TextBox 21">
            <a:extLst>
              <a:ext uri="{FF2B5EF4-FFF2-40B4-BE49-F238E27FC236}">
                <a16:creationId xmlns:a16="http://schemas.microsoft.com/office/drawing/2014/main" id="{0D32F087-1FB5-43A9-A948-6C3E2704866D}"/>
              </a:ext>
            </a:extLst>
          </p:cNvPr>
          <p:cNvSpPr txBox="1"/>
          <p:nvPr/>
        </p:nvSpPr>
        <p:spPr>
          <a:xfrm>
            <a:off x="3107294" y="1406638"/>
            <a:ext cx="5410061" cy="923010"/>
          </a:xfrm>
          <a:prstGeom prst="rect">
            <a:avLst/>
          </a:prstGeom>
          <a:noFill/>
        </p:spPr>
        <p:txBody>
          <a:bodyPr wrap="square" rtlCol="0">
            <a:spAutoFit/>
          </a:bodyPr>
          <a:lstStyle/>
          <a:p>
            <a:pPr algn="ctr" defTabSz="914103"/>
            <a:r>
              <a:rPr lang="en-US" sz="5398" b="1" spc="300" dirty="0">
                <a:solidFill>
                  <a:srgbClr val="FF0000"/>
                </a:solidFill>
                <a:latin typeface="A3.BoosterNextFYBlackRegular-San"/>
                <a:ea typeface="Microsoft YaHei"/>
                <a:cs typeface="+mn-ea"/>
                <a:sym typeface="+mn-lt"/>
              </a:rPr>
              <a:t>KHỞI ĐỘNG</a:t>
            </a:r>
          </a:p>
        </p:txBody>
      </p:sp>
      <p:pic>
        <p:nvPicPr>
          <p:cNvPr id="4" name="Audio 3">
            <a:hlinkClick r:id="" action="ppaction://media"/>
            <a:extLst>
              <a:ext uri="{FF2B5EF4-FFF2-40B4-BE49-F238E27FC236}">
                <a16:creationId xmlns:a16="http://schemas.microsoft.com/office/drawing/2014/main" id="{08BB1682-F048-4219-9855-2AA3CA72AC2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2760795"/>
      </p:ext>
    </p:extLst>
  </p:cSld>
  <p:clrMapOvr>
    <a:masterClrMapping/>
  </p:clrMapOvr>
  <mc:AlternateContent xmlns:mc="http://schemas.openxmlformats.org/markup-compatibility/2006" xmlns:p14="http://schemas.microsoft.com/office/powerpoint/2010/main">
    <mc:Choice Requires="p14">
      <p:transition spd="slow" advTm="9808">
        <p14:reveal/>
      </p:transition>
    </mc:Choice>
    <mc:Fallback xmlns="">
      <p:transition spd="slow" advTm="9808">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14:presetBounceEnd="60000">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14:bounceEnd="60000">
                                          <p:cBhvr additive="base">
                                            <p:cTn id="9"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10" dur="1000" fill="hold"/>
                                            <p:tgtEl>
                                              <p:spTgt spid="16"/>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49" presetClass="entr" presetSubtype="0" decel="100000" fill="hold" grpId="0" nodeType="with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2" presetClass="entr" presetSubtype="3" fill="hold" nodeType="withEffect" p14:presetBounceEnd="6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60000">
                                          <p:cBhvr additive="base">
                                            <p:cTn id="29" dur="10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3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1000" fill="hold"/>
                                            <p:tgtEl>
                                              <p:spTgt spid="16"/>
                                            </p:tgtEl>
                                            <p:attrNameLst>
                                              <p:attrName>ppt_x</p:attrName>
                                            </p:attrNameLst>
                                          </p:cBhvr>
                                          <p:tavLst>
                                            <p:tav tm="0">
                                              <p:val>
                                                <p:strVal val="#ppt_x"/>
                                              </p:val>
                                            </p:tav>
                                            <p:tav tm="100000">
                                              <p:val>
                                                <p:strVal val="#ppt_x"/>
                                              </p:val>
                                            </p:tav>
                                          </p:tavLst>
                                        </p:anim>
                                        <p:anim calcmode="lin" valueType="num">
                                          <p:cBhvr additive="base">
                                            <p:cTn id="10" dur="1000" fill="hold"/>
                                            <p:tgtEl>
                                              <p:spTgt spid="16"/>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49" presetClass="entr" presetSubtype="0" decel="100000" fill="hold" grpId="0" nodeType="with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2" presetClass="entr" presetSubtype="3"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fill="hold"/>
                                            <p:tgtEl>
                                              <p:spTgt spid="15"/>
                                            </p:tgtEl>
                                            <p:attrNameLst>
                                              <p:attrName>ppt_x</p:attrName>
                                            </p:attrNameLst>
                                          </p:cBhvr>
                                          <p:tavLst>
                                            <p:tav tm="0">
                                              <p:val>
                                                <p:strVal val="1+#ppt_w/2"/>
                                              </p:val>
                                            </p:tav>
                                            <p:tav tm="100000">
                                              <p:val>
                                                <p:strVal val="#ppt_x"/>
                                              </p:val>
                                            </p:tav>
                                          </p:tavLst>
                                        </p:anim>
                                        <p:anim calcmode="lin" valueType="num">
                                          <p:cBhvr additive="base">
                                            <p:cTn id="3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lock&#10;&#10;Description automatically generated">
            <a:extLst>
              <a:ext uri="{FF2B5EF4-FFF2-40B4-BE49-F238E27FC236}">
                <a16:creationId xmlns:a16="http://schemas.microsoft.com/office/drawing/2014/main" id="{A89924C9-F4C6-44B4-8E57-DA6380954469}"/>
              </a:ext>
            </a:extLst>
          </p:cNvPr>
          <p:cNvPicPr>
            <a:picLocks noChangeAspect="1"/>
          </p:cNvPicPr>
          <p:nvPr/>
        </p:nvPicPr>
        <p:blipFill rotWithShape="1">
          <a:blip r:embed="rId7">
            <a:extLst>
              <a:ext uri="{28A0092B-C50C-407E-A947-70E740481C1C}">
                <a14:useLocalDpi xmlns:a14="http://schemas.microsoft.com/office/drawing/2010/main" val="0"/>
              </a:ext>
            </a:extLst>
          </a:blip>
          <a:srcRect l="24274" t="14281" r="23362" b="11694"/>
          <a:stretch/>
        </p:blipFill>
        <p:spPr>
          <a:xfrm rot="1663405">
            <a:off x="8673691" y="1765747"/>
            <a:ext cx="3551580" cy="5020732"/>
          </a:xfrm>
          <a:prstGeom prst="rect">
            <a:avLst/>
          </a:prstGeom>
        </p:spPr>
      </p:pic>
      <p:grpSp>
        <p:nvGrpSpPr>
          <p:cNvPr id="16" name="25">
            <a:extLst>
              <a:ext uri="{FF2B5EF4-FFF2-40B4-BE49-F238E27FC236}">
                <a16:creationId xmlns:a16="http://schemas.microsoft.com/office/drawing/2014/main" id="{5D987095-FE8B-48FD-AA46-19D6FFC7D4CA}"/>
              </a:ext>
            </a:extLst>
          </p:cNvPr>
          <p:cNvGrpSpPr/>
          <p:nvPr/>
        </p:nvGrpSpPr>
        <p:grpSpPr>
          <a:xfrm>
            <a:off x="-235768" y="2181733"/>
            <a:ext cx="4019361" cy="4942605"/>
            <a:chOff x="344182" y="1662106"/>
            <a:chExt cx="4020601" cy="4944130"/>
          </a:xfrm>
        </p:grpSpPr>
        <p:pic>
          <p:nvPicPr>
            <p:cNvPr id="9" name="21">
              <a:extLst>
                <a:ext uri="{FF2B5EF4-FFF2-40B4-BE49-F238E27FC236}">
                  <a16:creationId xmlns:a16="http://schemas.microsoft.com/office/drawing/2014/main" id="{6FF16DE3-9325-4C0D-934B-308A2034DD5B}"/>
                </a:ext>
              </a:extLst>
            </p:cNvPr>
            <p:cNvPicPr>
              <a:picLocks noChangeAspect="1"/>
            </p:cNvPicPr>
            <p:nvPr/>
          </p:nvPicPr>
          <p:blipFill>
            <a:blip r:embed="rId8"/>
            <a:stretch>
              <a:fillRect/>
            </a:stretch>
          </p:blipFill>
          <p:spPr>
            <a:xfrm rot="20698724">
              <a:off x="449783" y="5076236"/>
              <a:ext cx="3915000" cy="1530000"/>
            </a:xfrm>
            <a:prstGeom prst="rect">
              <a:avLst/>
            </a:prstGeom>
          </p:spPr>
        </p:pic>
        <p:pic>
          <p:nvPicPr>
            <p:cNvPr id="1026" name="Picture 2">
              <a:extLst>
                <a:ext uri="{FF2B5EF4-FFF2-40B4-BE49-F238E27FC236}">
                  <a16:creationId xmlns:a16="http://schemas.microsoft.com/office/drawing/2014/main" id="{B9C28243-605A-40D1-8936-11AAC46E0B1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315" b="90580" l="5116" r="94419">
                          <a14:foregroundMark x1="13488" y1="24224" x2="28837" y2="24224"/>
                          <a14:foregroundMark x1="41512" y1="12215" x2="55465" y2="24327"/>
                          <a14:foregroundMark x1="55465" y1="24327" x2="55930" y2="24534"/>
                          <a14:foregroundMark x1="60465" y1="7453" x2="77326" y2="37992"/>
                          <a14:foregroundMark x1="82093" y1="21532" x2="88721" y2="24845"/>
                          <a14:foregroundMark x1="94419" y1="24327" x2="93837" y2="28054"/>
                          <a14:foregroundMark x1="58256" y1="45756" x2="56977" y2="71636"/>
                          <a14:foregroundMark x1="56977" y1="71636" x2="58256" y2="77847"/>
                          <a14:foregroundMark x1="33427" y1="85921" x2="33372" y2="86128"/>
                          <a14:foregroundMark x1="42674" y1="50828" x2="33427" y2="85921"/>
                          <a14:foregroundMark x1="44767" y1="46687" x2="31163" y2="72774"/>
                          <a14:foregroundMark x1="63372" y1="44306" x2="67326" y2="77536"/>
                          <a14:foregroundMark x1="38372" y1="87267" x2="39651" y2="90373"/>
                          <a14:foregroundMark x1="36977" y1="82091" x2="34884" y2="89545"/>
                          <a14:foregroundMark x1="29651" y1="79193" x2="27558" y2="81573"/>
                          <a14:foregroundMark x1="27907" y1="76812" x2="26395" y2="80021"/>
                          <a14:foregroundMark x1="30581" y1="81056" x2="30581" y2="81056"/>
                          <a14:foregroundMark x1="31435" y1="85401" x2="31512" y2="85921"/>
                          <a14:foregroundMark x1="30581" y1="79607" x2="31284" y2="84377"/>
                          <a14:foregroundMark x1="37558" y1="83747" x2="41163" y2="90062"/>
                          <a14:foregroundMark x1="41163" y1="90062" x2="41163" y2="90373"/>
                          <a14:foregroundMark x1="42326" y1="89337" x2="43605" y2="90683"/>
                          <a14:foregroundMark x1="44535" y1="84990" x2="44186" y2="86646"/>
                          <a14:foregroundMark x1="49535" y1="60870" x2="56744" y2="74120"/>
                          <a14:foregroundMark x1="48372" y1="20186" x2="55116" y2="44203"/>
                          <a14:foregroundMark x1="55116" y1="44203" x2="56279" y2="46687"/>
                          <a14:foregroundMark x1="36395" y1="20497" x2="50116" y2="48551"/>
                          <a14:foregroundMark x1="56512" y1="23706" x2="67907" y2="44617"/>
                          <a14:foregroundMark x1="55000" y1="20497" x2="53953" y2="31884"/>
                          <a14:foregroundMark x1="53953" y1="31884" x2="49884" y2="40994"/>
                          <a14:foregroundMark x1="49884" y1="40994" x2="49070" y2="41408"/>
                          <a14:foregroundMark x1="58837" y1="32505" x2="48023" y2="36646"/>
                          <a14:foregroundMark x1="56279" y1="17805" x2="29419" y2="13043"/>
                          <a14:foregroundMark x1="52558" y1="10559" x2="36069" y2="6867"/>
                          <a14:foregroundMark x1="6860" y1="23395" x2="6279" y2="23810"/>
                          <a14:foregroundMark x1="5116" y1="27433" x2="5116" y2="27433"/>
                          <a14:foregroundMark x1="60698" y1="36025" x2="60698" y2="36025"/>
                          <a14:foregroundMark x1="64302" y1="85611" x2="64302" y2="85611"/>
                          <a14:foregroundMark x1="58372" y1="89545" x2="58372" y2="89545"/>
                          <a14:foregroundMark x1="70349" y1="75880" x2="73721" y2="80538"/>
                          <a14:foregroundMark x1="69070" y1="78882" x2="69070" y2="82609"/>
                          <a14:foregroundMark x1="60116" y1="84472" x2="57674" y2="90062"/>
                          <a14:foregroundMark x1="61977" y1="82919" x2="63488" y2="88820"/>
                          <a14:foregroundMark x1="59302" y1="85093" x2="64070" y2="86957"/>
                          <a14:foregroundMark x1="66395" y1="83644" x2="66977" y2="87681"/>
                          <a14:foregroundMark x1="56744" y1="85818" x2="55349" y2="89545"/>
                          <a14:foregroundMark x1="28023" y1="77536" x2="24535" y2="80021"/>
                          <a14:backgroundMark x1="34884" y1="8282" x2="34884" y2="8282"/>
                          <a14:backgroundMark x1="34302" y1="6108" x2="34302" y2="6108"/>
                          <a14:backgroundMark x1="34302" y1="7453" x2="34302" y2="7453"/>
                          <a14:backgroundMark x1="34186" y1="6315" x2="33721" y2="6832"/>
                          <a14:backgroundMark x1="35116" y1="6832" x2="34767" y2="6936"/>
                          <a14:backgroundMark x1="36047" y1="5590" x2="34535" y2="6315"/>
                          <a14:backgroundMark x1="36047" y1="6832" x2="34535" y2="6625"/>
                          <a14:backgroundMark x1="31628" y1="85921" x2="31628" y2="85921"/>
                          <a14:backgroundMark x1="32093" y1="85507" x2="31512" y2="85507"/>
                          <a14:backgroundMark x1="31163" y1="85611" x2="30930" y2="85818"/>
                          <a14:backgroundMark x1="40233" y1="93685" x2="39070" y2="93685"/>
                          <a14:backgroundMark x1="40581" y1="93582" x2="39651" y2="93582"/>
                          <a14:backgroundMark x1="60698" y1="93685" x2="60698" y2="93271"/>
                          <a14:backgroundMark x1="40581" y1="93375" x2="39884" y2="93375"/>
                        </a14:backgroundRemoval>
                      </a14:imgEffect>
                    </a14:imgLayer>
                  </a14:imgProps>
                </a:ext>
                <a:ext uri="{28A0092B-C50C-407E-A947-70E740481C1C}">
                  <a14:useLocalDpi xmlns:a14="http://schemas.microsoft.com/office/drawing/2010/main" val="0"/>
                </a:ext>
              </a:extLst>
            </a:blip>
            <a:srcRect/>
            <a:stretch>
              <a:fillRect/>
            </a:stretch>
          </p:blipFill>
          <p:spPr bwMode="auto">
            <a:xfrm rot="20452923">
              <a:off x="344182" y="1662106"/>
              <a:ext cx="3831658" cy="430389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A_5">
            <a:extLst>
              <a:ext uri="{FF2B5EF4-FFF2-40B4-BE49-F238E27FC236}">
                <a16:creationId xmlns:a16="http://schemas.microsoft.com/office/drawing/2014/main" id="{C51EFB2B-6B52-4514-B809-AE5171A0AA29}"/>
              </a:ext>
            </a:extLst>
          </p:cNvPr>
          <p:cNvPicPr>
            <a:picLocks noChangeAspect="1"/>
          </p:cNvPicPr>
          <p:nvPr>
            <p:custDataLst>
              <p:tags r:id="rId1"/>
            </p:custDataLst>
          </p:nvPr>
        </p:nvPicPr>
        <p:blipFill>
          <a:blip r:embed="rId11">
            <a:lum contrast="20000"/>
          </a:blip>
          <a:stretch>
            <a:fillRect/>
          </a:stretch>
        </p:blipFill>
        <p:spPr>
          <a:xfrm>
            <a:off x="2960068" y="3909189"/>
            <a:ext cx="6488251" cy="1720987"/>
          </a:xfrm>
          <a:prstGeom prst="rect">
            <a:avLst/>
          </a:prstGeom>
        </p:spPr>
      </p:pic>
      <p:pic>
        <p:nvPicPr>
          <p:cNvPr id="13" name="PA_ 28">
            <a:extLst>
              <a:ext uri="{FF2B5EF4-FFF2-40B4-BE49-F238E27FC236}">
                <a16:creationId xmlns:a16="http://schemas.microsoft.com/office/drawing/2014/main" id="{D2721091-6A7C-4916-8EA0-8C6BDD69C2DF}"/>
              </a:ext>
            </a:extLst>
          </p:cNvPr>
          <p:cNvPicPr>
            <a:picLocks noChangeAspect="1"/>
          </p:cNvPicPr>
          <p:nvPr>
            <p:custDataLst>
              <p:tags r:id="rId2"/>
            </p:custDataLst>
          </p:nvPr>
        </p:nvPicPr>
        <p:blipFill>
          <a:blip r:embed="rId12">
            <a:lum contrast="20000"/>
          </a:blip>
          <a:stretch>
            <a:fillRect/>
          </a:stretch>
        </p:blipFill>
        <p:spPr>
          <a:xfrm>
            <a:off x="9448319" y="1959116"/>
            <a:ext cx="1045928" cy="989695"/>
          </a:xfrm>
          <a:prstGeom prst="rect">
            <a:avLst/>
          </a:prstGeom>
        </p:spPr>
      </p:pic>
      <p:sp>
        <p:nvSpPr>
          <p:cNvPr id="21" name="TextBox 20">
            <a:extLst>
              <a:ext uri="{FF2B5EF4-FFF2-40B4-BE49-F238E27FC236}">
                <a16:creationId xmlns:a16="http://schemas.microsoft.com/office/drawing/2014/main" id="{927518DA-5407-4EDC-B856-CD3C85DE734C}"/>
              </a:ext>
            </a:extLst>
          </p:cNvPr>
          <p:cNvSpPr txBox="1"/>
          <p:nvPr/>
        </p:nvSpPr>
        <p:spPr>
          <a:xfrm>
            <a:off x="2960069" y="-1965353"/>
            <a:ext cx="184731" cy="338426"/>
          </a:xfrm>
          <a:prstGeom prst="rect">
            <a:avLst/>
          </a:prstGeom>
          <a:noFill/>
        </p:spPr>
        <p:txBody>
          <a:bodyPr wrap="none" rtlCol="0">
            <a:spAutoFit/>
          </a:bodyPr>
          <a:lstStyle/>
          <a:p>
            <a:pPr defTabSz="914103"/>
            <a:endParaRPr lang="en-US" sz="1599">
              <a:solidFill>
                <a:srgbClr val="3F3F3F"/>
              </a:solidFill>
              <a:latin typeface="A3.BoosterNextFYBlackRegular-San"/>
              <a:ea typeface="Microsoft YaHei"/>
              <a:cs typeface="+mn-ea"/>
              <a:sym typeface="+mn-lt"/>
            </a:endParaRPr>
          </a:p>
        </p:txBody>
      </p:sp>
      <p:sp>
        <p:nvSpPr>
          <p:cNvPr id="22" name="TextBox 21">
            <a:extLst>
              <a:ext uri="{FF2B5EF4-FFF2-40B4-BE49-F238E27FC236}">
                <a16:creationId xmlns:a16="http://schemas.microsoft.com/office/drawing/2014/main" id="{0D32F087-1FB5-43A9-A948-6C3E2704866D}"/>
              </a:ext>
            </a:extLst>
          </p:cNvPr>
          <p:cNvSpPr txBox="1"/>
          <p:nvPr/>
        </p:nvSpPr>
        <p:spPr>
          <a:xfrm>
            <a:off x="3107294" y="1406638"/>
            <a:ext cx="5410061" cy="1753685"/>
          </a:xfrm>
          <a:prstGeom prst="rect">
            <a:avLst/>
          </a:prstGeom>
          <a:noFill/>
        </p:spPr>
        <p:txBody>
          <a:bodyPr wrap="square" rtlCol="0">
            <a:spAutoFit/>
          </a:bodyPr>
          <a:lstStyle/>
          <a:p>
            <a:pPr algn="ctr" defTabSz="914103"/>
            <a:r>
              <a:rPr lang="en-US" sz="5398" b="1" spc="300" dirty="0">
                <a:solidFill>
                  <a:srgbClr val="FF0000"/>
                </a:solidFill>
                <a:latin typeface="A3.BoosterNextFYBlackRegular-San"/>
                <a:ea typeface="Microsoft YaHei"/>
                <a:cs typeface="+mn-ea"/>
                <a:sym typeface="+mn-lt"/>
              </a:rPr>
              <a:t>HOẠT ĐỘNG 1: LUYỆN ĐỌC</a:t>
            </a:r>
          </a:p>
        </p:txBody>
      </p:sp>
      <p:pic>
        <p:nvPicPr>
          <p:cNvPr id="4" name="Audio 3">
            <a:hlinkClick r:id="" action="ppaction://media"/>
            <a:extLst>
              <a:ext uri="{FF2B5EF4-FFF2-40B4-BE49-F238E27FC236}">
                <a16:creationId xmlns:a16="http://schemas.microsoft.com/office/drawing/2014/main" id="{E37C557A-5523-42CA-9D5D-6ECCAF5A784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0800090"/>
      </p:ext>
    </p:extLst>
  </p:cSld>
  <p:clrMapOvr>
    <a:masterClrMapping/>
  </p:clrMapOvr>
  <mc:AlternateContent xmlns:mc="http://schemas.openxmlformats.org/markup-compatibility/2006" xmlns:p14="http://schemas.microsoft.com/office/powerpoint/2010/main">
    <mc:Choice Requires="p14">
      <p:transition spd="slow" advTm="8385">
        <p14:reveal/>
      </p:transition>
    </mc:Choice>
    <mc:Fallback xmlns="">
      <p:transition spd="slow" advTm="8385">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14:presetBounceEnd="60000">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14:bounceEnd="60000">
                                          <p:cBhvr additive="base">
                                            <p:cTn id="9"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10" dur="1000" fill="hold"/>
                                            <p:tgtEl>
                                              <p:spTgt spid="16"/>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49" presetClass="entr" presetSubtype="0" decel="100000" fill="hold" grpId="0" nodeType="with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2" presetClass="entr" presetSubtype="3" fill="hold" nodeType="withEffect" p14:presetBounceEnd="6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60000">
                                          <p:cBhvr additive="base">
                                            <p:cTn id="29" dur="10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3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1000" fill="hold"/>
                                            <p:tgtEl>
                                              <p:spTgt spid="16"/>
                                            </p:tgtEl>
                                            <p:attrNameLst>
                                              <p:attrName>ppt_x</p:attrName>
                                            </p:attrNameLst>
                                          </p:cBhvr>
                                          <p:tavLst>
                                            <p:tav tm="0">
                                              <p:val>
                                                <p:strVal val="#ppt_x"/>
                                              </p:val>
                                            </p:tav>
                                            <p:tav tm="100000">
                                              <p:val>
                                                <p:strVal val="#ppt_x"/>
                                              </p:val>
                                            </p:tav>
                                          </p:tavLst>
                                        </p:anim>
                                        <p:anim calcmode="lin" valueType="num">
                                          <p:cBhvr additive="base">
                                            <p:cTn id="10" dur="1000" fill="hold"/>
                                            <p:tgtEl>
                                              <p:spTgt spid="16"/>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49" presetClass="entr" presetSubtype="0" decel="100000" fill="hold" grpId="0" nodeType="with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par>
                                    <p:cTn id="27" presetID="2" presetClass="entr" presetSubtype="3"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fill="hold"/>
                                            <p:tgtEl>
                                              <p:spTgt spid="15"/>
                                            </p:tgtEl>
                                            <p:attrNameLst>
                                              <p:attrName>ppt_x</p:attrName>
                                            </p:attrNameLst>
                                          </p:cBhvr>
                                          <p:tavLst>
                                            <p:tav tm="0">
                                              <p:val>
                                                <p:strVal val="1+#ppt_w/2"/>
                                              </p:val>
                                            </p:tav>
                                            <p:tav tm="100000">
                                              <p:val>
                                                <p:strVal val="#ppt_x"/>
                                              </p:val>
                                            </p:tav>
                                          </p:tavLst>
                                        </p:anim>
                                        <p:anim calcmode="lin" valueType="num">
                                          <p:cBhvr additive="base">
                                            <p:cTn id="3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4"/>
          <a:stretch>
            <a:fillRect/>
          </a:stretch>
        </p:blipFill>
        <p:spPr>
          <a:xfrm>
            <a:off x="467565" y="261998"/>
            <a:ext cx="10836869" cy="6533133"/>
          </a:xfrm>
          <a:prstGeom prst="rect">
            <a:avLst/>
          </a:prstGeom>
          <a:noFill/>
          <a:ln w="9525">
            <a:noFill/>
          </a:ln>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2080261" y="1285735"/>
            <a:ext cx="267537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om       </a:t>
            </a:r>
          </a:p>
        </p:txBody>
      </p:sp>
      <p:sp>
        <p:nvSpPr>
          <p:cNvPr id="10" name="Text Box 12">
            <a:extLst>
              <a:ext uri="{FF2B5EF4-FFF2-40B4-BE49-F238E27FC236}">
                <a16:creationId xmlns:a16="http://schemas.microsoft.com/office/drawing/2014/main" id="{BB65DF89-BD78-4896-B445-C2C4FB264D91}"/>
              </a:ext>
            </a:extLst>
          </p:cNvPr>
          <p:cNvSpPr txBox="1">
            <a:spLocks noChangeArrowheads="1"/>
          </p:cNvSpPr>
          <p:nvPr/>
        </p:nvSpPr>
        <p:spPr bwMode="auto">
          <a:xfrm>
            <a:off x="4586278" y="1271811"/>
            <a:ext cx="26753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ôm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Text Box 12">
            <a:extLst>
              <a:ext uri="{FF2B5EF4-FFF2-40B4-BE49-F238E27FC236}">
                <a16:creationId xmlns:a16="http://schemas.microsoft.com/office/drawing/2014/main" id="{6E007B79-9919-46E5-A3B3-20B8FA0873CE}"/>
              </a:ext>
            </a:extLst>
          </p:cNvPr>
          <p:cNvSpPr txBox="1">
            <a:spLocks noChangeArrowheads="1"/>
          </p:cNvSpPr>
          <p:nvPr/>
        </p:nvSpPr>
        <p:spPr bwMode="auto">
          <a:xfrm>
            <a:off x="7142413" y="1260576"/>
            <a:ext cx="26753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ơm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5" name="Text Box 12">
            <a:extLst>
              <a:ext uri="{FF2B5EF4-FFF2-40B4-BE49-F238E27FC236}">
                <a16:creationId xmlns:a16="http://schemas.microsoft.com/office/drawing/2014/main" id="{BEE09AE3-C3F4-4321-9408-ED9E4F4C01B7}"/>
              </a:ext>
            </a:extLst>
          </p:cNvPr>
          <p:cNvSpPr txBox="1">
            <a:spLocks noChangeArrowheads="1"/>
          </p:cNvSpPr>
          <p:nvPr/>
        </p:nvSpPr>
        <p:spPr bwMode="auto">
          <a:xfrm>
            <a:off x="1611044" y="3449031"/>
            <a:ext cx="267595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em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 Box 12">
            <a:extLst>
              <a:ext uri="{FF2B5EF4-FFF2-40B4-BE49-F238E27FC236}">
                <a16:creationId xmlns:a16="http://schemas.microsoft.com/office/drawing/2014/main" id="{F02C9B5C-6346-4C83-A6D8-675A8798F59F}"/>
              </a:ext>
            </a:extLst>
          </p:cNvPr>
          <p:cNvSpPr txBox="1">
            <a:spLocks noChangeArrowheads="1"/>
          </p:cNvSpPr>
          <p:nvPr/>
        </p:nvSpPr>
        <p:spPr bwMode="auto">
          <a:xfrm>
            <a:off x="4000500" y="3418551"/>
            <a:ext cx="235914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êm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 Box 12">
            <a:extLst>
              <a:ext uri="{FF2B5EF4-FFF2-40B4-BE49-F238E27FC236}">
                <a16:creationId xmlns:a16="http://schemas.microsoft.com/office/drawing/2014/main" id="{6A96ACDE-F64C-43EF-AA3D-6E993A1F8B5C}"/>
              </a:ext>
            </a:extLst>
          </p:cNvPr>
          <p:cNvSpPr txBox="1">
            <a:spLocks noChangeArrowheads="1"/>
          </p:cNvSpPr>
          <p:nvPr/>
        </p:nvSpPr>
        <p:spPr bwMode="auto">
          <a:xfrm>
            <a:off x="6476414" y="3391881"/>
            <a:ext cx="171583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im</a:t>
            </a: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 Box 12">
            <a:extLst>
              <a:ext uri="{FF2B5EF4-FFF2-40B4-BE49-F238E27FC236}">
                <a16:creationId xmlns:a16="http://schemas.microsoft.com/office/drawing/2014/main" id="{BC8B3CC2-6F79-450D-A652-76BD457A4972}"/>
              </a:ext>
            </a:extLst>
          </p:cNvPr>
          <p:cNvSpPr txBox="1">
            <a:spLocks noChangeArrowheads="1"/>
          </p:cNvSpPr>
          <p:nvPr/>
        </p:nvSpPr>
        <p:spPr bwMode="auto">
          <a:xfrm>
            <a:off x="8571163" y="3384261"/>
            <a:ext cx="210445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88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um       </a:t>
            </a:r>
          </a:p>
        </p:txBody>
      </p:sp>
      <p:pic>
        <p:nvPicPr>
          <p:cNvPr id="2" name="Audio 1">
            <a:hlinkClick r:id="" action="ppaction://media"/>
            <a:extLst>
              <a:ext uri="{FF2B5EF4-FFF2-40B4-BE49-F238E27FC236}">
                <a16:creationId xmlns:a16="http://schemas.microsoft.com/office/drawing/2014/main" id="{6710E485-7071-4E0F-B3F1-FB864FBAD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9496989"/>
      </p:ext>
    </p:extLst>
  </p:cSld>
  <p:clrMapOvr>
    <a:masterClrMapping/>
  </p:clrMapOvr>
  <mc:AlternateContent xmlns:mc="http://schemas.openxmlformats.org/markup-compatibility/2006" xmlns:p14="http://schemas.microsoft.com/office/powerpoint/2010/main">
    <mc:Choice Requires="p14">
      <p:transition spd="slow" p14:dur="2000" advTm="94502"/>
    </mc:Choice>
    <mc:Fallback xmlns="">
      <p:transition spd="slow" advTm="94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5"/>
          <a:stretch>
            <a:fillRect/>
          </a:stretch>
        </p:blipFill>
        <p:spPr>
          <a:xfrm>
            <a:off x="301592" y="41488"/>
            <a:ext cx="10836869" cy="6533133"/>
          </a:xfrm>
          <a:prstGeom prst="rect">
            <a:avLst/>
          </a:prstGeom>
          <a:noFill/>
          <a:ln w="9525">
            <a:noFill/>
          </a:ln>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1798321" y="1850470"/>
            <a:ext cx="429767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khóm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tre</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Text Box 12">
            <a:extLst>
              <a:ext uri="{FF2B5EF4-FFF2-40B4-BE49-F238E27FC236}">
                <a16:creationId xmlns:a16="http://schemas.microsoft.com/office/drawing/2014/main" id="{BB65DF89-BD78-4896-B445-C2C4FB264D91}"/>
              </a:ext>
            </a:extLst>
          </p:cNvPr>
          <p:cNvSpPr txBox="1">
            <a:spLocks noChangeArrowheads="1"/>
          </p:cNvSpPr>
          <p:nvPr/>
        </p:nvSpPr>
        <p:spPr bwMode="auto">
          <a:xfrm>
            <a:off x="6346498" y="1850469"/>
            <a:ext cx="362046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thợ</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gốm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Text Box 12">
            <a:extLst>
              <a:ext uri="{FF2B5EF4-FFF2-40B4-BE49-F238E27FC236}">
                <a16:creationId xmlns:a16="http://schemas.microsoft.com/office/drawing/2014/main" id="{6E007B79-9919-46E5-A3B3-20B8FA0873CE}"/>
              </a:ext>
            </a:extLst>
          </p:cNvPr>
          <p:cNvSpPr txBox="1">
            <a:spLocks noChangeArrowheads="1"/>
          </p:cNvSpPr>
          <p:nvPr/>
        </p:nvSpPr>
        <p:spPr bwMode="auto">
          <a:xfrm>
            <a:off x="6096000" y="3719019"/>
            <a:ext cx="416135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tôm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hùm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5" name="Text Box 12">
            <a:extLst>
              <a:ext uri="{FF2B5EF4-FFF2-40B4-BE49-F238E27FC236}">
                <a16:creationId xmlns:a16="http://schemas.microsoft.com/office/drawing/2014/main" id="{BEE09AE3-C3F4-4321-9408-ED9E4F4C01B7}"/>
              </a:ext>
            </a:extLst>
          </p:cNvPr>
          <p:cNvSpPr txBox="1">
            <a:spLocks noChangeArrowheads="1"/>
          </p:cNvSpPr>
          <p:nvPr/>
        </p:nvSpPr>
        <p:spPr bwMode="auto">
          <a:xfrm>
            <a:off x="2014821" y="3722874"/>
            <a:ext cx="267595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gỗ</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lim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5" name="Straight Connector 4">
            <a:extLst>
              <a:ext uri="{FF2B5EF4-FFF2-40B4-BE49-F238E27FC236}">
                <a16:creationId xmlns:a16="http://schemas.microsoft.com/office/drawing/2014/main" id="{253ADA9D-81D3-48A4-A04A-A3D9C57ADC53}"/>
              </a:ext>
            </a:extLst>
          </p:cNvPr>
          <p:cNvCxnSpPr/>
          <p:nvPr/>
        </p:nvCxnSpPr>
        <p:spPr>
          <a:xfrm>
            <a:off x="3200400" y="277749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A4264C-8309-4A47-9974-6A6D48792B3A}"/>
              </a:ext>
            </a:extLst>
          </p:cNvPr>
          <p:cNvCxnSpPr/>
          <p:nvPr/>
        </p:nvCxnSpPr>
        <p:spPr>
          <a:xfrm>
            <a:off x="8496300" y="283845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5849C2-9B41-4D8B-88E1-5D01CDE374CC}"/>
              </a:ext>
            </a:extLst>
          </p:cNvPr>
          <p:cNvCxnSpPr/>
          <p:nvPr/>
        </p:nvCxnSpPr>
        <p:spPr>
          <a:xfrm>
            <a:off x="8648700" y="467106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78F906-1600-46E7-956C-064F198431BC}"/>
              </a:ext>
            </a:extLst>
          </p:cNvPr>
          <p:cNvCxnSpPr/>
          <p:nvPr/>
        </p:nvCxnSpPr>
        <p:spPr>
          <a:xfrm>
            <a:off x="6697980" y="467487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BCF9B8-7DCC-4EA1-BF92-5A7D5F691605}"/>
              </a:ext>
            </a:extLst>
          </p:cNvPr>
          <p:cNvCxnSpPr/>
          <p:nvPr/>
        </p:nvCxnSpPr>
        <p:spPr>
          <a:xfrm>
            <a:off x="3318510" y="467868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C232F5F4-B4CF-434F-B63C-18C3BE394B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94275804"/>
      </p:ext>
    </p:extLst>
  </p:cSld>
  <p:clrMapOvr>
    <a:masterClrMapping/>
  </p:clrMapOvr>
  <mc:AlternateContent xmlns:mc="http://schemas.openxmlformats.org/markup-compatibility/2006" xmlns:p14="http://schemas.microsoft.com/office/powerpoint/2010/main">
    <mc:Choice Requires="p14">
      <p:transition spd="slow" p14:dur="2000" advTm="101577"/>
    </mc:Choice>
    <mc:Fallback xmlns="">
      <p:transition spd="slow" advTm="10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5"/>
          <a:stretch>
            <a:fillRect/>
          </a:stretch>
        </p:blipFill>
        <p:spPr>
          <a:xfrm>
            <a:off x="467565" y="105283"/>
            <a:ext cx="10836869" cy="6533133"/>
          </a:xfrm>
          <a:prstGeom prst="rect">
            <a:avLst/>
          </a:prstGeom>
          <a:noFill/>
          <a:ln w="9525">
            <a:noFill/>
          </a:ln>
        </p:spPr>
      </p:pic>
      <p:sp>
        <p:nvSpPr>
          <p:cNvPr id="12" name="Text Box 12">
            <a:extLst>
              <a:ext uri="{FF2B5EF4-FFF2-40B4-BE49-F238E27FC236}">
                <a16:creationId xmlns:a16="http://schemas.microsoft.com/office/drawing/2014/main" id="{BB7300C3-0E7A-4A87-8E1C-C483573517E4}"/>
              </a:ext>
            </a:extLst>
          </p:cNvPr>
          <p:cNvSpPr txBox="1">
            <a:spLocks noChangeArrowheads="1"/>
          </p:cNvSpPr>
          <p:nvPr/>
        </p:nvSpPr>
        <p:spPr bwMode="auto">
          <a:xfrm>
            <a:off x="1965960" y="2069811"/>
            <a:ext cx="43936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ngõ</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hẻm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Text Box 12">
            <a:extLst>
              <a:ext uri="{FF2B5EF4-FFF2-40B4-BE49-F238E27FC236}">
                <a16:creationId xmlns:a16="http://schemas.microsoft.com/office/drawing/2014/main" id="{DAF3A221-4182-4AEC-8D88-DC94EA877F7F}"/>
              </a:ext>
            </a:extLst>
          </p:cNvPr>
          <p:cNvSpPr txBox="1">
            <a:spLocks noChangeArrowheads="1"/>
          </p:cNvSpPr>
          <p:nvPr/>
        </p:nvSpPr>
        <p:spPr bwMode="auto">
          <a:xfrm>
            <a:off x="6236384" y="3447928"/>
            <a:ext cx="439368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ghế</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đệm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Text Box 12">
            <a:extLst>
              <a:ext uri="{FF2B5EF4-FFF2-40B4-BE49-F238E27FC236}">
                <a16:creationId xmlns:a16="http://schemas.microsoft.com/office/drawing/2014/main" id="{6C3B3C6B-96A7-4654-807C-826122F862FA}"/>
              </a:ext>
            </a:extLst>
          </p:cNvPr>
          <p:cNvSpPr txBox="1">
            <a:spLocks noChangeArrowheads="1"/>
          </p:cNvSpPr>
          <p:nvPr/>
        </p:nvSpPr>
        <p:spPr bwMode="auto">
          <a:xfrm>
            <a:off x="6562157" y="2081241"/>
            <a:ext cx="411346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nấm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rơm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Text Box 12">
            <a:extLst>
              <a:ext uri="{FF2B5EF4-FFF2-40B4-BE49-F238E27FC236}">
                <a16:creationId xmlns:a16="http://schemas.microsoft.com/office/drawing/2014/main" id="{DF7DD000-5352-43B4-8AB2-0D424A48D4AF}"/>
              </a:ext>
            </a:extLst>
          </p:cNvPr>
          <p:cNvSpPr txBox="1">
            <a:spLocks noChangeArrowheads="1"/>
          </p:cNvSpPr>
          <p:nvPr/>
        </p:nvSpPr>
        <p:spPr bwMode="auto">
          <a:xfrm>
            <a:off x="1763443" y="3452841"/>
            <a:ext cx="45961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051" eaLnBrk="1" hangingPunct="1">
              <a:spcBef>
                <a:spcPct val="50000"/>
              </a:spcBef>
              <a:defRPr/>
            </a:pP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trốn</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tìm</a:t>
            </a:r>
            <a:r>
              <a:rPr lang="en-US" sz="66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p>
        </p:txBody>
      </p:sp>
      <p:cxnSp>
        <p:nvCxnSpPr>
          <p:cNvPr id="8" name="Straight Connector 7">
            <a:extLst>
              <a:ext uri="{FF2B5EF4-FFF2-40B4-BE49-F238E27FC236}">
                <a16:creationId xmlns:a16="http://schemas.microsoft.com/office/drawing/2014/main" id="{C9D8B055-FDBB-4484-A60C-C8AC7420C764}"/>
              </a:ext>
            </a:extLst>
          </p:cNvPr>
          <p:cNvCxnSpPr/>
          <p:nvPr/>
        </p:nvCxnSpPr>
        <p:spPr>
          <a:xfrm>
            <a:off x="4446270" y="30175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F6F152-00F8-46E2-B69F-CCADB2E5512A}"/>
              </a:ext>
            </a:extLst>
          </p:cNvPr>
          <p:cNvCxnSpPr/>
          <p:nvPr/>
        </p:nvCxnSpPr>
        <p:spPr>
          <a:xfrm>
            <a:off x="8976360" y="30556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67DAAB-5182-4BE8-A174-6CEB99D7FB5B}"/>
              </a:ext>
            </a:extLst>
          </p:cNvPr>
          <p:cNvCxnSpPr/>
          <p:nvPr/>
        </p:nvCxnSpPr>
        <p:spPr>
          <a:xfrm>
            <a:off x="4404360" y="443865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2913C5-1963-47AF-A458-D4FA546CD840}"/>
              </a:ext>
            </a:extLst>
          </p:cNvPr>
          <p:cNvCxnSpPr/>
          <p:nvPr/>
        </p:nvCxnSpPr>
        <p:spPr>
          <a:xfrm>
            <a:off x="8717280" y="44653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889B4783-5A47-494A-A2CD-7635016667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97660462"/>
      </p:ext>
    </p:extLst>
  </p:cSld>
  <p:clrMapOvr>
    <a:masterClrMapping/>
  </p:clrMapOvr>
  <mc:AlternateContent xmlns:mc="http://schemas.openxmlformats.org/markup-compatibility/2006" xmlns:p14="http://schemas.microsoft.com/office/powerpoint/2010/main">
    <mc:Choice Requires="p14">
      <p:transition spd="slow" p14:dur="2000" advTm="77982"/>
    </mc:Choice>
    <mc:Fallback xmlns="">
      <p:transition spd="slow" advTm="7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
          <p:cNvPicPr>
            <a:picLocks noChangeAspect="1"/>
          </p:cNvPicPr>
          <p:nvPr/>
        </p:nvPicPr>
        <p:blipFill>
          <a:blip r:embed="rId5"/>
          <a:stretch>
            <a:fillRect/>
          </a:stretch>
        </p:blipFill>
        <p:spPr>
          <a:xfrm>
            <a:off x="467565" y="216278"/>
            <a:ext cx="10836869" cy="6533133"/>
          </a:xfrm>
          <a:prstGeom prst="rect">
            <a:avLst/>
          </a:prstGeom>
          <a:noFill/>
          <a:ln w="9525">
            <a:noFill/>
          </a:ln>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1554480" y="1834375"/>
            <a:ext cx="933831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051" eaLnBrk="1" hangingPunct="1">
              <a:spcBef>
                <a:spcPct val="50000"/>
              </a:spcBef>
              <a:defRPr/>
            </a:pP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Bên</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thềm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nhà</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bà</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trùm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khăn</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tím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a:t>
            </a:r>
          </a:p>
          <a:p>
            <a:pPr defTabSz="457051" eaLnBrk="1" hangingPunct="1">
              <a:spcBef>
                <a:spcPct val="50000"/>
              </a:spcBef>
              <a:defRPr/>
            </a:pP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Bà</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nhìn</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bé</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Thơm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tủm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tỉm</a:t>
            </a:r>
            <a:r>
              <a:rPr lang="en-US" sz="4400" b="1" dirty="0">
                <a:solidFill>
                  <a:schemeClr val="accent2"/>
                </a:solidFill>
                <a:highlight>
                  <a:srgbClr val="FFEEB7"/>
                </a:highlight>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5" name="Straight Connector 4">
            <a:extLst>
              <a:ext uri="{FF2B5EF4-FFF2-40B4-BE49-F238E27FC236}">
                <a16:creationId xmlns:a16="http://schemas.microsoft.com/office/drawing/2014/main" id="{C3DD6229-5871-4EB2-935D-2770DA1E18CB}"/>
              </a:ext>
            </a:extLst>
          </p:cNvPr>
          <p:cNvCxnSpPr/>
          <p:nvPr/>
        </p:nvCxnSpPr>
        <p:spPr>
          <a:xfrm>
            <a:off x="3430905" y="248412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4D2F95-50A4-40B2-BD4B-FB1924ED3465}"/>
              </a:ext>
            </a:extLst>
          </p:cNvPr>
          <p:cNvCxnSpPr/>
          <p:nvPr/>
        </p:nvCxnSpPr>
        <p:spPr>
          <a:xfrm>
            <a:off x="6899910" y="2529840"/>
            <a:ext cx="124587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736647-269B-4FC0-8693-A4C8FFF8FB70}"/>
              </a:ext>
            </a:extLst>
          </p:cNvPr>
          <p:cNvCxnSpPr>
            <a:cxnSpLocks/>
          </p:cNvCxnSpPr>
          <p:nvPr/>
        </p:nvCxnSpPr>
        <p:spPr>
          <a:xfrm>
            <a:off x="9772650" y="2518410"/>
            <a:ext cx="81153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EA353E-EB99-4DFA-AB42-82A4513E089A}"/>
              </a:ext>
            </a:extLst>
          </p:cNvPr>
          <p:cNvCxnSpPr>
            <a:cxnSpLocks/>
          </p:cNvCxnSpPr>
          <p:nvPr/>
        </p:nvCxnSpPr>
        <p:spPr>
          <a:xfrm>
            <a:off x="7023735" y="3543783"/>
            <a:ext cx="99822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310EA0-1A9C-4F32-82BF-F38C15FE438F}"/>
              </a:ext>
            </a:extLst>
          </p:cNvPr>
          <p:cNvCxnSpPr>
            <a:cxnSpLocks/>
          </p:cNvCxnSpPr>
          <p:nvPr/>
        </p:nvCxnSpPr>
        <p:spPr>
          <a:xfrm>
            <a:off x="8145780" y="3543783"/>
            <a:ext cx="9867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D95407-8F53-4873-8B74-1484B3CCFE48}"/>
              </a:ext>
            </a:extLst>
          </p:cNvPr>
          <p:cNvCxnSpPr>
            <a:cxnSpLocks/>
          </p:cNvCxnSpPr>
          <p:nvPr/>
        </p:nvCxnSpPr>
        <p:spPr>
          <a:xfrm>
            <a:off x="5177339" y="3539469"/>
            <a:ext cx="14058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230641C0-A9A9-4785-AC95-74BCB3C986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86022298"/>
      </p:ext>
    </p:extLst>
  </p:cSld>
  <p:clrMapOvr>
    <a:masterClrMapping/>
  </p:clrMapOvr>
  <mc:AlternateContent xmlns:mc="http://schemas.openxmlformats.org/markup-compatibility/2006" xmlns:p14="http://schemas.microsoft.com/office/powerpoint/2010/main">
    <mc:Choice Requires="p14">
      <p:transition spd="slow" p14:dur="2000" advTm="134244"/>
    </mc:Choice>
    <mc:Fallback xmlns="">
      <p:transition spd="slow" advTm="13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6">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7">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8">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3502443" y="2573440"/>
            <a:ext cx="3381055"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THƯ GIÃN</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Audio 8">
            <a:hlinkClick r:id="" action="ppaction://media"/>
            <a:extLst>
              <a:ext uri="{FF2B5EF4-FFF2-40B4-BE49-F238E27FC236}">
                <a16:creationId xmlns:a16="http://schemas.microsoft.com/office/drawing/2014/main" id="{8AAD0272-769F-4D5C-B092-BC418934AB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spd="slow" p14:dur="2000" advTm="19468"/>
    </mc:Choice>
    <mc:Fallback xmlns="">
      <p:transition spd="slow" advTm="1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6"/>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5.2|7.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TIMING" val="|75.6|6|5.6|3.8|4.1"/>
</p:tagLst>
</file>

<file path=ppt/tags/tag7.xml><?xml version="1.0" encoding="utf-8"?>
<p:tagLst xmlns:a="http://schemas.openxmlformats.org/drawingml/2006/main" xmlns:r="http://schemas.openxmlformats.org/officeDocument/2006/relationships" xmlns:p="http://schemas.openxmlformats.org/presentationml/2006/main">
  <p:tag name="TIMING" val="|47.2|5.6|4.2|4.9"/>
</p:tagLst>
</file>

<file path=ppt/tags/tag8.xml><?xml version="1.0" encoding="utf-8"?>
<p:tagLst xmlns:a="http://schemas.openxmlformats.org/drawingml/2006/main" xmlns:r="http://schemas.openxmlformats.org/officeDocument/2006/relationships" xmlns:p="http://schemas.openxmlformats.org/presentationml/2006/main">
  <p:tag name="TIMING" val="|59.5|2.9|2.6|2.2|2.4|2"/>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TotalTime>
  <Words>259</Words>
  <Application>Microsoft Office PowerPoint</Application>
  <PresentationFormat>Widescreen</PresentationFormat>
  <Paragraphs>43</Paragraphs>
  <Slides>13</Slides>
  <Notes>8</Notes>
  <HiddenSlides>0</HiddenSlides>
  <MMClips>12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A3.BoosterNextFYBlackRegular-San</vt:lpstr>
      <vt:lpstr>Arial</vt:lpstr>
      <vt:lpstr>Arial-Rounded</vt:lpstr>
      <vt:lpstr>Calibri</vt:lpstr>
      <vt:lpstr>Calibri Light</vt:lpstr>
      <vt:lpstr>DFPOP1-W9</vt:lpstr>
      <vt:lpstr>SVN-Poky's</vt:lpstr>
      <vt:lpstr>SVN-Whimsy</vt:lpstr>
      <vt:lpstr>Times New Roman</vt:lpstr>
      <vt:lpstr>UTM Avo</vt:lpstr>
      <vt:lpstr>Office Theme</vt:lpstr>
      <vt:lpstr>1_Office Theme</vt:lpstr>
      <vt:lpstr>2_Office 主题</vt:lpstr>
      <vt:lpstr>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 Nhung Nguyen Thi</cp:lastModifiedBy>
  <cp:revision>132</cp:revision>
  <dcterms:created xsi:type="dcterms:W3CDTF">2021-09-20T07:24:22Z</dcterms:created>
  <dcterms:modified xsi:type="dcterms:W3CDTF">2021-11-14T13:14:19Z</dcterms:modified>
</cp:coreProperties>
</file>