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7" r:id="rId3"/>
  </p:sldMasterIdLst>
  <p:notesMasterIdLst>
    <p:notesMasterId r:id="rId25"/>
  </p:notesMasterIdLst>
  <p:sldIdLst>
    <p:sldId id="398" r:id="rId4"/>
    <p:sldId id="399" r:id="rId5"/>
    <p:sldId id="258" r:id="rId6"/>
    <p:sldId id="287" r:id="rId7"/>
    <p:sldId id="273" r:id="rId8"/>
    <p:sldId id="274" r:id="rId9"/>
    <p:sldId id="275" r:id="rId10"/>
    <p:sldId id="276" r:id="rId11"/>
    <p:sldId id="400" r:id="rId12"/>
    <p:sldId id="277" r:id="rId13"/>
    <p:sldId id="401" r:id="rId14"/>
    <p:sldId id="266" r:id="rId15"/>
    <p:sldId id="268" r:id="rId16"/>
    <p:sldId id="265" r:id="rId17"/>
    <p:sldId id="269" r:id="rId18"/>
    <p:sldId id="270" r:id="rId19"/>
    <p:sldId id="271" r:id="rId20"/>
    <p:sldId id="272" r:id="rId21"/>
    <p:sldId id="267" r:id="rId22"/>
    <p:sldId id="262" r:id="rId23"/>
    <p:sldId id="34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99"/>
    <a:srgbClr val="99CC00"/>
    <a:srgbClr val="FF3399"/>
    <a:srgbClr val="C637C9"/>
    <a:srgbClr val="F6EC22"/>
    <a:srgbClr val="E2E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60" d="100"/>
          <a:sy n="60" d="100"/>
        </p:scale>
        <p:origin x="852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F9357-5C0B-4A15-91CA-9A3C0A5E3668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BD119-B589-4B33-B942-A8E7F7674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8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19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3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74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内页">
    <p:bg>
      <p:bgPr>
        <a:pattFill prst="pct40">
          <a:fgClr>
            <a:srgbClr val="F2EDD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3916530" y="174168"/>
            <a:ext cx="8277058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635965" y="174168"/>
            <a:ext cx="3204417" cy="510988"/>
          </a:xfrm>
          <a:prstGeom prst="roundRect">
            <a:avLst/>
          </a:prstGeom>
          <a:solidFill>
            <a:srgbClr val="EC70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709963" y="217254"/>
            <a:ext cx="3057310" cy="413489"/>
          </a:xfrm>
          <a:prstGeom prst="roundRect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84778" y="174171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/>
          <p:cNvSpPr/>
          <p:nvPr userDrawn="1"/>
        </p:nvSpPr>
        <p:spPr>
          <a:xfrm>
            <a:off x="-2260" y="174168"/>
            <a:ext cx="558779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71822" y="160724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 userDrawn="1"/>
        </p:nvCxnSpPr>
        <p:spPr>
          <a:xfrm flipH="1">
            <a:off x="2" y="6843933"/>
            <a:ext cx="12193586" cy="0"/>
          </a:xfrm>
          <a:prstGeom prst="line">
            <a:avLst/>
          </a:prstGeom>
          <a:noFill/>
          <a:ln w="38100" cap="flat" cmpd="sng" algn="ctr">
            <a:solidFill>
              <a:srgbClr val="7FDADB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8874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D5601-D8D2-49CE-BBDB-C58D877880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944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482E-C1E9-4CAA-A531-9C4B36FD9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23420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66D8-D81D-460A-8E1F-1FA262DAA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2809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190F8-ED05-45C2-A4E9-41E0514D27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6791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5EB8B-6C4D-437D-8EC8-344E98DB1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2082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658AE-02F5-4410-AFC4-82F413EFF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632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C1D6-3867-45DC-8675-732D216BB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7596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6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EE4B-B576-4255-97C7-45A77A528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5142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935A-D062-4BD1-BBB2-E54AFC727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5910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CC4E3-6BC9-4269-9E18-17042022B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46799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A06BD-2085-4BCC-87E2-DA6E901DE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4407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B91FE-D30B-4852-B4B7-F80B6E59C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0346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B5D5-CE35-4F98-B1F5-96CDBD317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9449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9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1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3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73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7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7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6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3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60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52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13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67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17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2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0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4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C5F5099-1875-43AF-9AA2-B9442A0933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C1A7E-E8D6-4514-998B-A5C893575B87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FA9A1F7-35F7-4429-A0BA-E3B6800C3BD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C13729F-A5B3-4BF5-B113-BF4986394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5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4897F39-7514-4ACA-922D-3B1F2C2A904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72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A9E3A-BB53-4A9D-B964-289F11034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77"/>
            <a:ext cx="12192000" cy="6866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4112" y="1527394"/>
            <a:ext cx="9677875" cy="117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5333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</a:t>
            </a:r>
          </a:p>
        </p:txBody>
      </p:sp>
    </p:spTree>
    <p:extLst>
      <p:ext uri="{BB962C8B-B14F-4D97-AF65-F5344CB8AC3E}">
        <p14:creationId xmlns:p14="http://schemas.microsoft.com/office/powerpoint/2010/main" val="26840839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89694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2. </a:t>
            </a:r>
            <a:r>
              <a:rPr lang="en-US" sz="3600" dirty="0" err="1">
                <a:latin typeface=".VnAvant" panose="020B7200000000000000" pitchFamily="34" charset="0"/>
              </a:rPr>
              <a:t>LuyÖn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viÕt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r="27796" b="57693"/>
          <a:stretch/>
        </p:blipFill>
        <p:spPr>
          <a:xfrm>
            <a:off x="1645920" y="1670481"/>
            <a:ext cx="9170125" cy="1647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59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9896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0"/>
            <a:ext cx="11409528" cy="6477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967" y="1119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07330" y="703618"/>
            <a:ext cx="6022803" cy="156966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KỂ CHUYỆN</a:t>
            </a:r>
          </a:p>
        </p:txBody>
      </p:sp>
    </p:spTree>
    <p:extLst>
      <p:ext uri="{BB962C8B-B14F-4D97-AF65-F5344CB8AC3E}">
        <p14:creationId xmlns:p14="http://schemas.microsoft.com/office/powerpoint/2010/main" val="1850076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85925" y="957262"/>
            <a:ext cx="9315450" cy="5572125"/>
          </a:xfrm>
          <a:prstGeom prst="roundRect">
            <a:avLst>
              <a:gd name="adj" fmla="val 692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0269" y="1350168"/>
            <a:ext cx="8386762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22400" y="2164036"/>
            <a:ext cx="1297186" cy="423081"/>
            <a:chOff x="1422400" y="2164036"/>
            <a:chExt cx="1297186" cy="423081"/>
          </a:xfrm>
        </p:grpSpPr>
        <p:sp>
          <p:nvSpPr>
            <p:cNvPr id="4" name="Oval 3"/>
            <p:cNvSpPr/>
            <p:nvPr/>
          </p:nvSpPr>
          <p:spPr>
            <a:xfrm>
              <a:off x="2296505" y="2164036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422400" y="228372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22400" y="2431247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22399" y="3540388"/>
            <a:ext cx="1297187" cy="1575226"/>
            <a:chOff x="1422399" y="3540388"/>
            <a:chExt cx="1297187" cy="1575226"/>
          </a:xfrm>
        </p:grpSpPr>
        <p:sp>
          <p:nvSpPr>
            <p:cNvPr id="9" name="Oval 8"/>
            <p:cNvSpPr/>
            <p:nvPr/>
          </p:nvSpPr>
          <p:spPr>
            <a:xfrm>
              <a:off x="2296505" y="4692533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22399" y="3540388"/>
              <a:ext cx="1297187" cy="423081"/>
              <a:chOff x="1422399" y="3540388"/>
              <a:chExt cx="1297187" cy="42308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6505" y="3540388"/>
                <a:ext cx="423081" cy="42308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422399" y="3671667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422399" y="3808106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429700" y="4802941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431868" y="495046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219801" y="2225669"/>
            <a:ext cx="6817014" cy="30525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 HỌC ĐẦU TIÊN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CỦA THỎ CON</a:t>
            </a:r>
          </a:p>
        </p:txBody>
      </p:sp>
    </p:spTree>
    <p:extLst>
      <p:ext uri="{BB962C8B-B14F-4D97-AF65-F5344CB8AC3E}">
        <p14:creationId xmlns:p14="http://schemas.microsoft.com/office/powerpoint/2010/main" val="3378468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1" y="-794"/>
            <a:ext cx="11039783" cy="6858000"/>
          </a:xfrm>
          <a:prstGeom prst="rect">
            <a:avLst/>
          </a:prstGeom>
        </p:spPr>
      </p:pic>
      <p:pic>
        <p:nvPicPr>
          <p:cNvPr id="4" name="yt1s.com - Bài học đầu tiên của Thỏ con  Tiếng Việt 1 tập 1  Kết nối tri thức với cuộc sống">
            <a:hlinkClick r:id="" action="ppaction://media"/>
            <a:extLst>
              <a:ext uri="{FF2B5EF4-FFF2-40B4-BE49-F238E27FC236}">
                <a16:creationId xmlns:a16="http://schemas.microsoft.com/office/drawing/2014/main" id="{BD0A44B4-E1F6-4DFB-BA40-5991C099BE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10" end="2820.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1116" y="63623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07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85925" y="450463"/>
            <a:ext cx="9315450" cy="5572125"/>
          </a:xfrm>
          <a:prstGeom prst="roundRect">
            <a:avLst>
              <a:gd name="adj" fmla="val 692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0269" y="843369"/>
            <a:ext cx="8386762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22400" y="2164036"/>
            <a:ext cx="1297186" cy="423081"/>
            <a:chOff x="1422400" y="2164036"/>
            <a:chExt cx="1297186" cy="423081"/>
          </a:xfrm>
        </p:grpSpPr>
        <p:sp>
          <p:nvSpPr>
            <p:cNvPr id="4" name="Oval 3"/>
            <p:cNvSpPr/>
            <p:nvPr/>
          </p:nvSpPr>
          <p:spPr>
            <a:xfrm>
              <a:off x="2296505" y="2164036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422400" y="228372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22400" y="2431247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22399" y="3540388"/>
            <a:ext cx="1297187" cy="1575226"/>
            <a:chOff x="1422399" y="3540388"/>
            <a:chExt cx="1297187" cy="1575226"/>
          </a:xfrm>
        </p:grpSpPr>
        <p:sp>
          <p:nvSpPr>
            <p:cNvPr id="9" name="Oval 8"/>
            <p:cNvSpPr/>
            <p:nvPr/>
          </p:nvSpPr>
          <p:spPr>
            <a:xfrm>
              <a:off x="2296505" y="4692533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22399" y="3540388"/>
              <a:ext cx="1297187" cy="423081"/>
              <a:chOff x="1422399" y="3540388"/>
              <a:chExt cx="1297187" cy="42308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6505" y="3540388"/>
                <a:ext cx="423081" cy="42308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422399" y="3671667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422399" y="3808106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429700" y="4802941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431868" y="495046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50" y="843369"/>
            <a:ext cx="7409117" cy="47170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141715"/>
            <a:ext cx="12368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Tr­</a:t>
            </a:r>
            <a:r>
              <a:rPr lang="en-US" sz="4400" b="1" dirty="0" err="1">
                <a:latin typeface=".VnAvant" panose="020B7200000000000000" pitchFamily="34" charset="0"/>
              </a:rPr>
              <a:t>ư</a:t>
            </a:r>
            <a:r>
              <a:rPr lang="en-US" sz="4000" b="1" dirty="0" err="1">
                <a:latin typeface=".VnAvant" panose="020B7200000000000000" pitchFamily="34" charset="0"/>
              </a:rPr>
              <a:t>íc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khi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thá</a:t>
            </a:r>
            <a:r>
              <a:rPr lang="en-US" sz="4000" b="1" dirty="0">
                <a:latin typeface=".VnAvant" panose="020B7200000000000000" pitchFamily="34" charset="0"/>
              </a:rPr>
              <a:t> con ®</a:t>
            </a:r>
            <a:r>
              <a:rPr lang="en-US" sz="4000" b="1" dirty="0" err="1">
                <a:latin typeface=".VnAvant" panose="020B7200000000000000" pitchFamily="34" charset="0"/>
              </a:rPr>
              <a:t>i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ch¬i</a:t>
            </a:r>
            <a:r>
              <a:rPr lang="en-US" sz="4000" b="1" dirty="0"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latin typeface=".VnAvant" panose="020B7200000000000000" pitchFamily="34" charset="0"/>
              </a:rPr>
              <a:t>thá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mÑ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dÆn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dß</a:t>
            </a:r>
            <a:r>
              <a:rPr lang="en-US" sz="4000" b="1" dirty="0"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latin typeface=".VnAvant" panose="020B7200000000000000" pitchFamily="34" charset="0"/>
              </a:rPr>
              <a:t>iÒu</a:t>
            </a:r>
            <a:r>
              <a:rPr lang="en-US" sz="4000" b="1" dirty="0">
                <a:latin typeface=".VnAvant" panose="020B7200000000000000" pitchFamily="34" charset="0"/>
              </a:rPr>
              <a:t> g×?</a:t>
            </a:r>
          </a:p>
        </p:txBody>
      </p:sp>
    </p:spTree>
    <p:extLst>
      <p:ext uri="{BB962C8B-B14F-4D97-AF65-F5344CB8AC3E}">
        <p14:creationId xmlns:p14="http://schemas.microsoft.com/office/powerpoint/2010/main" val="2684303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85925" y="554966"/>
            <a:ext cx="9315450" cy="5572125"/>
          </a:xfrm>
          <a:prstGeom prst="roundRect">
            <a:avLst>
              <a:gd name="adj" fmla="val 692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0269" y="947872"/>
            <a:ext cx="8386762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22400" y="2164036"/>
            <a:ext cx="1297186" cy="423081"/>
            <a:chOff x="1422400" y="2164036"/>
            <a:chExt cx="1297186" cy="423081"/>
          </a:xfrm>
        </p:grpSpPr>
        <p:sp>
          <p:nvSpPr>
            <p:cNvPr id="4" name="Oval 3"/>
            <p:cNvSpPr/>
            <p:nvPr/>
          </p:nvSpPr>
          <p:spPr>
            <a:xfrm>
              <a:off x="2296505" y="2164036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422400" y="228372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22400" y="2431247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22399" y="3540388"/>
            <a:ext cx="1297187" cy="1575226"/>
            <a:chOff x="1422399" y="3540388"/>
            <a:chExt cx="1297187" cy="1575226"/>
          </a:xfrm>
        </p:grpSpPr>
        <p:sp>
          <p:nvSpPr>
            <p:cNvPr id="9" name="Oval 8"/>
            <p:cNvSpPr/>
            <p:nvPr/>
          </p:nvSpPr>
          <p:spPr>
            <a:xfrm>
              <a:off x="2296505" y="4692533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22399" y="3540388"/>
              <a:ext cx="1297187" cy="423081"/>
              <a:chOff x="1422399" y="3540388"/>
              <a:chExt cx="1297187" cy="42308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6505" y="3540388"/>
                <a:ext cx="423081" cy="42308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422399" y="3671667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422399" y="3808106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429700" y="4802941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431868" y="495046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38" y="948388"/>
            <a:ext cx="7357810" cy="44285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60120" y="6166054"/>
            <a:ext cx="8449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Va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vµo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anh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sãc</a:t>
            </a:r>
            <a:r>
              <a:rPr lang="en-US" sz="4000" b="1" dirty="0"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latin typeface=".VnAvant" panose="020B7200000000000000" pitchFamily="34" charset="0"/>
              </a:rPr>
              <a:t>thá</a:t>
            </a:r>
            <a:r>
              <a:rPr lang="en-US" sz="4000" b="1" dirty="0">
                <a:latin typeface=".VnAvant" panose="020B7200000000000000" pitchFamily="34" charset="0"/>
              </a:rPr>
              <a:t> con </a:t>
            </a:r>
            <a:r>
              <a:rPr lang="en-US" sz="4000" b="1" dirty="0" err="1">
                <a:latin typeface=".VnAvant" panose="020B7200000000000000" pitchFamily="34" charset="0"/>
              </a:rPr>
              <a:t>nãi</a:t>
            </a:r>
            <a:r>
              <a:rPr lang="en-US" sz="4000" b="1" dirty="0">
                <a:latin typeface=".VnAvant" panose="020B7200000000000000" pitchFamily="34" charset="0"/>
              </a:rPr>
              <a:t> g×?</a:t>
            </a:r>
          </a:p>
        </p:txBody>
      </p:sp>
    </p:spTree>
    <p:extLst>
      <p:ext uri="{BB962C8B-B14F-4D97-AF65-F5344CB8AC3E}">
        <p14:creationId xmlns:p14="http://schemas.microsoft.com/office/powerpoint/2010/main" val="3675123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85925" y="510014"/>
            <a:ext cx="9315450" cy="5572125"/>
          </a:xfrm>
          <a:prstGeom prst="roundRect">
            <a:avLst>
              <a:gd name="adj" fmla="val 692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96505" y="902920"/>
            <a:ext cx="8386762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22400" y="2164036"/>
            <a:ext cx="1297186" cy="423081"/>
            <a:chOff x="1422400" y="2164036"/>
            <a:chExt cx="1297186" cy="423081"/>
          </a:xfrm>
        </p:grpSpPr>
        <p:sp>
          <p:nvSpPr>
            <p:cNvPr id="4" name="Oval 3"/>
            <p:cNvSpPr/>
            <p:nvPr/>
          </p:nvSpPr>
          <p:spPr>
            <a:xfrm>
              <a:off x="2296505" y="2164036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422400" y="228372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22400" y="2431247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22399" y="3540388"/>
            <a:ext cx="1297187" cy="1575226"/>
            <a:chOff x="1422399" y="3540388"/>
            <a:chExt cx="1297187" cy="1575226"/>
          </a:xfrm>
        </p:grpSpPr>
        <p:sp>
          <p:nvSpPr>
            <p:cNvPr id="9" name="Oval 8"/>
            <p:cNvSpPr/>
            <p:nvPr/>
          </p:nvSpPr>
          <p:spPr>
            <a:xfrm>
              <a:off x="2296505" y="4692533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22399" y="3540388"/>
              <a:ext cx="1297187" cy="423081"/>
              <a:chOff x="1422399" y="3540388"/>
              <a:chExt cx="1297187" cy="42308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6505" y="3540388"/>
                <a:ext cx="423081" cy="42308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422399" y="3671667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422399" y="3808106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429700" y="4802941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431868" y="495046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11" y="1046531"/>
            <a:ext cx="7282009" cy="44990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17255" y="6168346"/>
            <a:ext cx="8684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§</a:t>
            </a:r>
            <a:r>
              <a:rPr lang="en-US" sz="4400" b="1" dirty="0" err="1">
                <a:latin typeface=".VnAvant" panose="020B7200000000000000" pitchFamily="34" charset="0"/>
              </a:rPr>
              <a:t>ư</a:t>
            </a:r>
            <a:r>
              <a:rPr lang="en-US" sz="4000" b="1" dirty="0" err="1">
                <a:latin typeface=".VnAvant" panose="020B7200000000000000" pitchFamily="34" charset="0"/>
              </a:rPr>
              <a:t>­îc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b¸c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voi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cøu</a:t>
            </a:r>
            <a:r>
              <a:rPr lang="en-US" sz="4000" b="1" dirty="0"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latin typeface=".VnAvant" panose="020B7200000000000000" pitchFamily="34" charset="0"/>
              </a:rPr>
              <a:t>thá</a:t>
            </a:r>
            <a:r>
              <a:rPr lang="en-US" sz="4000" b="1" dirty="0">
                <a:latin typeface=".VnAvant" panose="020B7200000000000000" pitchFamily="34" charset="0"/>
              </a:rPr>
              <a:t> con </a:t>
            </a:r>
            <a:r>
              <a:rPr lang="en-US" sz="4000" b="1" dirty="0" err="1">
                <a:latin typeface=".VnAvant" panose="020B7200000000000000" pitchFamily="34" charset="0"/>
              </a:rPr>
              <a:t>nãi</a:t>
            </a:r>
            <a:r>
              <a:rPr lang="en-US" sz="4000" b="1" dirty="0">
                <a:latin typeface=".VnAvant" panose="020B7200000000000000" pitchFamily="34" charset="0"/>
              </a:rPr>
              <a:t> g×?</a:t>
            </a:r>
          </a:p>
        </p:txBody>
      </p:sp>
    </p:spTree>
    <p:extLst>
      <p:ext uri="{BB962C8B-B14F-4D97-AF65-F5344CB8AC3E}">
        <p14:creationId xmlns:p14="http://schemas.microsoft.com/office/powerpoint/2010/main" val="981138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85925" y="564355"/>
            <a:ext cx="9315450" cy="5572125"/>
          </a:xfrm>
          <a:prstGeom prst="roundRect">
            <a:avLst>
              <a:gd name="adj" fmla="val 692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0269" y="957261"/>
            <a:ext cx="8386762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22400" y="2164036"/>
            <a:ext cx="1297186" cy="423081"/>
            <a:chOff x="1422400" y="2164036"/>
            <a:chExt cx="1297186" cy="423081"/>
          </a:xfrm>
        </p:grpSpPr>
        <p:sp>
          <p:nvSpPr>
            <p:cNvPr id="4" name="Oval 3"/>
            <p:cNvSpPr/>
            <p:nvPr/>
          </p:nvSpPr>
          <p:spPr>
            <a:xfrm>
              <a:off x="2296505" y="2164036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422400" y="228372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22400" y="2431247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22399" y="3540388"/>
            <a:ext cx="1297187" cy="1575226"/>
            <a:chOff x="1422399" y="3540388"/>
            <a:chExt cx="1297187" cy="1575226"/>
          </a:xfrm>
        </p:grpSpPr>
        <p:sp>
          <p:nvSpPr>
            <p:cNvPr id="9" name="Oval 8"/>
            <p:cNvSpPr/>
            <p:nvPr/>
          </p:nvSpPr>
          <p:spPr>
            <a:xfrm>
              <a:off x="2296505" y="4692533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22399" y="3540388"/>
              <a:ext cx="1297187" cy="423081"/>
              <a:chOff x="1422399" y="3540388"/>
              <a:chExt cx="1297187" cy="42308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6505" y="3540388"/>
                <a:ext cx="423081" cy="42308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422399" y="3671667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422399" y="3808106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429700" y="4802941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431868" y="495046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11" y="1079736"/>
            <a:ext cx="7423632" cy="45413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54262" y="6175443"/>
            <a:ext cx="628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Thá</a:t>
            </a:r>
            <a:r>
              <a:rPr lang="en-US" sz="4000" b="1" dirty="0">
                <a:latin typeface=".VnAvant" panose="020B7200000000000000" pitchFamily="34" charset="0"/>
              </a:rPr>
              <a:t> con </a:t>
            </a:r>
            <a:r>
              <a:rPr lang="en-US" sz="4000" b="1" dirty="0" err="1">
                <a:latin typeface=".VnAvant" panose="020B7200000000000000" pitchFamily="34" charset="0"/>
              </a:rPr>
              <a:t>hiÓu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ra</a:t>
            </a:r>
            <a:r>
              <a:rPr lang="en-US" sz="4000" b="1" dirty="0"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latin typeface=".VnAvant" panose="020B7200000000000000" pitchFamily="34" charset="0"/>
              </a:rPr>
              <a:t>iÒu</a:t>
            </a:r>
            <a:r>
              <a:rPr lang="en-US" sz="4000" b="1" dirty="0">
                <a:latin typeface=".VnAvant" panose="020B7200000000000000" pitchFamily="34" charset="0"/>
              </a:rPr>
              <a:t> g×?</a:t>
            </a:r>
          </a:p>
        </p:txBody>
      </p:sp>
    </p:spTree>
    <p:extLst>
      <p:ext uri="{BB962C8B-B14F-4D97-AF65-F5344CB8AC3E}">
        <p14:creationId xmlns:p14="http://schemas.microsoft.com/office/powerpoint/2010/main" val="18150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5379945"/>
            <a:ext cx="10828437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Chóng</a:t>
            </a:r>
            <a:r>
              <a:rPr lang="en-US" sz="3600" dirty="0">
                <a:latin typeface=".VnAvant" panose="020B7200000000000000" pitchFamily="34" charset="0"/>
              </a:rPr>
              <a:t> ta </a:t>
            </a:r>
            <a:r>
              <a:rPr lang="en-US" sz="3600" dirty="0" err="1">
                <a:latin typeface=".VnAvant" panose="020B7200000000000000" pitchFamily="34" charset="0"/>
              </a:rPr>
              <a:t>cÇn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biÕt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nãi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lêi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c¶m</a:t>
            </a:r>
            <a:r>
              <a:rPr lang="en-US" sz="3600" dirty="0">
                <a:latin typeface=".VnAvant" panose="020B7200000000000000" pitchFamily="34" charset="0"/>
              </a:rPr>
              <a:t> ¬n </a:t>
            </a:r>
            <a:r>
              <a:rPr lang="en-US" sz="3600" dirty="0" err="1">
                <a:latin typeface=".VnAvant" panose="020B7200000000000000" pitchFamily="34" charset="0"/>
              </a:rPr>
              <a:t>khi</a:t>
            </a:r>
            <a:r>
              <a:rPr lang="en-US" sz="3600" dirty="0">
                <a:latin typeface=".VnAvant" panose="020B7200000000000000" pitchFamily="34" charset="0"/>
              </a:rPr>
              <a:t> ®­</a:t>
            </a:r>
            <a:r>
              <a:rPr lang="en-US" sz="4000" dirty="0" err="1">
                <a:latin typeface=".VnAvant" panose="020B7200000000000000" pitchFamily="34" charset="0"/>
              </a:rPr>
              <a:t>ư</a:t>
            </a:r>
            <a:r>
              <a:rPr lang="en-US" sz="3600" dirty="0" err="1">
                <a:latin typeface=".VnAvant" panose="020B7200000000000000" pitchFamily="34" charset="0"/>
              </a:rPr>
              <a:t>îc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gióp</a:t>
            </a:r>
            <a:r>
              <a:rPr lang="en-US" sz="3600" dirty="0">
                <a:latin typeface=".VnAvant" panose="020B7200000000000000" pitchFamily="34" charset="0"/>
              </a:rPr>
              <a:t> ®ì vµ </a:t>
            </a:r>
            <a:r>
              <a:rPr lang="en-US" sz="3600" dirty="0" err="1">
                <a:latin typeface=".VnAvant" panose="020B7200000000000000" pitchFamily="34" charset="0"/>
              </a:rPr>
              <a:t>nãi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lêi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xin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lçi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khi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lµm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sai</a:t>
            </a:r>
            <a:r>
              <a:rPr lang="en-US" sz="3600" dirty="0">
                <a:latin typeface=".VnAvant" panose="020B7200000000000000" pitchFamily="34" charset="0"/>
              </a:rPr>
              <a:t> ®</a:t>
            </a:r>
            <a:r>
              <a:rPr lang="en-US" sz="3600" dirty="0" err="1">
                <a:latin typeface=".VnAvant" panose="020B7200000000000000" pitchFamily="34" charset="0"/>
              </a:rPr>
              <a:t>iÒu</a:t>
            </a:r>
            <a:r>
              <a:rPr lang="en-US" sz="3600" dirty="0">
                <a:latin typeface=".VnAvant" panose="020B7200000000000000" pitchFamily="34" charset="0"/>
              </a:rPr>
              <a:t> g× ®ã.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95785" y="5379945"/>
            <a:ext cx="518615" cy="42308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75" y="815555"/>
            <a:ext cx="4400000" cy="39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8372"/>
            <a:ext cx="4914286" cy="4428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484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612FE61C-3E72-4A48-BB4C-83569E38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232FD1A0-C29C-423C-9DB4-CA63FF72D51B}"/>
              </a:ext>
            </a:extLst>
          </p:cNvPr>
          <p:cNvSpPr/>
          <p:nvPr/>
        </p:nvSpPr>
        <p:spPr>
          <a:xfrm>
            <a:off x="3611217" y="353451"/>
            <a:ext cx="5661571" cy="7078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C86F390-D3F7-4A14-A2AA-11FCD6B35147}"/>
              </a:ext>
            </a:extLst>
          </p:cNvPr>
          <p:cNvSpPr txBox="1"/>
          <p:nvPr/>
        </p:nvSpPr>
        <p:spPr>
          <a:xfrm>
            <a:off x="4116094" y="1396937"/>
            <a:ext cx="800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/>
              </a:rPr>
              <a:t>ot</a:t>
            </a:r>
            <a:r>
              <a:rPr lang="en-US" sz="4000" b="1" dirty="0">
                <a:latin typeface="VNI-Avo"/>
              </a:rPr>
              <a:t>        </a:t>
            </a:r>
            <a:r>
              <a:rPr lang="en-US" sz="4000" b="1" dirty="0" err="1">
                <a:latin typeface="VNI-Avo"/>
              </a:rPr>
              <a:t>oât</a:t>
            </a:r>
            <a:r>
              <a:rPr lang="en-US" sz="4000" b="1" dirty="0">
                <a:latin typeface="VNI-Avo"/>
              </a:rPr>
              <a:t>        </a:t>
            </a:r>
            <a:r>
              <a:rPr lang="en-US" sz="4000" b="1" dirty="0" err="1">
                <a:latin typeface="VNI-Avo"/>
              </a:rPr>
              <a:t>ôt</a:t>
            </a:r>
            <a:endParaRPr lang="en-US" sz="4000" b="1" dirty="0">
              <a:latin typeface="VNI-Avo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FA6C312F-FD78-46FA-A9AA-2B678A31DF9A}"/>
              </a:ext>
            </a:extLst>
          </p:cNvPr>
          <p:cNvSpPr txBox="1"/>
          <p:nvPr/>
        </p:nvSpPr>
        <p:spPr>
          <a:xfrm>
            <a:off x="1726772" y="2235358"/>
            <a:ext cx="991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/>
              </a:rPr>
              <a:t>ngoït</a:t>
            </a:r>
            <a:r>
              <a:rPr lang="en-US" sz="4000" b="1" dirty="0">
                <a:latin typeface="VNI-Avo"/>
              </a:rPr>
              <a:t>    </a:t>
            </a:r>
            <a:r>
              <a:rPr lang="en-US" sz="4000" b="1" dirty="0" err="1">
                <a:latin typeface="VNI-Avo"/>
              </a:rPr>
              <a:t>voùt</a:t>
            </a:r>
            <a:r>
              <a:rPr lang="en-US" sz="4000" b="1" dirty="0">
                <a:latin typeface="VNI-Avo"/>
              </a:rPr>
              <a:t>    </a:t>
            </a:r>
            <a:r>
              <a:rPr lang="en-US" sz="4000" b="1" dirty="0" err="1">
                <a:latin typeface="VNI-Avo"/>
              </a:rPr>
              <a:t>coät</a:t>
            </a:r>
            <a:r>
              <a:rPr lang="en-US" sz="4000" b="1" dirty="0">
                <a:latin typeface="VNI-Avo"/>
              </a:rPr>
              <a:t>      </a:t>
            </a:r>
            <a:r>
              <a:rPr lang="en-US" sz="4000" b="1" dirty="0" err="1">
                <a:latin typeface="VNI-Avo"/>
              </a:rPr>
              <a:t>toát</a:t>
            </a:r>
            <a:r>
              <a:rPr lang="en-US" sz="4000" b="1" dirty="0">
                <a:latin typeface="VNI-Avo"/>
              </a:rPr>
              <a:t>      </a:t>
            </a:r>
            <a:r>
              <a:rPr lang="en-US" sz="4000" b="1" dirty="0" err="1">
                <a:latin typeface="VNI-Avo"/>
              </a:rPr>
              <a:t>thôùt</a:t>
            </a:r>
            <a:r>
              <a:rPr lang="en-US" sz="4000" b="1" dirty="0">
                <a:latin typeface="VNI-Avo"/>
              </a:rPr>
              <a:t>      </a:t>
            </a:r>
            <a:r>
              <a:rPr lang="en-US" sz="4000" b="1" dirty="0" err="1">
                <a:latin typeface="VNI-Avo"/>
              </a:rPr>
              <a:t>vôït</a:t>
            </a:r>
            <a:endParaRPr lang="en-US" sz="4000" b="1" dirty="0">
              <a:latin typeface="VNI-Avo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5293073-63EF-4D1A-A0D7-C9B21DF04EC7}"/>
              </a:ext>
            </a:extLst>
          </p:cNvPr>
          <p:cNvSpPr txBox="1"/>
          <p:nvPr/>
        </p:nvSpPr>
        <p:spPr>
          <a:xfrm>
            <a:off x="2205566" y="3155720"/>
            <a:ext cx="991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/>
              </a:rPr>
              <a:t>quaû</a:t>
            </a:r>
            <a:r>
              <a:rPr lang="en-US" sz="4000" b="1" dirty="0">
                <a:latin typeface="VNI-Avo"/>
              </a:rPr>
              <a:t> </a:t>
            </a:r>
            <a:r>
              <a:rPr lang="en-US" sz="4000" b="1" dirty="0" err="1">
                <a:latin typeface="VNI-Avo"/>
              </a:rPr>
              <a:t>nhoùt</a:t>
            </a:r>
            <a:r>
              <a:rPr lang="en-US" sz="4000" b="1" dirty="0">
                <a:latin typeface="VNI-Avo"/>
              </a:rPr>
              <a:t>      </a:t>
            </a:r>
            <a:r>
              <a:rPr lang="en-US" sz="4000" b="1" dirty="0" err="1">
                <a:latin typeface="VNI-Avo"/>
              </a:rPr>
              <a:t>laù</a:t>
            </a:r>
            <a:r>
              <a:rPr lang="en-US" sz="4000" b="1" dirty="0">
                <a:latin typeface="VNI-Avo"/>
              </a:rPr>
              <a:t> </a:t>
            </a:r>
            <a:r>
              <a:rPr lang="en-US" sz="4000" b="1" dirty="0" err="1">
                <a:latin typeface="VNI-Avo"/>
              </a:rPr>
              <a:t>loát</a:t>
            </a:r>
            <a:r>
              <a:rPr lang="en-US" sz="4000" b="1" dirty="0">
                <a:latin typeface="VNI-Avo"/>
              </a:rPr>
              <a:t>        </a:t>
            </a:r>
            <a:r>
              <a:rPr lang="en-US" sz="4000" b="1" dirty="0" err="1">
                <a:latin typeface="VNI-Avo"/>
              </a:rPr>
              <a:t>quaû</a:t>
            </a:r>
            <a:r>
              <a:rPr lang="en-US" sz="4000" b="1" dirty="0">
                <a:latin typeface="VNI-Avo"/>
              </a:rPr>
              <a:t> </a:t>
            </a:r>
            <a:r>
              <a:rPr lang="en-US" sz="4000" b="1" dirty="0" err="1">
                <a:latin typeface="VNI-Avo"/>
              </a:rPr>
              <a:t>ôùt</a:t>
            </a:r>
            <a:endParaRPr lang="en-US" sz="4000" b="1" dirty="0">
              <a:latin typeface="VNI-Avo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6BCA1751-685F-476A-86C0-E6B042D42E78}"/>
              </a:ext>
            </a:extLst>
          </p:cNvPr>
          <p:cNvSpPr txBox="1"/>
          <p:nvPr/>
        </p:nvSpPr>
        <p:spPr>
          <a:xfrm>
            <a:off x="137753" y="4019583"/>
            <a:ext cx="119802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VNI-Avo"/>
              </a:rPr>
              <a:t>        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Sôùm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nay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thöùc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daäy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, Nam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chôït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thaáy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moät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chuù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chim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saâu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Chim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hôùn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hôû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nhö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chaøo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Nam.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Noù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nhaûy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nhoùt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moät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hoài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roài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bay qua bay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laïi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tìm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baét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saâu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boï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cho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caây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235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5589" y="0"/>
            <a:ext cx="91408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795" name="Picture 4" descr="Khen thưởng con CNVC-NLĐ đạt danh hiệu học sinh giỏi năm học 2019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" b="2399"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51138" y="2505076"/>
            <a:ext cx="655161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 CỐ- DẶN DÒ</a:t>
            </a:r>
          </a:p>
        </p:txBody>
      </p:sp>
    </p:spTree>
    <p:extLst>
      <p:ext uri="{BB962C8B-B14F-4D97-AF65-F5344CB8AC3E}">
        <p14:creationId xmlns:p14="http://schemas.microsoft.com/office/powerpoint/2010/main" val="204254020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27384"/>
            <a:ext cx="12191999" cy="68853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114" y="603523"/>
            <a:ext cx="10454735" cy="104152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3841918" y="4033867"/>
            <a:ext cx="5425908" cy="8170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8130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709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4709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09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4709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09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4709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056" name="文本框 2055"/>
          <p:cNvSpPr txBox="1"/>
          <p:nvPr/>
        </p:nvSpPr>
        <p:spPr>
          <a:xfrm>
            <a:off x="2811234" y="2462238"/>
            <a:ext cx="6826359" cy="48389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defTabSz="98130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544" y="650241"/>
            <a:ext cx="2018273" cy="674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62674" y="603523"/>
            <a:ext cx="2261213" cy="105274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41235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"/>
            <a:ext cx="9266875" cy="70013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3039" y="952590"/>
            <a:ext cx="8482263" cy="77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11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0298" y="1633010"/>
            <a:ext cx="8482263" cy="77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3501" y="2324634"/>
            <a:ext cx="8482263" cy="77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50: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chuyện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242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158255" y="95307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添加本张幻灯片标题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00669" y="1677266"/>
            <a:ext cx="1808162" cy="3844925"/>
            <a:chOff x="1673399" y="1978088"/>
            <a:chExt cx="1808162" cy="3844925"/>
          </a:xfrm>
        </p:grpSpPr>
        <p:sp>
          <p:nvSpPr>
            <p:cNvPr id="4" name="MH_Other_1"/>
            <p:cNvSpPr/>
            <p:nvPr>
              <p:custDataLst>
                <p:tags r:id="rId9"/>
              </p:custDataLst>
            </p:nvPr>
          </p:nvSpPr>
          <p:spPr>
            <a:xfrm>
              <a:off x="2511599" y="3397313"/>
              <a:ext cx="166687" cy="2425700"/>
            </a:xfrm>
            <a:custGeom>
              <a:avLst/>
              <a:gdLst>
                <a:gd name="connsiteX0" fmla="*/ 28093 w 103593"/>
                <a:gd name="connsiteY0" fmla="*/ 0 h 1447800"/>
                <a:gd name="connsiteX1" fmla="*/ 2693 w 103593"/>
                <a:gd name="connsiteY1" fmla="*/ 190500 h 1447800"/>
                <a:gd name="connsiteX2" fmla="*/ 85243 w 103593"/>
                <a:gd name="connsiteY2" fmla="*/ 466725 h 1447800"/>
                <a:gd name="connsiteX3" fmla="*/ 97943 w 103593"/>
                <a:gd name="connsiteY3" fmla="*/ 806450 h 1447800"/>
                <a:gd name="connsiteX4" fmla="*/ 12218 w 103593"/>
                <a:gd name="connsiteY4" fmla="*/ 1155700 h 1447800"/>
                <a:gd name="connsiteX5" fmla="*/ 15393 w 103593"/>
                <a:gd name="connsiteY5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93" h="1447800">
                  <a:moveTo>
                    <a:pt x="28093" y="0"/>
                  </a:moveTo>
                  <a:cubicBezTo>
                    <a:pt x="10630" y="56356"/>
                    <a:pt x="-6832" y="112713"/>
                    <a:pt x="2693" y="190500"/>
                  </a:cubicBezTo>
                  <a:cubicBezTo>
                    <a:pt x="12218" y="268287"/>
                    <a:pt x="69368" y="364067"/>
                    <a:pt x="85243" y="466725"/>
                  </a:cubicBezTo>
                  <a:cubicBezTo>
                    <a:pt x="101118" y="569383"/>
                    <a:pt x="110114" y="691621"/>
                    <a:pt x="97943" y="806450"/>
                  </a:cubicBezTo>
                  <a:cubicBezTo>
                    <a:pt x="85772" y="921279"/>
                    <a:pt x="25976" y="1048808"/>
                    <a:pt x="12218" y="1155700"/>
                  </a:cubicBezTo>
                  <a:cubicBezTo>
                    <a:pt x="-1540" y="1262592"/>
                    <a:pt x="6926" y="1355196"/>
                    <a:pt x="15393" y="144780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MH_SubTitle_1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673399" y="1978088"/>
              <a:ext cx="1808162" cy="1460500"/>
            </a:xfrm>
            <a:custGeom>
              <a:avLst/>
              <a:gdLst>
                <a:gd name="T0" fmla="*/ 2147483646 w 310"/>
                <a:gd name="T1" fmla="*/ 0 h 250"/>
                <a:gd name="T2" fmla="*/ 2147483646 w 310"/>
                <a:gd name="T3" fmla="*/ 2147483646 h 250"/>
                <a:gd name="T4" fmla="*/ 2147483646 w 310"/>
                <a:gd name="T5" fmla="*/ 2147483646 h 250"/>
                <a:gd name="T6" fmla="*/ 2147483646 w 310"/>
                <a:gd name="T7" fmla="*/ 2147483646 h 250"/>
                <a:gd name="T8" fmla="*/ 2147483646 w 310"/>
                <a:gd name="T9" fmla="*/ 2147483646 h 250"/>
                <a:gd name="T10" fmla="*/ 2147483646 w 310"/>
                <a:gd name="T11" fmla="*/ 2147483646 h 250"/>
                <a:gd name="T12" fmla="*/ 2147483646 w 310"/>
                <a:gd name="T13" fmla="*/ 2147483646 h 250"/>
                <a:gd name="T14" fmla="*/ 2147483646 w 310"/>
                <a:gd name="T15" fmla="*/ 2147483646 h 250"/>
                <a:gd name="T16" fmla="*/ 2147483646 w 310"/>
                <a:gd name="T17" fmla="*/ 2147483646 h 250"/>
                <a:gd name="T18" fmla="*/ 2147483646 w 310"/>
                <a:gd name="T19" fmla="*/ 2147483646 h 250"/>
                <a:gd name="T20" fmla="*/ 2147483646 w 310"/>
                <a:gd name="T21" fmla="*/ 0 h 2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0"/>
                <a:gd name="T34" fmla="*/ 0 h 250"/>
                <a:gd name="T35" fmla="*/ 310 w 310"/>
                <a:gd name="T36" fmla="*/ 250 h 2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0" h="250">
                  <a:moveTo>
                    <a:pt x="97" y="0"/>
                  </a:moveTo>
                  <a:cubicBezTo>
                    <a:pt x="43" y="0"/>
                    <a:pt x="0" y="97"/>
                    <a:pt x="50" y="158"/>
                  </a:cubicBezTo>
                  <a:cubicBezTo>
                    <a:pt x="79" y="194"/>
                    <a:pt x="121" y="216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2" y="249"/>
                    <a:pt x="153" y="248"/>
                    <a:pt x="154" y="247"/>
                  </a:cubicBezTo>
                  <a:cubicBezTo>
                    <a:pt x="154" y="246"/>
                    <a:pt x="155" y="245"/>
                    <a:pt x="155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85" y="211"/>
                    <a:pt x="225" y="187"/>
                    <a:pt x="255" y="153"/>
                  </a:cubicBezTo>
                  <a:cubicBezTo>
                    <a:pt x="310" y="91"/>
                    <a:pt x="261" y="3"/>
                    <a:pt x="205" y="3"/>
                  </a:cubicBezTo>
                  <a:cubicBezTo>
                    <a:pt x="186" y="3"/>
                    <a:pt x="168" y="12"/>
                    <a:pt x="151" y="35"/>
                  </a:cubicBezTo>
                  <a:cubicBezTo>
                    <a:pt x="134" y="10"/>
                    <a:pt x="115" y="0"/>
                    <a:pt x="97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24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16893" y="2058265"/>
            <a:ext cx="1695450" cy="3233738"/>
            <a:chOff x="3618086" y="2343213"/>
            <a:chExt cx="1695450" cy="3233738"/>
          </a:xfrm>
        </p:grpSpPr>
        <p:sp>
          <p:nvSpPr>
            <p:cNvPr id="7" name="MH_Other_3"/>
            <p:cNvSpPr/>
            <p:nvPr>
              <p:custDataLst>
                <p:tags r:id="rId7"/>
              </p:custDataLst>
            </p:nvPr>
          </p:nvSpPr>
          <p:spPr>
            <a:xfrm>
              <a:off x="4283249" y="3602101"/>
              <a:ext cx="222250" cy="1974850"/>
            </a:xfrm>
            <a:custGeom>
              <a:avLst/>
              <a:gdLst>
                <a:gd name="connsiteX0" fmla="*/ 41275 w 92720"/>
                <a:gd name="connsiteY0" fmla="*/ 0 h 1181100"/>
                <a:gd name="connsiteX1" fmla="*/ 82550 w 92720"/>
                <a:gd name="connsiteY1" fmla="*/ 127000 h 1181100"/>
                <a:gd name="connsiteX2" fmla="*/ 85725 w 92720"/>
                <a:gd name="connsiteY2" fmla="*/ 273050 h 1181100"/>
                <a:gd name="connsiteX3" fmla="*/ 0 w 92720"/>
                <a:gd name="connsiteY3" fmla="*/ 523875 h 1181100"/>
                <a:gd name="connsiteX4" fmla="*/ 85725 w 92720"/>
                <a:gd name="connsiteY4" fmla="*/ 857250 h 1181100"/>
                <a:gd name="connsiteX5" fmla="*/ 73025 w 92720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0" h="1181100">
                  <a:moveTo>
                    <a:pt x="41275" y="0"/>
                  </a:moveTo>
                  <a:cubicBezTo>
                    <a:pt x="58208" y="40746"/>
                    <a:pt x="75142" y="81492"/>
                    <a:pt x="82550" y="127000"/>
                  </a:cubicBezTo>
                  <a:cubicBezTo>
                    <a:pt x="89958" y="172508"/>
                    <a:pt x="99483" y="206904"/>
                    <a:pt x="85725" y="273050"/>
                  </a:cubicBezTo>
                  <a:cubicBezTo>
                    <a:pt x="71967" y="339196"/>
                    <a:pt x="0" y="426508"/>
                    <a:pt x="0" y="523875"/>
                  </a:cubicBezTo>
                  <a:cubicBezTo>
                    <a:pt x="0" y="621242"/>
                    <a:pt x="73554" y="747713"/>
                    <a:pt x="85725" y="857250"/>
                  </a:cubicBezTo>
                  <a:cubicBezTo>
                    <a:pt x="97896" y="966787"/>
                    <a:pt x="85460" y="1073943"/>
                    <a:pt x="73025" y="1181100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highlight>
                  <a:srgbClr val="FF00FF"/>
                </a:highlight>
              </a:endParaRPr>
            </a:p>
          </p:txBody>
        </p:sp>
        <p:sp>
          <p:nvSpPr>
            <p:cNvPr id="8" name="MH_SubTitle_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618086" y="2343213"/>
              <a:ext cx="1695450" cy="1373188"/>
            </a:xfrm>
            <a:custGeom>
              <a:avLst/>
              <a:gdLst>
                <a:gd name="T0" fmla="*/ 2147483646 w 250"/>
                <a:gd name="T1" fmla="*/ 0 h 202"/>
                <a:gd name="T2" fmla="*/ 2147483646 w 250"/>
                <a:gd name="T3" fmla="*/ 2147483646 h 202"/>
                <a:gd name="T4" fmla="*/ 2147483646 w 250"/>
                <a:gd name="T5" fmla="*/ 2147483646 h 202"/>
                <a:gd name="T6" fmla="*/ 2147483646 w 250"/>
                <a:gd name="T7" fmla="*/ 2147483646 h 202"/>
                <a:gd name="T8" fmla="*/ 2147483646 w 250"/>
                <a:gd name="T9" fmla="*/ 2147483646 h 202"/>
                <a:gd name="T10" fmla="*/ 2147483646 w 250"/>
                <a:gd name="T11" fmla="*/ 2147483646 h 202"/>
                <a:gd name="T12" fmla="*/ 2147483646 w 250"/>
                <a:gd name="T13" fmla="*/ 2147483646 h 202"/>
                <a:gd name="T14" fmla="*/ 2147483646 w 250"/>
                <a:gd name="T15" fmla="*/ 2147483646 h 202"/>
                <a:gd name="T16" fmla="*/ 2147483646 w 250"/>
                <a:gd name="T17" fmla="*/ 2147483646 h 202"/>
                <a:gd name="T18" fmla="*/ 2147483646 w 250"/>
                <a:gd name="T19" fmla="*/ 2147483646 h 202"/>
                <a:gd name="T20" fmla="*/ 2147483646 w 250"/>
                <a:gd name="T21" fmla="*/ 2147483646 h 202"/>
                <a:gd name="T22" fmla="*/ 2147483646 w 250"/>
                <a:gd name="T23" fmla="*/ 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0"/>
                <a:gd name="T37" fmla="*/ 0 h 202"/>
                <a:gd name="T38" fmla="*/ 250 w 250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0" h="202">
                  <a:moveTo>
                    <a:pt x="78" y="0"/>
                  </a:moveTo>
                  <a:cubicBezTo>
                    <a:pt x="34" y="0"/>
                    <a:pt x="0" y="78"/>
                    <a:pt x="40" y="128"/>
                  </a:cubicBezTo>
                  <a:cubicBezTo>
                    <a:pt x="64" y="156"/>
                    <a:pt x="97" y="174"/>
                    <a:pt x="121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2" y="202"/>
                    <a:pt x="122" y="201"/>
                    <a:pt x="122" y="201"/>
                  </a:cubicBezTo>
                  <a:cubicBezTo>
                    <a:pt x="122" y="201"/>
                    <a:pt x="122" y="201"/>
                    <a:pt x="122" y="201"/>
                  </a:cubicBezTo>
                  <a:cubicBezTo>
                    <a:pt x="122" y="200"/>
                    <a:pt x="122" y="200"/>
                    <a:pt x="122" y="200"/>
                  </a:cubicBezTo>
                  <a:cubicBezTo>
                    <a:pt x="122" y="200"/>
                    <a:pt x="122" y="200"/>
                    <a:pt x="122" y="201"/>
                  </a:cubicBezTo>
                  <a:cubicBezTo>
                    <a:pt x="147" y="171"/>
                    <a:pt x="181" y="152"/>
                    <a:pt x="206" y="123"/>
                  </a:cubicBezTo>
                  <a:cubicBezTo>
                    <a:pt x="250" y="73"/>
                    <a:pt x="210" y="2"/>
                    <a:pt x="165" y="2"/>
                  </a:cubicBezTo>
                  <a:cubicBezTo>
                    <a:pt x="150" y="2"/>
                    <a:pt x="135" y="10"/>
                    <a:pt x="122" y="28"/>
                  </a:cubicBezTo>
                  <a:cubicBezTo>
                    <a:pt x="108" y="8"/>
                    <a:pt x="93" y="0"/>
                    <a:pt x="78" y="0"/>
                  </a:cubicBezTo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2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22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14300" y="3056803"/>
            <a:ext cx="1389063" cy="2635250"/>
            <a:chOff x="2770361" y="3341751"/>
            <a:chExt cx="1389063" cy="2635250"/>
          </a:xfrm>
        </p:grpSpPr>
        <p:sp>
          <p:nvSpPr>
            <p:cNvPr id="10" name="MH_Other_2"/>
            <p:cNvSpPr/>
            <p:nvPr>
              <p:custDataLst>
                <p:tags r:id="rId3"/>
              </p:custDataLst>
            </p:nvPr>
          </p:nvSpPr>
          <p:spPr>
            <a:xfrm>
              <a:off x="3418061" y="4368863"/>
              <a:ext cx="177800" cy="1608138"/>
            </a:xfrm>
            <a:custGeom>
              <a:avLst/>
              <a:gdLst>
                <a:gd name="connsiteX0" fmla="*/ 44450 w 114419"/>
                <a:gd name="connsiteY0" fmla="*/ 0 h 1038225"/>
                <a:gd name="connsiteX1" fmla="*/ 6350 w 114419"/>
                <a:gd name="connsiteY1" fmla="*/ 168275 h 1038225"/>
                <a:gd name="connsiteX2" fmla="*/ 57150 w 114419"/>
                <a:gd name="connsiteY2" fmla="*/ 327025 h 1038225"/>
                <a:gd name="connsiteX3" fmla="*/ 114300 w 114419"/>
                <a:gd name="connsiteY3" fmla="*/ 549275 h 1038225"/>
                <a:gd name="connsiteX4" fmla="*/ 41275 w 114419"/>
                <a:gd name="connsiteY4" fmla="*/ 847725 h 1038225"/>
                <a:gd name="connsiteX5" fmla="*/ 0 w 114419"/>
                <a:gd name="connsiteY5" fmla="*/ 103822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9" h="1038225">
                  <a:moveTo>
                    <a:pt x="44450" y="0"/>
                  </a:moveTo>
                  <a:cubicBezTo>
                    <a:pt x="24341" y="56885"/>
                    <a:pt x="4233" y="113771"/>
                    <a:pt x="6350" y="168275"/>
                  </a:cubicBezTo>
                  <a:cubicBezTo>
                    <a:pt x="8467" y="222779"/>
                    <a:pt x="39158" y="263525"/>
                    <a:pt x="57150" y="327025"/>
                  </a:cubicBezTo>
                  <a:cubicBezTo>
                    <a:pt x="75142" y="390525"/>
                    <a:pt x="116946" y="462492"/>
                    <a:pt x="114300" y="549275"/>
                  </a:cubicBezTo>
                  <a:cubicBezTo>
                    <a:pt x="111654" y="636058"/>
                    <a:pt x="60325" y="766233"/>
                    <a:pt x="41275" y="847725"/>
                  </a:cubicBezTo>
                  <a:cubicBezTo>
                    <a:pt x="22225" y="929217"/>
                    <a:pt x="1587" y="982663"/>
                    <a:pt x="0" y="10382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MH_Other_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70361" y="4078351"/>
              <a:ext cx="4763" cy="12700"/>
            </a:xfrm>
            <a:custGeom>
              <a:avLst/>
              <a:gdLst>
                <a:gd name="T0" fmla="*/ 2147483646 w 1"/>
                <a:gd name="T1" fmla="*/ 0 h 2"/>
                <a:gd name="T2" fmla="*/ 0 w 1"/>
                <a:gd name="T3" fmla="*/ 2147483646 h 2"/>
                <a:gd name="T4" fmla="*/ 2147483646 w 1"/>
                <a:gd name="T5" fmla="*/ 0 h 2"/>
                <a:gd name="T6" fmla="*/ 2147483646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1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MH_SubTitle_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17986" y="3341751"/>
              <a:ext cx="1341438" cy="1085850"/>
            </a:xfrm>
            <a:custGeom>
              <a:avLst/>
              <a:gdLst>
                <a:gd name="T0" fmla="*/ 2147483646 w 230"/>
                <a:gd name="T1" fmla="*/ 0 h 186"/>
                <a:gd name="T2" fmla="*/ 2147483646 w 230"/>
                <a:gd name="T3" fmla="*/ 2147483646 h 186"/>
                <a:gd name="T4" fmla="*/ 2147483646 w 230"/>
                <a:gd name="T5" fmla="*/ 2147483646 h 186"/>
                <a:gd name="T6" fmla="*/ 2147483646 w 230"/>
                <a:gd name="T7" fmla="*/ 2147483646 h 186"/>
                <a:gd name="T8" fmla="*/ 2147483646 w 230"/>
                <a:gd name="T9" fmla="*/ 2147483646 h 186"/>
                <a:gd name="T10" fmla="*/ 2147483646 w 230"/>
                <a:gd name="T11" fmla="*/ 2147483646 h 186"/>
                <a:gd name="T12" fmla="*/ 2147483646 w 230"/>
                <a:gd name="T13" fmla="*/ 2147483646 h 186"/>
                <a:gd name="T14" fmla="*/ 2147483646 w 230"/>
                <a:gd name="T15" fmla="*/ 2147483646 h 186"/>
                <a:gd name="T16" fmla="*/ 2147483646 w 23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186"/>
                <a:gd name="T29" fmla="*/ 230 w 23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186">
                  <a:moveTo>
                    <a:pt x="72" y="0"/>
                  </a:moveTo>
                  <a:cubicBezTo>
                    <a:pt x="31" y="0"/>
                    <a:pt x="0" y="72"/>
                    <a:pt x="37" y="118"/>
                  </a:cubicBezTo>
                  <a:cubicBezTo>
                    <a:pt x="59" y="144"/>
                    <a:pt x="89" y="161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35" y="158"/>
                    <a:pt x="166" y="140"/>
                    <a:pt x="190" y="114"/>
                  </a:cubicBezTo>
                  <a:cubicBezTo>
                    <a:pt x="230" y="67"/>
                    <a:pt x="194" y="2"/>
                    <a:pt x="152" y="2"/>
                  </a:cubicBezTo>
                  <a:cubicBezTo>
                    <a:pt x="138" y="2"/>
                    <a:pt x="124" y="9"/>
                    <a:pt x="112" y="26"/>
                  </a:cubicBezTo>
                  <a:cubicBezTo>
                    <a:pt x="99" y="8"/>
                    <a:pt x="85" y="0"/>
                    <a:pt x="72" y="0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MH_Other_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481561" y="49419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97013" y="3456853"/>
            <a:ext cx="1187450" cy="2081212"/>
            <a:chOff x="4608686" y="3741801"/>
            <a:chExt cx="1187450" cy="2081212"/>
          </a:xfrm>
        </p:grpSpPr>
        <p:sp>
          <p:nvSpPr>
            <p:cNvPr id="15" name="MH_Other_6"/>
            <p:cNvSpPr/>
            <p:nvPr>
              <p:custDataLst>
                <p:tags r:id="rId1"/>
              </p:custDataLst>
            </p:nvPr>
          </p:nvSpPr>
          <p:spPr>
            <a:xfrm>
              <a:off x="5040486" y="4645088"/>
              <a:ext cx="207963" cy="1177925"/>
            </a:xfrm>
            <a:custGeom>
              <a:avLst/>
              <a:gdLst>
                <a:gd name="connsiteX0" fmla="*/ 85757 w 119298"/>
                <a:gd name="connsiteY0" fmla="*/ 0 h 742950"/>
                <a:gd name="connsiteX1" fmla="*/ 117507 w 119298"/>
                <a:gd name="connsiteY1" fmla="*/ 187325 h 742950"/>
                <a:gd name="connsiteX2" fmla="*/ 38132 w 119298"/>
                <a:gd name="connsiteY2" fmla="*/ 339725 h 742950"/>
                <a:gd name="connsiteX3" fmla="*/ 32 w 119298"/>
                <a:gd name="connsiteY3" fmla="*/ 476250 h 742950"/>
                <a:gd name="connsiteX4" fmla="*/ 31782 w 119298"/>
                <a:gd name="connsiteY4" fmla="*/ 641350 h 742950"/>
                <a:gd name="connsiteX5" fmla="*/ 47657 w 119298"/>
                <a:gd name="connsiteY5" fmla="*/ 742950 h 742950"/>
                <a:gd name="connsiteX0" fmla="*/ 73609 w 118265"/>
                <a:gd name="connsiteY0" fmla="*/ 0 h 696489"/>
                <a:gd name="connsiteX1" fmla="*/ 117507 w 118265"/>
                <a:gd name="connsiteY1" fmla="*/ 140864 h 696489"/>
                <a:gd name="connsiteX2" fmla="*/ 38132 w 118265"/>
                <a:gd name="connsiteY2" fmla="*/ 293264 h 696489"/>
                <a:gd name="connsiteX3" fmla="*/ 32 w 118265"/>
                <a:gd name="connsiteY3" fmla="*/ 429789 h 696489"/>
                <a:gd name="connsiteX4" fmla="*/ 31782 w 118265"/>
                <a:gd name="connsiteY4" fmla="*/ 594889 h 696489"/>
                <a:gd name="connsiteX5" fmla="*/ 47657 w 118265"/>
                <a:gd name="connsiteY5" fmla="*/ 696489 h 6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5" h="696489">
                  <a:moveTo>
                    <a:pt x="73609" y="0"/>
                  </a:moveTo>
                  <a:cubicBezTo>
                    <a:pt x="93452" y="65352"/>
                    <a:pt x="123420" y="91987"/>
                    <a:pt x="117507" y="140864"/>
                  </a:cubicBezTo>
                  <a:cubicBezTo>
                    <a:pt x="111594" y="189741"/>
                    <a:pt x="57711" y="245110"/>
                    <a:pt x="38132" y="293264"/>
                  </a:cubicBezTo>
                  <a:cubicBezTo>
                    <a:pt x="18553" y="341418"/>
                    <a:pt x="1090" y="379518"/>
                    <a:pt x="32" y="429789"/>
                  </a:cubicBezTo>
                  <a:cubicBezTo>
                    <a:pt x="-1026" y="480060"/>
                    <a:pt x="23845" y="550439"/>
                    <a:pt x="31782" y="594889"/>
                  </a:cubicBezTo>
                  <a:cubicBezTo>
                    <a:pt x="39719" y="639339"/>
                    <a:pt x="43688" y="667914"/>
                    <a:pt x="47657" y="696489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608686" y="3741801"/>
              <a:ext cx="1187450" cy="962025"/>
            </a:xfrm>
            <a:custGeom>
              <a:avLst/>
              <a:gdLst>
                <a:gd name="T0" fmla="*/ 2147483646 w 131"/>
                <a:gd name="T1" fmla="*/ 0 h 106"/>
                <a:gd name="T2" fmla="*/ 2147483646 w 131"/>
                <a:gd name="T3" fmla="*/ 2147483646 h 106"/>
                <a:gd name="T4" fmla="*/ 2147483646 w 131"/>
                <a:gd name="T5" fmla="*/ 2147483646 h 106"/>
                <a:gd name="T6" fmla="*/ 2147483646 w 131"/>
                <a:gd name="T7" fmla="*/ 2147483646 h 106"/>
                <a:gd name="T8" fmla="*/ 2147483646 w 131"/>
                <a:gd name="T9" fmla="*/ 2147483646 h 106"/>
                <a:gd name="T10" fmla="*/ 2147483646 w 131"/>
                <a:gd name="T11" fmla="*/ 2147483646 h 106"/>
                <a:gd name="T12" fmla="*/ 2147483646 w 131"/>
                <a:gd name="T13" fmla="*/ 2147483646 h 106"/>
                <a:gd name="T14" fmla="*/ 2147483646 w 131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106"/>
                <a:gd name="T26" fmla="*/ 131 w 131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106">
                  <a:moveTo>
                    <a:pt x="41" y="0"/>
                  </a:moveTo>
                  <a:cubicBezTo>
                    <a:pt x="18" y="0"/>
                    <a:pt x="0" y="41"/>
                    <a:pt x="21" y="67"/>
                  </a:cubicBezTo>
                  <a:cubicBezTo>
                    <a:pt x="33" y="82"/>
                    <a:pt x="51" y="91"/>
                    <a:pt x="64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77" y="90"/>
                    <a:pt x="94" y="80"/>
                    <a:pt x="108" y="65"/>
                  </a:cubicBezTo>
                  <a:cubicBezTo>
                    <a:pt x="131" y="38"/>
                    <a:pt x="110" y="1"/>
                    <a:pt x="86" y="1"/>
                  </a:cubicBezTo>
                  <a:cubicBezTo>
                    <a:pt x="79" y="1"/>
                    <a:pt x="71" y="5"/>
                    <a:pt x="64" y="15"/>
                  </a:cubicBezTo>
                  <a:cubicBezTo>
                    <a:pt x="56" y="4"/>
                    <a:pt x="48" y="0"/>
                    <a:pt x="41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16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7" b="28470"/>
          <a:stretch/>
        </p:blipFill>
        <p:spPr>
          <a:xfrm>
            <a:off x="1171852" y="4567891"/>
            <a:ext cx="4358095" cy="19403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71" y="1160480"/>
            <a:ext cx="1101505" cy="10335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组合 19"/>
          <p:cNvGrpSpPr/>
          <p:nvPr/>
        </p:nvGrpSpPr>
        <p:grpSpPr>
          <a:xfrm rot="2427509">
            <a:off x="10314371" y="4573467"/>
            <a:ext cx="538433" cy="528532"/>
            <a:chOff x="10646778" y="4753862"/>
            <a:chExt cx="751521" cy="737702"/>
          </a:xfrm>
        </p:grpSpPr>
        <p:sp>
          <p:nvSpPr>
            <p:cNvPr id="2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26" name="直接连接符 25"/>
          <p:cNvCxnSpPr/>
          <p:nvPr/>
        </p:nvCxnSpPr>
        <p:spPr>
          <a:xfrm>
            <a:off x="7176121" y="1718938"/>
            <a:ext cx="408334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977171" y="5538065"/>
            <a:ext cx="408334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6AB81B41-2D97-4301-9C1C-C33C1081D790}"/>
              </a:ext>
            </a:extLst>
          </p:cNvPr>
          <p:cNvSpPr/>
          <p:nvPr/>
        </p:nvSpPr>
        <p:spPr bwMode="auto">
          <a:xfrm>
            <a:off x="5738009" y="1869389"/>
            <a:ext cx="5647485" cy="3453045"/>
          </a:xfrm>
          <a:prstGeom prst="cloudCallout">
            <a:avLst>
              <a:gd name="adj1" fmla="val -57465"/>
              <a:gd name="adj2" fmla="val 3741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E1D600-0E60-40EC-817F-D8BEB2DD399B}"/>
              </a:ext>
            </a:extLst>
          </p:cNvPr>
          <p:cNvSpPr txBox="1"/>
          <p:nvPr/>
        </p:nvSpPr>
        <p:spPr>
          <a:xfrm>
            <a:off x="7023043" y="2829168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TiÕt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1</a:t>
            </a:r>
            <a:endParaRPr lang="en-US" sz="8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44344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0"/>
            <a:ext cx="11409528" cy="6477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967" y="1119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90683" y="1119116"/>
            <a:ext cx="4020075" cy="156966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ÔN TẬP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322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loud 27"/>
          <p:cNvSpPr/>
          <p:nvPr/>
        </p:nvSpPr>
        <p:spPr>
          <a:xfrm rot="20425230">
            <a:off x="-73644" y="383957"/>
            <a:ext cx="2821748" cy="112204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121566"/>
              </p:ext>
            </p:extLst>
          </p:nvPr>
        </p:nvGraphicFramePr>
        <p:xfrm>
          <a:off x="3280524" y="890206"/>
          <a:ext cx="2346522" cy="491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522">
                  <a:extLst>
                    <a:ext uri="{9D8B030D-6E8A-4147-A177-3AD203B41FA5}">
                      <a16:colId xmlns:a16="http://schemas.microsoft.com/office/drawing/2014/main" val="854679232"/>
                    </a:ext>
                  </a:extLst>
                </a:gridCol>
              </a:tblGrid>
              <a:tr h="675988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a</a:t>
                      </a:r>
                      <a:r>
                        <a:rPr lang="en-US" sz="4000" dirty="0">
                          <a:latin typeface=".VnAvant" panose="020B7200000000000000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497820"/>
                  </a:ext>
                </a:extLst>
              </a:tr>
              <a:tr h="67598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.VnAvant" panose="020B7200000000000000" pitchFamily="34" charset="0"/>
                        </a:rPr>
                        <a:t>¨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8040"/>
                  </a:ext>
                </a:extLst>
              </a:tr>
              <a:tr h="70942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.VnAvant" panose="020B7200000000000000" pitchFamily="34" charset="0"/>
                        </a:rPr>
                        <a:t>©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48596"/>
                  </a:ext>
                </a:extLst>
              </a:tr>
              <a:tr h="68083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.VnAvant" panose="020B7200000000000000" pitchFamily="34" charset="0"/>
                        </a:rPr>
                        <a:t>o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487539"/>
                  </a:ext>
                </a:extLst>
              </a:tr>
              <a:tr h="69974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.VnAvant" panose="020B7200000000000000" pitchFamily="34" charset="0"/>
                        </a:rPr>
                        <a:t>«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740286"/>
                  </a:ext>
                </a:extLst>
              </a:tr>
              <a:tr h="67598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.VnAvant" panose="020B7200000000000000" pitchFamily="34" charset="0"/>
                        </a:rPr>
                        <a:t>¬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202734"/>
                  </a:ext>
                </a:extLst>
              </a:tr>
              <a:tr h="67598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.VnAvant" panose="020B7200000000000000" pitchFamily="34" charset="0"/>
                        </a:rPr>
                        <a:t>u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51172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840713"/>
              </p:ext>
            </p:extLst>
          </p:nvPr>
        </p:nvGraphicFramePr>
        <p:xfrm>
          <a:off x="5517149" y="193360"/>
          <a:ext cx="251539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390">
                  <a:extLst>
                    <a:ext uri="{9D8B030D-6E8A-4147-A177-3AD203B41FA5}">
                      <a16:colId xmlns:a16="http://schemas.microsoft.com/office/drawing/2014/main" val="938331333"/>
                    </a:ext>
                  </a:extLst>
                </a:gridCol>
              </a:tblGrid>
              <a:tr h="686586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844884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405813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8039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418277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651491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37522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975295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45183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.VnAvant" panose="020B7200000000000000" pitchFamily="34" charset="0"/>
                        </a:rPr>
                        <a:t>­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3128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907915"/>
              </p:ext>
            </p:extLst>
          </p:nvPr>
        </p:nvGraphicFramePr>
        <p:xfrm>
          <a:off x="8032539" y="193360"/>
          <a:ext cx="2618704" cy="4922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704">
                  <a:extLst>
                    <a:ext uri="{9D8B030D-6E8A-4147-A177-3AD203B41FA5}">
                      <a16:colId xmlns:a16="http://schemas.microsoft.com/office/drawing/2014/main" val="3100309412"/>
                    </a:ext>
                  </a:extLst>
                </a:gridCol>
              </a:tblGrid>
              <a:tr h="646901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937261"/>
                  </a:ext>
                </a:extLst>
              </a:tr>
              <a:tr h="706484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945273"/>
                  </a:ext>
                </a:extLst>
              </a:tr>
              <a:tr h="646901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093272"/>
                  </a:ext>
                </a:extLst>
              </a:tr>
              <a:tr h="71049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327598"/>
                  </a:ext>
                </a:extLst>
              </a:tr>
              <a:tr h="646901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40053"/>
                  </a:ext>
                </a:extLst>
              </a:tr>
              <a:tr h="646901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021427"/>
                  </a:ext>
                </a:extLst>
              </a:tr>
              <a:tr h="646901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056722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517149" y="4429459"/>
            <a:ext cx="2515390" cy="658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517149" y="4423895"/>
            <a:ext cx="2535738" cy="644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81617" y="4475783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¬t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36441" y="2354371"/>
            <a:ext cx="708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©t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36441" y="1642589"/>
            <a:ext cx="708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¨t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36441" y="907785"/>
            <a:ext cx="81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4318" y="5736640"/>
            <a:ext cx="856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en-US" sz="4400" dirty="0" err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4633" y="5021169"/>
            <a:ext cx="82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uc</a:t>
            </a:r>
            <a:endParaRPr 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0587" y="3686673"/>
            <a:ext cx="853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«c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76161" y="2934057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oc</a:t>
            </a:r>
            <a:endParaRPr 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3098" y="2283635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©c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63098" y="1551202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¨c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49504" y="3034007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ot</a:t>
            </a:r>
            <a:endParaRPr 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58526" y="3737083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«t</a:t>
            </a:r>
          </a:p>
        </p:txBody>
      </p:sp>
      <p:sp>
        <p:nvSpPr>
          <p:cNvPr id="27" name="TextBox 26"/>
          <p:cNvSpPr txBox="1"/>
          <p:nvPr/>
        </p:nvSpPr>
        <p:spPr>
          <a:xfrm rot="20343229">
            <a:off x="111122" y="610249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.VnAvant" panose="020B7200000000000000" pitchFamily="34" charset="0"/>
              </a:rPr>
              <a:t>LuyÖn</a:t>
            </a:r>
            <a:r>
              <a:rPr lang="en-US" sz="2400" dirty="0">
                <a:latin typeface=".VnAvant" panose="020B7200000000000000" pitchFamily="34" charset="0"/>
              </a:rPr>
              <a:t> ®</a:t>
            </a:r>
            <a:r>
              <a:rPr lang="en-US" sz="2400" dirty="0" err="1">
                <a:latin typeface=".VnAvant" panose="020B7200000000000000" pitchFamily="34" charset="0"/>
              </a:rPr>
              <a:t>äc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vÇn</a:t>
            </a:r>
            <a:endParaRPr lang="en-US" sz="2400" dirty="0"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595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2" y="579655"/>
            <a:ext cx="10893287" cy="6278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7109" y="0"/>
            <a:ext cx="5934891" cy="1384995"/>
          </a:xfrm>
          <a:prstGeom prst="rect">
            <a:avLst/>
          </a:prstGeom>
          <a:solidFill>
            <a:srgbClr val="F6EC2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Avant" panose="020B7200000000000000" pitchFamily="34" charset="0"/>
              </a:rPr>
              <a:t>at, ¨t, ©t, </a:t>
            </a:r>
            <a:r>
              <a:rPr lang="en-US" sz="4000" dirty="0" err="1">
                <a:latin typeface=".VnAvant" panose="020B7200000000000000" pitchFamily="34" charset="0"/>
              </a:rPr>
              <a:t>ot</a:t>
            </a:r>
            <a:r>
              <a:rPr lang="en-US" sz="4000" dirty="0">
                <a:latin typeface=".VnAvant" panose="020B7200000000000000" pitchFamily="34" charset="0"/>
              </a:rPr>
              <a:t>, «t, ¬t, </a:t>
            </a:r>
            <a:r>
              <a:rPr lang="en-US" sz="4000" dirty="0" err="1">
                <a:latin typeface=".VnAvant" panose="020B7200000000000000" pitchFamily="34" charset="0"/>
              </a:rPr>
              <a:t>uc</a:t>
            </a:r>
            <a:r>
              <a:rPr lang="en-US" sz="4000" dirty="0">
                <a:latin typeface=".VnAvant" panose="020B7200000000000000" pitchFamily="34" charset="0"/>
              </a:rPr>
              <a:t>, ­</a:t>
            </a:r>
          </a:p>
          <a:p>
            <a:r>
              <a:rPr lang="en-US" sz="4400" dirty="0" err="1">
                <a:latin typeface=".VnAvant" panose="020B7200000000000000" pitchFamily="34" charset="0"/>
              </a:rPr>
              <a:t>ư</a:t>
            </a:r>
            <a:r>
              <a:rPr lang="en-US" sz="4000" dirty="0" err="1">
                <a:latin typeface=".VnAvant" panose="020B7200000000000000" pitchFamily="34" charset="0"/>
              </a:rPr>
              <a:t>c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 err="1">
                <a:latin typeface=".VnAvant" panose="020B7200000000000000" pitchFamily="34" charset="0"/>
              </a:rPr>
              <a:t>oc</a:t>
            </a:r>
            <a:r>
              <a:rPr lang="en-US" sz="4000" dirty="0">
                <a:latin typeface=".VnAvant" panose="020B7200000000000000" pitchFamily="34" charset="0"/>
              </a:rPr>
              <a:t>, «c, ac, ¨c, ©c</a:t>
            </a:r>
          </a:p>
        </p:txBody>
      </p:sp>
      <p:sp>
        <p:nvSpPr>
          <p:cNvPr id="4" name="TextBox 3"/>
          <p:cNvSpPr txBox="1"/>
          <p:nvPr/>
        </p:nvSpPr>
        <p:spPr>
          <a:xfrm rot="727915">
            <a:off x="1135993" y="1398147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bËt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lửa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053918">
            <a:off x="1318843" y="3063857"/>
            <a:ext cx="1861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cét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mèc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35910">
            <a:off x="1185429" y="4862551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®«</a:t>
            </a:r>
            <a:r>
              <a:rPr lang="en-US" sz="3200" b="1" dirty="0" err="1">
                <a:latin typeface=".VnAvant" panose="020B7200000000000000" pitchFamily="34" charset="0"/>
              </a:rPr>
              <a:t>i</a:t>
            </a:r>
            <a:r>
              <a:rPr lang="en-US" sz="3200" b="1" dirty="0">
                <a:latin typeface=".VnAvant" panose="020B7200000000000000" pitchFamily="34" charset="0"/>
              </a:rPr>
              <a:t> m¾t</a:t>
            </a:r>
          </a:p>
        </p:txBody>
      </p:sp>
      <p:sp>
        <p:nvSpPr>
          <p:cNvPr id="9" name="TextBox 8"/>
          <p:cNvSpPr txBox="1"/>
          <p:nvPr/>
        </p:nvSpPr>
        <p:spPr>
          <a:xfrm rot="20150081">
            <a:off x="3384728" y="1935249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lä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</a:t>
            </a:r>
            <a:r>
              <a:rPr lang="en-US" sz="3600" b="1" dirty="0" err="1">
                <a:latin typeface=".VnAvant" panose="020B7200000000000000" pitchFamily="34" charset="0"/>
              </a:rPr>
              <a:t>ự</a:t>
            </a:r>
            <a:r>
              <a:rPr lang="en-US" sz="3200" b="1" dirty="0" err="1">
                <a:latin typeface=".VnAvant" panose="020B7200000000000000" pitchFamily="34" charset="0"/>
              </a:rPr>
              <a:t>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191377">
            <a:off x="4097135" y="3666124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h¹t </a:t>
            </a:r>
            <a:r>
              <a:rPr lang="en-US" sz="3200" b="1" dirty="0" err="1">
                <a:latin typeface=".VnAvant" panose="020B7200000000000000" pitchFamily="34" charset="0"/>
              </a:rPr>
              <a:t>thãc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938320">
            <a:off x="3101783" y="5456047"/>
            <a:ext cx="2085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l¸c</a:t>
            </a:r>
            <a:r>
              <a:rPr lang="en-US" sz="3200" b="1" dirty="0">
                <a:latin typeface=".VnAvant" panose="020B7200000000000000" pitchFamily="34" charset="0"/>
              </a:rPr>
              <a:t> ®¸c</a:t>
            </a:r>
          </a:p>
        </p:txBody>
      </p:sp>
      <p:sp>
        <p:nvSpPr>
          <p:cNvPr id="12" name="TextBox 11"/>
          <p:cNvSpPr txBox="1"/>
          <p:nvPr/>
        </p:nvSpPr>
        <p:spPr>
          <a:xfrm rot="20633396">
            <a:off x="6685418" y="3734215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xóc</a:t>
            </a:r>
            <a:r>
              <a:rPr lang="en-US" sz="3200" b="1" dirty="0">
                <a:latin typeface=".VnAvant" panose="020B7200000000000000" pitchFamily="34" charset="0"/>
              </a:rPr>
              <a:t> x¾c</a:t>
            </a:r>
          </a:p>
        </p:txBody>
      </p:sp>
      <p:sp>
        <p:nvSpPr>
          <p:cNvPr id="13" name="TextBox 12"/>
          <p:cNvSpPr txBox="1"/>
          <p:nvPr/>
        </p:nvSpPr>
        <p:spPr>
          <a:xfrm rot="1191377">
            <a:off x="5348967" y="5408975"/>
            <a:ext cx="185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giÊc</a:t>
            </a:r>
            <a:r>
              <a:rPr lang="en-US" sz="3200" b="1" dirty="0">
                <a:latin typeface=".VnAvant" panose="020B7200000000000000" pitchFamily="34" charset="0"/>
              </a:rPr>
              <a:t> m¬</a:t>
            </a:r>
          </a:p>
        </p:txBody>
      </p:sp>
      <p:sp>
        <p:nvSpPr>
          <p:cNvPr id="14" name="TextBox 13"/>
          <p:cNvSpPr txBox="1"/>
          <p:nvPr/>
        </p:nvSpPr>
        <p:spPr>
          <a:xfrm rot="20095230">
            <a:off x="7712805" y="5498537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qu</a:t>
            </a:r>
            <a:r>
              <a:rPr lang="en-US" sz="3200" b="1" dirty="0">
                <a:latin typeface=".VnAvant" panose="020B7200000000000000" pitchFamily="34" charset="0"/>
              </a:rPr>
              <a:t>¶ </a:t>
            </a:r>
            <a:r>
              <a:rPr lang="en-US" sz="3200" b="1" dirty="0" err="1">
                <a:latin typeface=".VnAvant" panose="020B7200000000000000" pitchFamily="34" charset="0"/>
              </a:rPr>
              <a:t>ít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822844">
            <a:off x="9267969" y="3756567"/>
            <a:ext cx="198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gãt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ch©n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875990">
            <a:off x="1401205" y="1349096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.VnAvant" panose="020B7200000000000000" pitchFamily="34" charset="0"/>
              </a:rPr>
              <a:t>©t</a:t>
            </a:r>
          </a:p>
        </p:txBody>
      </p:sp>
      <p:sp>
        <p:nvSpPr>
          <p:cNvPr id="18" name="TextBox 17"/>
          <p:cNvSpPr txBox="1"/>
          <p:nvPr/>
        </p:nvSpPr>
        <p:spPr>
          <a:xfrm rot="20856108">
            <a:off x="3210927" y="5563500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.VnAvant" panose="020B7200000000000000" pitchFamily="34" charset="0"/>
              </a:rPr>
              <a:t>ac</a:t>
            </a:r>
          </a:p>
        </p:txBody>
      </p:sp>
      <p:sp>
        <p:nvSpPr>
          <p:cNvPr id="19" name="TextBox 18"/>
          <p:cNvSpPr txBox="1"/>
          <p:nvPr/>
        </p:nvSpPr>
        <p:spPr>
          <a:xfrm rot="1074253">
            <a:off x="4359685" y="3561528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.VnAvant" panose="020B7200000000000000" pitchFamily="34" charset="0"/>
              </a:rPr>
              <a:t>at</a:t>
            </a:r>
          </a:p>
        </p:txBody>
      </p:sp>
      <p:sp>
        <p:nvSpPr>
          <p:cNvPr id="20" name="TextBox 19"/>
          <p:cNvSpPr txBox="1"/>
          <p:nvPr/>
        </p:nvSpPr>
        <p:spPr>
          <a:xfrm rot="20893052">
            <a:off x="2457908" y="2983738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</a:rPr>
              <a:t>«c</a:t>
            </a:r>
          </a:p>
        </p:txBody>
      </p:sp>
      <p:sp>
        <p:nvSpPr>
          <p:cNvPr id="21" name="TextBox 20"/>
          <p:cNvSpPr txBox="1"/>
          <p:nvPr/>
        </p:nvSpPr>
        <p:spPr>
          <a:xfrm rot="1115207">
            <a:off x="5190159" y="3843666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92D050"/>
                </a:solidFill>
                <a:latin typeface=".VnAvant" panose="020B7200000000000000" pitchFamily="34" charset="0"/>
              </a:rPr>
              <a:t>oc</a:t>
            </a:r>
            <a:endParaRPr lang="en-US" sz="3200" b="1" dirty="0">
              <a:solidFill>
                <a:srgbClr val="92D05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744021">
            <a:off x="7748363" y="3587500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FF00"/>
                </a:solidFill>
                <a:latin typeface=".VnAvant" panose="020B7200000000000000" pitchFamily="34" charset="0"/>
              </a:rPr>
              <a:t>¨c</a:t>
            </a:r>
          </a:p>
        </p:txBody>
      </p:sp>
      <p:sp>
        <p:nvSpPr>
          <p:cNvPr id="23" name="TextBox 22"/>
          <p:cNvSpPr txBox="1"/>
          <p:nvPr/>
        </p:nvSpPr>
        <p:spPr>
          <a:xfrm rot="20552093">
            <a:off x="6929432" y="3813385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3399"/>
                </a:solidFill>
                <a:latin typeface=".VnAvant" panose="020B7200000000000000" pitchFamily="34" charset="0"/>
              </a:rPr>
              <a:t>uc</a:t>
            </a:r>
            <a:endParaRPr lang="en-US" sz="3200" b="1" dirty="0">
              <a:solidFill>
                <a:srgbClr val="FF3399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097761">
            <a:off x="4201970" y="1760349"/>
            <a:ext cx="79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1025103">
            <a:off x="1579618" y="3111237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.VnAvant" panose="020B7200000000000000" pitchFamily="34" charset="0"/>
              </a:rPr>
              <a:t>«t</a:t>
            </a:r>
          </a:p>
        </p:txBody>
      </p:sp>
      <p:sp>
        <p:nvSpPr>
          <p:cNvPr id="26" name="TextBox 25"/>
          <p:cNvSpPr txBox="1"/>
          <p:nvPr/>
        </p:nvSpPr>
        <p:spPr>
          <a:xfrm rot="1742971">
            <a:off x="2228044" y="5173051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.VnAvant" panose="020B7200000000000000" pitchFamily="34" charset="0"/>
              </a:rPr>
              <a:t>¨t</a:t>
            </a:r>
          </a:p>
        </p:txBody>
      </p:sp>
      <p:sp>
        <p:nvSpPr>
          <p:cNvPr id="28" name="TextBox 27"/>
          <p:cNvSpPr txBox="1"/>
          <p:nvPr/>
        </p:nvSpPr>
        <p:spPr>
          <a:xfrm rot="20861509">
            <a:off x="4110418" y="5406738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.VnAvant" panose="020B7200000000000000" pitchFamily="34" charset="0"/>
              </a:rPr>
              <a:t>ac</a:t>
            </a:r>
          </a:p>
        </p:txBody>
      </p:sp>
      <p:sp>
        <p:nvSpPr>
          <p:cNvPr id="29" name="TextBox 28"/>
          <p:cNvSpPr txBox="1"/>
          <p:nvPr/>
        </p:nvSpPr>
        <p:spPr>
          <a:xfrm rot="20156552">
            <a:off x="8561998" y="5275896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99"/>
                </a:solidFill>
                <a:latin typeface=".VnAvant" panose="020B7200000000000000" pitchFamily="34" charset="0"/>
              </a:rPr>
              <a:t>¬t</a:t>
            </a:r>
          </a:p>
        </p:txBody>
      </p:sp>
      <p:sp>
        <p:nvSpPr>
          <p:cNvPr id="30" name="TextBox 29"/>
          <p:cNvSpPr txBox="1"/>
          <p:nvPr/>
        </p:nvSpPr>
        <p:spPr>
          <a:xfrm rot="20816966">
            <a:off x="9541372" y="3826447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99CC00"/>
                </a:solidFill>
                <a:latin typeface=".VnAvant" panose="020B7200000000000000" pitchFamily="34" charset="0"/>
              </a:rPr>
              <a:t>ot</a:t>
            </a:r>
            <a:endParaRPr lang="en-US" sz="3200" b="1" dirty="0">
              <a:solidFill>
                <a:srgbClr val="99CC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121720">
            <a:off x="5728897" y="5342549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637C9"/>
                </a:solidFill>
                <a:latin typeface=".VnAvant" panose="020B7200000000000000" pitchFamily="34" charset="0"/>
              </a:rPr>
              <a:t>©c</a:t>
            </a:r>
          </a:p>
        </p:txBody>
      </p:sp>
      <p:sp>
        <p:nvSpPr>
          <p:cNvPr id="32" name="Cloud 31"/>
          <p:cNvSpPr/>
          <p:nvPr/>
        </p:nvSpPr>
        <p:spPr>
          <a:xfrm>
            <a:off x="-10258" y="-7835"/>
            <a:ext cx="2939121" cy="84452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21337215">
            <a:off x="54911" y="108275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.VnAvant" panose="020B7200000000000000" pitchFamily="34" charset="0"/>
              </a:rPr>
              <a:t>LuyÖn</a:t>
            </a:r>
            <a:r>
              <a:rPr lang="en-US" sz="2400" dirty="0">
                <a:latin typeface=".VnAvant" panose="020B7200000000000000" pitchFamily="34" charset="0"/>
              </a:rPr>
              <a:t> ®</a:t>
            </a:r>
            <a:r>
              <a:rPr lang="en-US" sz="2400" dirty="0" err="1">
                <a:latin typeface=".VnAvant" panose="020B7200000000000000" pitchFamily="34" charset="0"/>
              </a:rPr>
              <a:t>äc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tõ</a:t>
            </a:r>
            <a:r>
              <a:rPr lang="en-US" sz="2400" dirty="0">
                <a:latin typeface=".VnAvant" panose="020B7200000000000000" pitchFamily="34" charset="0"/>
              </a:rPr>
              <a:t> ng÷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309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6" y="1476668"/>
            <a:ext cx="10463350" cy="434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latin typeface=".VnAvant" panose="020B7200000000000000" pitchFamily="34" charset="0"/>
              </a:rPr>
              <a:t>    Gµ </a:t>
            </a:r>
            <a:r>
              <a:rPr lang="en-US" sz="3600" dirty="0" err="1">
                <a:latin typeface=".VnAvant" panose="020B7200000000000000" pitchFamily="34" charset="0"/>
              </a:rPr>
              <a:t>mÑ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dÉn</a:t>
            </a:r>
            <a:r>
              <a:rPr lang="en-US" sz="3600" dirty="0">
                <a:latin typeface=".VnAvant" panose="020B7200000000000000" pitchFamily="34" charset="0"/>
              </a:rPr>
              <a:t> ®µn gµ con ®</a:t>
            </a:r>
            <a:r>
              <a:rPr lang="en-US" sz="3600" dirty="0" err="1">
                <a:latin typeface=".VnAvant" panose="020B7200000000000000" pitchFamily="34" charset="0"/>
              </a:rPr>
              <a:t>i</a:t>
            </a:r>
            <a:r>
              <a:rPr lang="en-US" sz="3600" dirty="0">
                <a:latin typeface=".VnAvant" panose="020B7200000000000000" pitchFamily="34" charset="0"/>
              </a:rPr>
              <a:t> ¨n. </a:t>
            </a:r>
            <a:r>
              <a:rPr lang="en-US" sz="3600" dirty="0" err="1">
                <a:latin typeface=".VnAvant" panose="020B7200000000000000" pitchFamily="34" charset="0"/>
              </a:rPr>
              <a:t>Chèc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chèc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t×m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thÊy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måi</a:t>
            </a:r>
            <a:r>
              <a:rPr lang="en-US" sz="3600" dirty="0">
                <a:latin typeface=".VnAvant" panose="020B7200000000000000" pitchFamily="34" charset="0"/>
              </a:rPr>
              <a:t>, gµ </a:t>
            </a:r>
            <a:r>
              <a:rPr lang="en-US" sz="3600" dirty="0" err="1">
                <a:latin typeface=".VnAvant" panose="020B7200000000000000" pitchFamily="34" charset="0"/>
              </a:rPr>
              <a:t>mÑ</a:t>
            </a:r>
            <a:r>
              <a:rPr lang="en-US" sz="3600" dirty="0">
                <a:latin typeface=".VnAvant" panose="020B7200000000000000" pitchFamily="34" charset="0"/>
              </a:rPr>
              <a:t> “</a:t>
            </a:r>
            <a:r>
              <a:rPr lang="en-US" sz="3600" dirty="0" err="1">
                <a:latin typeface=".VnAvant" panose="020B7200000000000000" pitchFamily="34" charset="0"/>
              </a:rPr>
              <a:t>tôc</a:t>
            </a:r>
            <a:r>
              <a:rPr lang="en-US" sz="3600" dirty="0">
                <a:latin typeface=".VnAvant" panose="020B7200000000000000" pitchFamily="34" charset="0"/>
              </a:rPr>
              <a:t>…</a:t>
            </a:r>
            <a:r>
              <a:rPr lang="en-US" sz="3600" dirty="0" err="1">
                <a:latin typeface=".VnAvant" panose="020B7200000000000000" pitchFamily="34" charset="0"/>
              </a:rPr>
              <a:t>tôc</a:t>
            </a:r>
            <a:r>
              <a:rPr lang="en-US" sz="3600" dirty="0">
                <a:latin typeface=".VnAvant" panose="020B7200000000000000" pitchFamily="34" charset="0"/>
              </a:rPr>
              <a:t>…” </a:t>
            </a:r>
            <a:r>
              <a:rPr lang="en-US" sz="3600" dirty="0" err="1">
                <a:latin typeface=".VnAvant" panose="020B7200000000000000" pitchFamily="34" charset="0"/>
              </a:rPr>
              <a:t>gäi</a:t>
            </a:r>
            <a:r>
              <a:rPr lang="en-US" sz="3600" dirty="0">
                <a:latin typeface=".VnAvant" panose="020B7200000000000000" pitchFamily="34" charset="0"/>
              </a:rPr>
              <a:t> con. §µn gµ con ch¹y l¹i, </a:t>
            </a:r>
            <a:r>
              <a:rPr lang="en-US" sz="3600" dirty="0" err="1">
                <a:latin typeface=".VnAvant" panose="020B7200000000000000" pitchFamily="34" charset="0"/>
              </a:rPr>
              <a:t>chen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chóc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nhau</a:t>
            </a:r>
            <a:r>
              <a:rPr lang="en-US" sz="3600" dirty="0">
                <a:latin typeface=".VnAvant" panose="020B7200000000000000" pitchFamily="34" charset="0"/>
              </a:rPr>
              <a:t> ¨n </a:t>
            </a:r>
            <a:r>
              <a:rPr lang="en-US" sz="3600" dirty="0" err="1">
                <a:latin typeface=".VnAvant" panose="020B7200000000000000" pitchFamily="34" charset="0"/>
              </a:rPr>
              <a:t>råi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róc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vµo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bªn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mÑ</a:t>
            </a:r>
            <a:r>
              <a:rPr lang="en-US" sz="3600" dirty="0">
                <a:latin typeface=".VnAvant" panose="020B7200000000000000" pitchFamily="34" charset="0"/>
              </a:rPr>
              <a:t>. Gµ </a:t>
            </a:r>
            <a:r>
              <a:rPr lang="en-US" sz="3600" dirty="0" err="1">
                <a:latin typeface=".VnAvant" panose="020B7200000000000000" pitchFamily="34" charset="0"/>
              </a:rPr>
              <a:t>mÑ</a:t>
            </a:r>
            <a:r>
              <a:rPr lang="en-US" sz="3600" dirty="0">
                <a:latin typeface=".VnAvant" panose="020B7200000000000000" pitchFamily="34" charset="0"/>
              </a:rPr>
              <a:t> ñ </a:t>
            </a:r>
            <a:r>
              <a:rPr lang="en-US" sz="3600" dirty="0" err="1">
                <a:latin typeface=".VnAvant" panose="020B7200000000000000" pitchFamily="34" charset="0"/>
              </a:rPr>
              <a:t>Êm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c¸c</a:t>
            </a:r>
            <a:r>
              <a:rPr lang="en-US" sz="3600" dirty="0">
                <a:latin typeface=".VnAvant" panose="020B7200000000000000" pitchFamily="34" charset="0"/>
              </a:rPr>
              <a:t> con.</a:t>
            </a:r>
          </a:p>
        </p:txBody>
      </p:sp>
      <p:sp>
        <p:nvSpPr>
          <p:cNvPr id="3" name="Cloud 2"/>
          <p:cNvSpPr/>
          <p:nvPr/>
        </p:nvSpPr>
        <p:spPr>
          <a:xfrm>
            <a:off x="-10258" y="-7836"/>
            <a:ext cx="3667858" cy="1287995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1413676">
            <a:off x="166805" y="278092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.VnAvant" panose="020B7200000000000000" pitchFamily="34" charset="0"/>
              </a:rPr>
              <a:t>LuyÖn</a:t>
            </a:r>
            <a:r>
              <a:rPr lang="en-US" sz="2400" dirty="0">
                <a:latin typeface=".VnAvant" panose="020B7200000000000000" pitchFamily="34" charset="0"/>
              </a:rPr>
              <a:t> ®</a:t>
            </a:r>
            <a:r>
              <a:rPr lang="en-US" sz="2400" dirty="0" err="1">
                <a:latin typeface=".VnAvant" panose="020B7200000000000000" pitchFamily="34" charset="0"/>
              </a:rPr>
              <a:t>äc</a:t>
            </a:r>
            <a:r>
              <a:rPr lang="en-US" sz="2400" dirty="0">
                <a:latin typeface=".VnAvant" panose="020B7200000000000000" pitchFamily="34" charset="0"/>
              </a:rPr>
              <a:t> ®o¹n </a:t>
            </a:r>
            <a:r>
              <a:rPr lang="en-US" sz="2400" dirty="0" err="1">
                <a:latin typeface=".VnAvant" panose="020B7200000000000000" pitchFamily="34" charset="0"/>
              </a:rPr>
              <a:t>v¨n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2411" y="1869280"/>
            <a:ext cx="6949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Gµ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mÑ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dÉn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®µn gµ con ®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¨n.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9896" y="4062201"/>
            <a:ext cx="10463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§µn gµ con ch¹y l¹i,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chen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chóc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nhau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¨n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råi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896" y="5154875"/>
            <a:ext cx="3940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róc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vµo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bªn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mÑ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4124" y="4780719"/>
            <a:ext cx="6240811" cy="1024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00FF00"/>
                </a:solidFill>
                <a:latin typeface=".VnAvant" panose="020B7200000000000000" pitchFamily="34" charset="0"/>
              </a:rPr>
              <a:t>Gµ </a:t>
            </a:r>
            <a:r>
              <a:rPr lang="en-US" sz="3600" dirty="0" err="1">
                <a:solidFill>
                  <a:srgbClr val="00FF00"/>
                </a:solidFill>
                <a:latin typeface=".VnAvant" panose="020B7200000000000000" pitchFamily="34" charset="0"/>
              </a:rPr>
              <a:t>mÑ</a:t>
            </a:r>
            <a:r>
              <a:rPr lang="en-US" sz="3600" dirty="0">
                <a:solidFill>
                  <a:srgbClr val="00FF00"/>
                </a:solidFill>
                <a:latin typeface=".VnAvant" panose="020B7200000000000000" pitchFamily="34" charset="0"/>
              </a:rPr>
              <a:t> ñ </a:t>
            </a:r>
            <a:r>
              <a:rPr lang="en-US" sz="3600" dirty="0" err="1">
                <a:solidFill>
                  <a:srgbClr val="00FF00"/>
                </a:solidFill>
                <a:latin typeface=".VnAvant" panose="020B7200000000000000" pitchFamily="34" charset="0"/>
              </a:rPr>
              <a:t>Êm</a:t>
            </a:r>
            <a:r>
              <a:rPr lang="en-US" sz="3600" dirty="0">
                <a:solidFill>
                  <a:srgbClr val="00FF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FF00"/>
                </a:solidFill>
                <a:latin typeface=".VnAvant" panose="020B7200000000000000" pitchFamily="34" charset="0"/>
              </a:rPr>
              <a:t>cho</a:t>
            </a:r>
            <a:r>
              <a:rPr lang="en-US" sz="3600" dirty="0">
                <a:solidFill>
                  <a:srgbClr val="00FF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FF00"/>
                </a:solidFill>
                <a:latin typeface=".VnAvant" panose="020B7200000000000000" pitchFamily="34" charset="0"/>
              </a:rPr>
              <a:t>c¸c</a:t>
            </a:r>
            <a:r>
              <a:rPr lang="en-US" sz="3600" dirty="0">
                <a:solidFill>
                  <a:srgbClr val="00FF00"/>
                </a:solidFill>
                <a:latin typeface=".VnAvant" panose="020B7200000000000000" pitchFamily="34" charset="0"/>
              </a:rPr>
              <a:t> con.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87221" y="1476668"/>
            <a:ext cx="2880917" cy="1024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Chèc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chèc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9896" y="2587798"/>
            <a:ext cx="9504525" cy="102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t×m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thÊy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måi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, gµ </a:t>
            </a: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mÑ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 “</a:t>
            </a: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tôc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…</a:t>
            </a: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tôc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…” </a:t>
            </a: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gäi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 con.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515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  <p:extLst>
    <p:ext uri="{3A86A75C-4F4B-4683-9AE1-C65F6400EC91}">
      <p14:laserTraceLst xmlns:p14="http://schemas.microsoft.com/office/powerpoint/2010/main">
        <p14:tracePtLst>
          <p14:tracePt t="13309" x="520700" y="2474913"/>
          <p14:tracePt t="13363" x="620713" y="2465388"/>
          <p14:tracePt t="13414" x="739775" y="2447925"/>
          <p14:tracePt t="13472" x="757238" y="2447925"/>
          <p14:tracePt t="13581" x="749300" y="2465388"/>
          <p14:tracePt t="13639" x="739775" y="2474913"/>
          <p14:tracePt t="13754" x="730250" y="2474913"/>
          <p14:tracePt t="13811" x="977900" y="2419350"/>
          <p14:tracePt t="13869" x="1277938" y="2392363"/>
          <p14:tracePt t="13930" x="2338388" y="2484438"/>
          <p14:tracePt t="13934" x="2365375" y="2501900"/>
          <p14:tracePt t="13992" x="2859088" y="2693988"/>
          <p14:tracePt t="14042" x="3022600" y="2693988"/>
          <p14:tracePt t="14100" x="3224213" y="2693988"/>
          <p14:tracePt t="14159" x="3616325" y="2830513"/>
          <p14:tracePt t="14216" x="3789363" y="2940050"/>
          <p14:tracePt t="14278" x="3808413" y="3022600"/>
          <p14:tracePt t="14338" x="3862388" y="3241675"/>
          <p14:tracePt t="14397" x="3881438" y="3305175"/>
          <p14:tracePt t="14452" x="3881438" y="3324225"/>
          <p14:tracePt t="14515" x="3708400" y="3387725"/>
          <p14:tracePt t="14575" x="3479800" y="3479800"/>
          <p14:tracePt t="14632" x="3387725" y="3524250"/>
          <p14:tracePt t="14743" x="3379788" y="3524250"/>
          <p14:tracePt t="15086" x="3562350" y="3524250"/>
          <p14:tracePt t="15142" x="3725863" y="3524250"/>
          <p14:tracePt t="15192" x="3781425" y="3516313"/>
          <p14:tracePt t="15247" x="4073525" y="3524250"/>
          <p14:tracePt t="15301" x="4100513" y="3533775"/>
          <p14:tracePt t="15360" x="4110038" y="3533775"/>
          <p14:tracePt t="15418" x="4137025" y="3533775"/>
          <p14:tracePt t="15480" x="4383088" y="3533775"/>
          <p14:tracePt t="15486" x="4411663" y="3533775"/>
          <p14:tracePt t="15538" x="4557713" y="3533775"/>
          <p14:tracePt t="15594" x="4584700" y="3533775"/>
          <p14:tracePt t="15644" x="4657725" y="3533775"/>
          <p14:tracePt t="15701" x="4932363" y="3552825"/>
          <p14:tracePt t="15702" x="4959350" y="3552825"/>
          <p14:tracePt t="15760" x="5195888" y="3589338"/>
          <p14:tracePt t="15821" x="5341938" y="3616325"/>
          <p14:tracePt t="15880" x="5597525" y="3643313"/>
          <p14:tracePt t="15945" x="5835650" y="3662363"/>
          <p14:tracePt t="16003" x="5972175" y="3670300"/>
          <p14:tracePt t="16061" x="6081713" y="3689350"/>
          <p14:tracePt t="16067" x="6091238" y="3689350"/>
          <p14:tracePt t="16124" x="6300788" y="3689350"/>
          <p14:tracePt t="16130" x="6329363" y="3689350"/>
          <p14:tracePt t="16184" x="6429375" y="3689350"/>
          <p14:tracePt t="16237" x="6575425" y="3689350"/>
          <p14:tracePt t="16293" x="6648450" y="3689350"/>
          <p14:tracePt t="16353" x="6704013" y="3689350"/>
          <p14:tracePt t="16355" x="6711950" y="3689350"/>
          <p14:tracePt t="16412" x="6794500" y="3689350"/>
          <p14:tracePt t="16470" x="6867525" y="3689350"/>
          <p14:tracePt t="16533" x="7023100" y="3689350"/>
          <p14:tracePt t="16593" x="7069138" y="3689350"/>
          <p14:tracePt t="16654" x="7205663" y="3689350"/>
          <p14:tracePt t="16718" x="7497763" y="3689350"/>
          <p14:tracePt t="16774" x="7680325" y="3689350"/>
          <p14:tracePt t="16828" x="8008938" y="3652838"/>
          <p14:tracePt t="16879" x="8648700" y="3616325"/>
          <p14:tracePt t="16880" x="8685213" y="3606800"/>
          <p14:tracePt t="16941" x="8748713" y="3606800"/>
          <p14:tracePt t="17004" x="8767763" y="3606800"/>
          <p14:tracePt t="17010" x="8785225" y="3606800"/>
          <p14:tracePt t="17064" x="8950325" y="3606800"/>
          <p14:tracePt t="17128" x="9471025" y="3606800"/>
          <p14:tracePt t="17185" x="9498013" y="3606800"/>
          <p14:tracePt t="17246" x="9551988" y="3606800"/>
          <p14:tracePt t="17306" x="9690100" y="3597275"/>
          <p14:tracePt t="17363" x="9734550" y="3589338"/>
          <p14:tracePt t="17421" x="9744075" y="3589338"/>
          <p14:tracePt t="17479" x="9763125" y="3589338"/>
          <p14:tracePt t="17533" x="9780588" y="3589338"/>
          <p14:tracePt t="17758" x="9799638" y="3579813"/>
          <p14:tracePt t="17813" x="9799638" y="3570288"/>
          <p14:tracePt t="17874" x="9634538" y="3543300"/>
          <p14:tracePt t="17875" x="9588500" y="3543300"/>
          <p14:tracePt t="17933" x="8539163" y="3743325"/>
          <p14:tracePt t="18000" x="6894513" y="4210050"/>
          <p14:tracePt t="18001" x="6813550" y="4246563"/>
          <p14:tracePt t="18061" x="5105400" y="4748213"/>
          <p14:tracePt t="18120" x="3013075" y="5214938"/>
          <p14:tracePt t="18127" x="2786063" y="5278438"/>
          <p14:tracePt t="18186" x="1817688" y="5368925"/>
          <p14:tracePt t="18192" x="1771650" y="5368925"/>
          <p14:tracePt t="18247" x="1250950" y="5360988"/>
          <p14:tracePt t="18294" x="1150938" y="5314950"/>
          <p14:tracePt t="18347" x="1077913" y="5241925"/>
          <p14:tracePt t="18410" x="1068388" y="5149850"/>
          <p14:tracePt t="18470" x="1370013" y="5013325"/>
          <p14:tracePt t="18475" x="1443038" y="4995863"/>
          <p14:tracePt t="18531" x="2000250" y="4884738"/>
          <p14:tracePt t="18589" x="2182813" y="4884738"/>
          <p14:tracePt t="18646" x="2355850" y="4884738"/>
          <p14:tracePt t="18701" x="2511425" y="4884738"/>
          <p14:tracePt t="18761" x="2647950" y="4884738"/>
          <p14:tracePt t="18825" x="2767013" y="4884738"/>
          <p14:tracePt t="18882" x="2849563" y="4884738"/>
          <p14:tracePt t="18942" x="2959100" y="4884738"/>
          <p14:tracePt t="19000" x="3314700" y="4857750"/>
          <p14:tracePt t="19056" x="3671888" y="4811713"/>
          <p14:tracePt t="19058" x="3689350" y="4811713"/>
          <p14:tracePt t="19114" x="3708400" y="4803775"/>
          <p14:tracePt t="19173" x="3854450" y="4794250"/>
          <p14:tracePt t="19175" x="3871913" y="4794250"/>
          <p14:tracePt t="19227" x="4237038" y="4757738"/>
          <p14:tracePt t="19285" x="4419600" y="4738688"/>
          <p14:tracePt t="19340" x="4438650" y="4738688"/>
          <p14:tracePt t="19341" x="4448175" y="4738688"/>
          <p14:tracePt t="19401" x="4484688" y="4738688"/>
          <p14:tracePt t="19461" x="4492625" y="4738688"/>
          <p14:tracePt t="19532" x="4621213" y="4730750"/>
          <p14:tracePt t="19598" x="4813300" y="4711700"/>
          <p14:tracePt t="19657" x="4922838" y="4711700"/>
          <p14:tracePt t="19658" x="4932363" y="4711700"/>
          <p14:tracePt t="19718" x="5141913" y="4711700"/>
          <p14:tracePt t="19722" x="5151438" y="4711700"/>
          <p14:tracePt t="19777" x="5187950" y="4711700"/>
          <p14:tracePt t="19835" x="5195888" y="4702175"/>
          <p14:tracePt t="20135" x="5241925" y="4702175"/>
          <p14:tracePt t="20193" x="5753100" y="4694238"/>
          <p14:tracePt t="20253" x="5872163" y="4694238"/>
          <p14:tracePt t="20311" x="6054725" y="4665663"/>
          <p14:tracePt t="20315" x="6073775" y="4657725"/>
          <p14:tracePt t="20372" x="6127750" y="4657725"/>
          <p14:tracePt t="20432" x="6219825" y="4629150"/>
          <p14:tracePt t="20496" x="6594475" y="4584700"/>
          <p14:tracePt t="20501" x="6621463" y="4575175"/>
          <p14:tracePt t="20559" x="7050088" y="4511675"/>
          <p14:tracePt t="20620" x="7361238" y="4475163"/>
          <p14:tracePt t="20680" x="7643813" y="4475163"/>
          <p14:tracePt t="20683" x="7670800" y="4475163"/>
          <p14:tracePt t="20739" x="7889875" y="4465638"/>
          <p14:tracePt t="20798" x="8247063" y="4465638"/>
          <p14:tracePt t="20852" x="8502650" y="4475163"/>
          <p14:tracePt t="20911" x="8648700" y="4502150"/>
          <p14:tracePt t="20970" x="8858250" y="4502150"/>
          <p14:tracePt t="20971" x="8877300" y="4502150"/>
          <p14:tracePt t="21033" x="9123363" y="4584700"/>
          <p14:tracePt t="21034" x="9159875" y="4592638"/>
          <p14:tracePt t="21090" x="9634538" y="4684713"/>
          <p14:tracePt t="21150" x="9734550" y="4694238"/>
          <p14:tracePt t="21207" x="9753600" y="4694238"/>
          <p14:tracePt t="21267" x="9763125" y="4694238"/>
          <p14:tracePt t="21329" x="9926638" y="4694238"/>
          <p14:tracePt t="21385" x="9936163" y="4694238"/>
          <p14:tracePt t="21387" x="9955213" y="4684713"/>
          <p14:tracePt t="21445" x="10091738" y="4648200"/>
          <p14:tracePt t="21501" x="10264775" y="4621213"/>
          <p14:tracePt t="21559" x="10310813" y="4621213"/>
          <p14:tracePt t="21560" x="10328275" y="4621213"/>
          <p14:tracePt t="21617" x="10483850" y="4621213"/>
          <p14:tracePt t="21674" x="10502900" y="4611688"/>
          <p14:tracePt t="21731" x="10529888" y="4584700"/>
          <p14:tracePt t="21784" x="10529888" y="4565650"/>
          <p14:tracePt t="21898" x="10539413" y="4556125"/>
          <p14:tracePt t="21955" x="10666413" y="4556125"/>
          <p14:tracePt t="21957" x="10685463" y="4556125"/>
          <p14:tracePt t="22017" x="10748963" y="4556125"/>
          <p14:tracePt t="22185" x="10739438" y="4565650"/>
          <p14:tracePt t="22191" x="10712450" y="4575175"/>
          <p14:tracePt t="22192" x="10685463" y="4592638"/>
          <p14:tracePt t="22253" x="9945688" y="4821238"/>
          <p14:tracePt t="22258" x="9899650" y="4830763"/>
          <p14:tracePt t="22314" x="9113838" y="4986338"/>
          <p14:tracePt t="22378" x="6767513" y="5551488"/>
          <p14:tracePt t="22379" x="6638925" y="5580063"/>
          <p14:tracePt t="22436" x="4594225" y="6210300"/>
          <p14:tracePt t="22442" x="4429125" y="6237288"/>
          <p14:tracePt t="22443" x="4237038" y="6283325"/>
          <p14:tracePt t="22496" x="2155825" y="6583363"/>
          <p14:tracePt t="22559" x="538163" y="6638925"/>
          <p14:tracePt t="22619" x="447675" y="6592888"/>
          <p14:tracePt t="22679" x="384175" y="6519863"/>
          <p14:tracePt t="22681" x="374650" y="6519863"/>
          <p14:tracePt t="22741" x="301625" y="6383338"/>
          <p14:tracePt t="22805" x="365125" y="6227763"/>
          <p14:tracePt t="22860" x="1022350" y="6218238"/>
          <p14:tracePt t="22865" x="1095375" y="6218238"/>
          <p14:tracePt t="22919" x="1543050" y="6210300"/>
          <p14:tracePt t="23040" x="1708150" y="6173788"/>
          <p14:tracePt t="23101" x="2119313" y="6118225"/>
          <p14:tracePt t="23162" x="2392363" y="6072188"/>
          <p14:tracePt t="23211" x="2740025" y="5999163"/>
          <p14:tracePt t="23266" x="3360738" y="5908675"/>
          <p14:tracePt t="23331" x="3589338" y="5899150"/>
          <p14:tracePt t="23335" x="3606800" y="5899150"/>
          <p14:tracePt t="23386" x="3762375" y="5872163"/>
          <p14:tracePt t="23496" x="3789363" y="5872163"/>
          <p14:tracePt t="23555" x="3944938" y="5872163"/>
          <p14:tracePt t="23560" x="3954463" y="5872163"/>
          <p14:tracePt t="23613" x="4064000" y="5872163"/>
          <p14:tracePt t="23666" x="4192588" y="5889625"/>
          <p14:tracePt t="23723" x="4219575" y="5889625"/>
          <p14:tracePt t="23833" x="4229100" y="5899150"/>
          <p14:tracePt t="23949" x="4256088" y="5945188"/>
          <p14:tracePt t="24006" x="4246563" y="5991225"/>
          <p14:tracePt t="24064" x="4246563" y="6018213"/>
          <p14:tracePt t="24127" x="4484688" y="6035675"/>
          <p14:tracePt t="24175" x="4757738" y="5962650"/>
          <p14:tracePt t="24228" x="4976813" y="5899150"/>
          <p14:tracePt t="24397" x="4986338" y="5889625"/>
          <p14:tracePt t="24572" x="5434013" y="5872163"/>
          <p14:tracePt t="24621" x="5881688" y="5816600"/>
          <p14:tracePt t="24622" x="5899150" y="5816600"/>
          <p14:tracePt t="24676" x="6000750" y="5799138"/>
          <p14:tracePt t="24733" x="6110288" y="5799138"/>
          <p14:tracePt t="24796" x="6657975" y="5670550"/>
          <p14:tracePt t="24851" x="6940550" y="5624513"/>
          <p14:tracePt t="24857" x="6967538" y="5616575"/>
          <p14:tracePt t="24913" x="7589838" y="5570538"/>
          <p14:tracePt t="24980" x="8283575" y="5624513"/>
          <p14:tracePt t="25034" x="8310563" y="5726113"/>
          <p14:tracePt t="25085" x="8310563" y="5826125"/>
          <p14:tracePt t="25145" x="8310563" y="5972175"/>
          <p14:tracePt t="25202" x="8310563" y="6027738"/>
          <p14:tracePt t="25261" x="8310563" y="6045200"/>
          <p14:tracePt t="25263" x="8310563" y="6054725"/>
          <p14:tracePt t="25271" x="8320088" y="6054725"/>
          <p14:tracePt t="25273" x="8356600" y="6054725"/>
          <p14:tracePt t="25335" x="8520113" y="6054725"/>
          <p14:tracePt t="25390" x="8712200" y="5981700"/>
          <p14:tracePt t="25444" x="8885238" y="5881688"/>
          <p14:tracePt t="25500" x="8986838" y="5853113"/>
          <p14:tracePt t="25560" x="9278938" y="5734050"/>
          <p14:tracePt t="25564" x="9288463" y="5726113"/>
          <p14:tracePt t="25610" x="9342438" y="5707063"/>
          <p14:tracePt t="25671" x="9378950" y="5707063"/>
          <p14:tracePt t="25729" x="9471025" y="5707063"/>
          <p14:tracePt t="25783" x="9515475" y="5707063"/>
          <p14:tracePt t="25840" x="9653588" y="5707063"/>
          <p14:tracePt t="25899" x="9853613" y="5707063"/>
          <p14:tracePt t="25963" x="9955213" y="5697538"/>
          <p14:tracePt t="26025" x="10145713" y="5697538"/>
          <p14:tracePt t="26027" x="10155238" y="5697538"/>
          <p14:tracePt t="26083" x="10301288" y="5670550"/>
          <p14:tracePt t="26084" x="10320338" y="5670550"/>
          <p14:tracePt t="26092" x="10337800" y="5670550"/>
          <p14:tracePt t="26150" x="10429875" y="5661025"/>
          <p14:tracePt t="26203" x="10474325" y="5653088"/>
          <p14:tracePt t="26253" x="10629900" y="5634038"/>
          <p14:tracePt t="26312" x="10785475" y="5607050"/>
          <p14:tracePt t="26370" x="10795000" y="5607050"/>
          <p14:tracePt t="28011" x="10804525" y="5607050"/>
          <p14:tracePt t="28702" x="10804525" y="5588000"/>
          <p14:tracePt t="36826" x="10785475" y="5580063"/>
          <p14:tracePt t="36992" x="10775950" y="5561013"/>
          <p14:tracePt t="37035" x="10758488" y="5543550"/>
          <p14:tracePt t="37192" x="10739438" y="5507038"/>
          <p14:tracePt t="37251" x="10666413" y="5332413"/>
          <p14:tracePt t="37311" x="10566400" y="5186363"/>
          <p14:tracePt t="37370" x="9826625" y="5032375"/>
          <p14:tracePt t="37430" x="9315450" y="4894263"/>
          <p14:tracePt t="37482" x="8602663" y="4738688"/>
          <p14:tracePt t="37488" x="8520113" y="4721225"/>
          <p14:tracePt t="37537" x="8356600" y="4657725"/>
          <p14:tracePt t="37589" x="7845425" y="4611688"/>
          <p14:tracePt t="37643" x="7142163" y="4556125"/>
          <p14:tracePt t="37703" x="6867525" y="4492625"/>
          <p14:tracePt t="37767" x="6446838" y="4446588"/>
          <p14:tracePt t="37829" x="5781675" y="4292600"/>
          <p14:tracePt t="37889" x="5626100" y="4017963"/>
          <p14:tracePt t="37940" x="5570538" y="3816350"/>
          <p14:tracePt t="37999" x="5553075" y="3762375"/>
          <p14:tracePt t="38060" x="5553075" y="3771900"/>
          <p14:tracePt t="38120" x="5561013" y="3816350"/>
          <p14:tracePt t="38171" x="5580063" y="3816350"/>
          <p14:tracePt t="38277" x="5580063" y="3798888"/>
          <p14:tracePt t="38332" x="5580063" y="3789363"/>
          <p14:tracePt t="38390" x="5580063" y="3779838"/>
          <p14:tracePt t="38445" x="5616575" y="3735388"/>
          <p14:tracePt t="38500" x="5708650" y="3579813"/>
          <p14:tracePt t="38557" x="5716588" y="3570288"/>
          <p14:tracePt t="38782" x="5753100" y="3560763"/>
          <p14:tracePt t="38841" x="6000750" y="3543300"/>
          <p14:tracePt t="38843" x="6027738" y="3524250"/>
          <p14:tracePt t="38901" x="6264275" y="3497263"/>
          <p14:tracePt t="38962" x="6300788" y="3487738"/>
          <p14:tracePt t="39138" x="6310313" y="3479800"/>
          <p14:tracePt t="39413" x="6319838" y="3470275"/>
          <p14:tracePt t="39478" x="6804025" y="3470275"/>
          <p14:tracePt t="39540" x="6904038" y="3470275"/>
          <p14:tracePt t="39595" x="6923088" y="3470275"/>
          <p14:tracePt t="39759" x="6931025" y="3470275"/>
          <p14:tracePt t="39820" x="7324725" y="3470275"/>
          <p14:tracePt t="39882" x="7653338" y="3470275"/>
          <p14:tracePt t="39937" x="7662863" y="3470275"/>
          <p14:tracePt t="40274" x="7653338" y="3470275"/>
          <p14:tracePt t="40331" x="7288213" y="3633788"/>
          <p14:tracePt t="40340" x="7123113" y="3698875"/>
          <p14:tracePt t="40341" x="7040563" y="3725863"/>
          <p14:tracePt t="40400" x="6227763" y="4117975"/>
          <p14:tracePt t="40401" x="6183313" y="4154488"/>
          <p14:tracePt t="40461" x="5232400" y="4684713"/>
          <p14:tracePt t="40525" x="3616325" y="5470525"/>
          <p14:tracePt t="40585" x="2530475" y="5991225"/>
          <p14:tracePt t="40643" x="1525588" y="6254750"/>
          <p14:tracePt t="40705" x="822325" y="6429375"/>
          <p14:tracePt t="40765" x="739775" y="6173788"/>
          <p14:tracePt t="40771" x="739775" y="6145213"/>
          <p14:tracePt t="40831" x="730250" y="5881688"/>
          <p14:tracePt t="40893" x="720725" y="5862638"/>
          <p14:tracePt t="40952" x="703263" y="5862638"/>
          <p14:tracePt t="41008" x="684213" y="5862638"/>
          <p14:tracePt t="41346" x="749300" y="5862638"/>
          <p14:tracePt t="41411" x="1168400" y="5753100"/>
          <p14:tracePt t="41413" x="1187450" y="5753100"/>
          <p14:tracePt t="41472" x="1460500" y="5653088"/>
          <p14:tracePt t="41580" x="1470025" y="5653088"/>
          <p14:tracePt t="41632" x="1497013" y="5653088"/>
          <p14:tracePt t="42925" x="1416050" y="5624513"/>
          <p14:tracePt t="42981" x="3771900" y="3762375"/>
          <p14:tracePt t="43047" x="5643563" y="2219325"/>
          <p14:tracePt t="43102" x="5789613" y="2136775"/>
          <p14:tracePt t="43153" x="5908675" y="2246313"/>
          <p14:tracePt t="43154" x="5918200" y="2255838"/>
          <p14:tracePt t="43211" x="6100763" y="2292350"/>
          <p14:tracePt t="43269" x="6529388" y="2328863"/>
          <p14:tracePt t="43324" x="6565900" y="2447925"/>
          <p14:tracePt t="43379" x="6273800" y="2922588"/>
          <p14:tracePt t="43434" x="5716588" y="3479800"/>
          <p14:tracePt t="43489" x="5689600" y="3524250"/>
          <p14:tracePt t="43606" x="6008688" y="3652838"/>
          <p14:tracePt t="43672" x="6777038" y="3716338"/>
          <p14:tracePt t="43673" x="6804025" y="3716338"/>
          <p14:tracePt t="43729" x="6940550" y="3716338"/>
          <p14:tracePt t="43787" x="7169150" y="3716338"/>
          <p14:tracePt t="43842" x="7178675" y="3716338"/>
          <p14:tracePt t="43900" x="7186613" y="3706813"/>
          <p14:tracePt t="48317" x="7223125" y="3716338"/>
          <p14:tracePt t="48372" x="7242175" y="3735388"/>
          <p14:tracePt t="48428" x="7251700" y="3762375"/>
          <p14:tracePt t="48486" x="7259638" y="3771900"/>
          <p14:tracePt t="48652" x="7278688" y="3779838"/>
          <p14:tracePt t="48774" x="7296150" y="3808413"/>
          <p14:tracePt t="48889" x="7296150" y="3816350"/>
          <p14:tracePt t="48944" x="7305675" y="3825875"/>
          <p14:tracePt t="49000" x="7334250" y="3862388"/>
          <p14:tracePt t="49052" x="7361238" y="3898900"/>
          <p14:tracePt t="49122" x="7397750" y="3935413"/>
          <p14:tracePt t="49180" x="7407275" y="3963988"/>
          <p14:tracePt t="49510" x="7388225" y="3971925"/>
          <p14:tracePt t="49570" x="7342188" y="3971925"/>
          <p14:tracePt t="49629" x="7334250" y="3971925"/>
          <p14:tracePt t="49688" x="7324725" y="3971925"/>
          <p14:tracePt t="53846" x="7543800" y="3963988"/>
          <p14:tracePt t="53903" x="7580313" y="3944938"/>
          <p14:tracePt t="53909" x="7589838" y="3944938"/>
          <p14:tracePt t="53957" x="7753350" y="3944938"/>
          <p14:tracePt t="53961" x="7772400" y="3944938"/>
          <p14:tracePt t="54010" x="7972425" y="3908425"/>
          <p14:tracePt t="54083" x="8794750" y="3689350"/>
          <p14:tracePt t="54142" x="9680575" y="3314700"/>
          <p14:tracePt t="54200" x="9707563" y="3260725"/>
          <p14:tracePt t="54255" x="9726613" y="3195638"/>
          <p14:tracePt t="54259" x="9726613" y="3178175"/>
          <p14:tracePt t="54309" x="9625013" y="3068638"/>
          <p14:tracePt t="54365" x="9534525" y="2959100"/>
          <p14:tracePt t="54423" x="9507538" y="2867025"/>
          <p14:tracePt t="54492" x="9461500" y="2747963"/>
          <p14:tracePt t="54557" x="9361488" y="2630488"/>
          <p14:tracePt t="54619" x="9150350" y="2557463"/>
          <p14:tracePt t="54675" x="9086850" y="2528888"/>
          <p14:tracePt t="54731" x="8977313" y="2520950"/>
          <p14:tracePt t="54790" x="8858250" y="2501900"/>
          <p14:tracePt t="54791" x="8848725" y="2501900"/>
          <p14:tracePt t="54858" x="8648700" y="2492375"/>
          <p14:tracePt t="54916" x="8639175" y="2492375"/>
          <p14:tracePt t="55035" x="8612188" y="2492375"/>
          <p14:tracePt t="55153" x="8602663" y="2492375"/>
          <p14:tracePt t="55320" x="8648700" y="2511425"/>
          <p14:tracePt t="55321" x="8666163" y="2511425"/>
          <p14:tracePt t="55383" x="8804275" y="2520950"/>
          <p14:tracePt t="55385" x="8812213" y="2520950"/>
          <p14:tracePt t="55447" x="9050338" y="2520950"/>
          <p14:tracePt t="55505" x="9096375" y="2520950"/>
          <p14:tracePt t="55566" x="9205913" y="2520950"/>
          <p14:tracePt t="56489" x="9105900" y="2520950"/>
          <p14:tracePt t="56491" x="9077325" y="2520950"/>
          <p14:tracePt t="56552" x="8867775" y="2520950"/>
          <p14:tracePt t="56556" x="8848725" y="2520950"/>
          <p14:tracePt t="56615" x="8702675" y="2520950"/>
          <p14:tracePt t="56674" x="8556625" y="2520950"/>
          <p14:tracePt t="56726" x="8539163" y="2520950"/>
          <p14:tracePt t="56899" x="8502650" y="2520950"/>
          <p14:tracePt t="56957" x="8475663" y="2501900"/>
          <p14:tracePt t="57123" x="8466138" y="2501900"/>
          <p14:tracePt t="57236" x="8439150" y="2474913"/>
          <p14:tracePt t="57300" x="8420100" y="2447925"/>
          <p14:tracePt t="57516" x="8447088" y="2455863"/>
          <p14:tracePt t="57572" x="8502650" y="2484438"/>
          <p14:tracePt t="57636" x="8639175" y="2557463"/>
          <p14:tracePt t="57697" x="8894763" y="2638425"/>
          <p14:tracePt t="57758" x="9086850" y="2667000"/>
          <p14:tracePt t="57818" x="9305925" y="2693988"/>
          <p14:tracePt t="57873" x="9442450" y="2693988"/>
          <p14:tracePt t="57931" x="9588500" y="2667000"/>
          <p14:tracePt t="57990" x="9872663" y="2611438"/>
          <p14:tracePt t="58049" x="10072688" y="2520950"/>
          <p14:tracePt t="58108" x="10155238" y="2492375"/>
          <p14:tracePt t="58166" x="10228263" y="2474913"/>
          <p14:tracePt t="58224" x="10291763" y="2455863"/>
          <p14:tracePt t="58279" x="10310813" y="2438400"/>
          <p14:tracePt t="58283" x="10328275" y="2428875"/>
          <p14:tracePt t="58387" x="10337800" y="2428875"/>
          <p14:tracePt t="58491" x="10356850" y="2428875"/>
          <p14:tracePt t="59209" x="10364788" y="2428875"/>
          <p14:tracePt t="59262" x="10364788" y="2455863"/>
          <p14:tracePt t="59316" x="10128250" y="2557463"/>
          <p14:tracePt t="59371" x="9680575" y="2647950"/>
          <p14:tracePt t="59433" x="8858250" y="2794000"/>
          <p14:tracePt t="59494" x="7434263" y="3068638"/>
          <p14:tracePt t="59563" x="5881688" y="3232150"/>
          <p14:tracePt t="59565" x="5799138" y="3241675"/>
          <p14:tracePt t="59624" x="4922838" y="3297238"/>
          <p14:tracePt t="59684" x="3343275" y="3341688"/>
          <p14:tracePt t="59742" x="2136775" y="3341688"/>
          <p14:tracePt t="59743" x="2063750" y="3341688"/>
          <p14:tracePt t="59800" x="1589088" y="3297238"/>
          <p14:tracePt t="59857" x="1570038" y="3297238"/>
          <p14:tracePt t="59917" x="1552575" y="3297238"/>
          <p14:tracePt t="59973" x="1543050" y="3297238"/>
          <p14:tracePt t="60031" x="1506538" y="3297238"/>
          <p14:tracePt t="60090" x="1250950" y="3333750"/>
          <p14:tracePt t="60098" x="1233488" y="3333750"/>
          <p14:tracePt t="60155" x="1022350" y="3397250"/>
          <p14:tracePt t="60157" x="1022350" y="3406775"/>
          <p14:tracePt t="60218" x="1014413" y="3516313"/>
          <p14:tracePt t="60275" x="1014413" y="3579813"/>
          <p14:tracePt t="60335" x="1050925" y="3706813"/>
          <p14:tracePt t="60389" x="1095375" y="3835400"/>
          <p14:tracePt t="60443" x="1087438" y="3927475"/>
          <p14:tracePt t="60501" x="1077913" y="3954463"/>
          <p14:tracePt t="60561" x="1058863" y="4064000"/>
          <p14:tracePt t="60618" x="1050925" y="4100513"/>
          <p14:tracePt t="60955" x="995363" y="4000500"/>
          <p14:tracePt t="61020" x="785813" y="3370263"/>
          <p14:tracePt t="61025" x="766763" y="3333750"/>
          <p14:tracePt t="61084" x="831850" y="2830513"/>
          <p14:tracePt t="61144" x="949325" y="2557463"/>
          <p14:tracePt t="61207" x="1497013" y="2282825"/>
          <p14:tracePt t="61268" x="2840038" y="2146300"/>
          <p14:tracePt t="61324" x="4402138" y="2109788"/>
          <p14:tracePt t="61383" x="6292850" y="1990725"/>
          <p14:tracePt t="61445" x="7159625" y="1990725"/>
          <p14:tracePt t="61506" x="8301038" y="1935163"/>
          <p14:tracePt t="61507" x="8347075" y="1935163"/>
          <p14:tracePt t="61572" x="8840788" y="2000250"/>
          <p14:tracePt t="61633" x="9442450" y="2155825"/>
          <p14:tracePt t="61689" x="9799638" y="2282825"/>
          <p14:tracePt t="61694" x="9853613" y="2301875"/>
          <p14:tracePt t="61756" x="10410825" y="2565400"/>
          <p14:tracePt t="61825" x="10702925" y="2867025"/>
          <p14:tracePt t="61890" x="11214100" y="3195638"/>
          <p14:tracePt t="61895" x="11223625" y="3214688"/>
          <p14:tracePt t="61953" x="11406188" y="3524250"/>
          <p14:tracePt t="62009" x="11580813" y="3917950"/>
          <p14:tracePt t="62069" x="11617325" y="4273550"/>
          <p14:tracePt t="62131" x="11617325" y="4721225"/>
          <p14:tracePt t="62192" x="11452225" y="5122863"/>
          <p14:tracePt t="62253" x="11260138" y="5414963"/>
          <p14:tracePt t="62312" x="10821988" y="5835650"/>
          <p14:tracePt t="62369" x="10639425" y="5972175"/>
          <p14:tracePt t="62425" x="10310813" y="6100763"/>
          <p14:tracePt t="62490" x="10064750" y="6200775"/>
          <p14:tracePt t="62554" x="9744075" y="6264275"/>
          <p14:tracePt t="62613" x="9671050" y="6273800"/>
          <p14:tracePt t="62668" x="9617075" y="6273800"/>
          <p14:tracePt t="63006" x="9598025" y="6283325"/>
          <p14:tracePt t="63061" x="9580563" y="6291263"/>
          <p14:tracePt t="63380" x="9625013" y="6364288"/>
          <p14:tracePt t="63426" x="9653588" y="6383338"/>
          <p14:tracePt t="63480" x="9661525" y="6383338"/>
          <p14:tracePt t="63696" x="9671050" y="6383338"/>
          <p14:tracePt t="63742" x="9680575" y="6383338"/>
          <p14:tracePt t="63805" x="9690100" y="6383338"/>
          <p14:tracePt t="77360" x="9534525" y="6383338"/>
          <p14:tracePt t="77397" x="9142413" y="6429375"/>
          <p14:tracePt t="77437" x="8877300" y="6437313"/>
          <p14:tracePt t="77438" x="8848725" y="6437313"/>
          <p14:tracePt t="77481" x="8602663" y="6419850"/>
          <p14:tracePt t="77529" x="8320088" y="6327775"/>
          <p14:tracePt t="77582" x="7242175" y="6118225"/>
          <p14:tracePt t="77586" x="7113588" y="6108700"/>
          <p14:tracePt t="77644" x="5260975" y="5935663"/>
          <p14:tracePt t="77705" x="4137025" y="5716588"/>
          <p14:tracePt t="77763" x="3881438" y="5487988"/>
          <p14:tracePt t="77767" x="3871913" y="5461000"/>
          <p14:tracePt t="77822" x="3625850" y="4922838"/>
          <p14:tracePt t="77885" x="3214688" y="4173538"/>
          <p14:tracePt t="77943" x="2593975" y="3251200"/>
          <p14:tracePt t="77949" x="2538413" y="3141663"/>
          <p14:tracePt t="78003" x="2200275" y="2601913"/>
          <p14:tracePt t="78055" x="2063750" y="2438400"/>
          <p14:tracePt t="78108" x="2063750" y="2419350"/>
          <p14:tracePt t="78156" x="2063750" y="2411413"/>
          <p14:tracePt t="78629" x="2063750" y="2401888"/>
          <p14:tracePt t="78674" x="2046288" y="2474913"/>
          <p14:tracePt t="78733" x="2009775" y="2584450"/>
          <p14:tracePt t="78788" x="1990725" y="2620963"/>
          <p14:tracePt t="78890" x="1981200" y="2630488"/>
          <p14:tracePt t="78945" x="1954213" y="2638425"/>
          <p14:tracePt t="79005" x="1944688" y="2638425"/>
          <p14:tracePt t="79068" x="1936750" y="2638425"/>
          <p14:tracePt t="79533" x="1927225" y="2638425"/>
          <p14:tracePt t="80663" x="1936750" y="2638425"/>
          <p14:tracePt t="80664" x="1944688" y="2638425"/>
          <p14:tracePt t="80726" x="2219325" y="2630488"/>
          <p14:tracePt t="80781" x="2301875" y="2620963"/>
          <p14:tracePt t="80837" x="2538413" y="2601913"/>
          <p14:tracePt t="80897" x="2676525" y="2574925"/>
          <p14:tracePt t="80955" x="2840038" y="2565400"/>
          <p14:tracePt t="80963" x="2895600" y="2557463"/>
          <p14:tracePt t="81020" x="2949575" y="2557463"/>
          <p14:tracePt t="81536" x="3013075" y="2538413"/>
          <p14:tracePt t="81594" x="3041650" y="2520950"/>
          <p14:tracePt t="81704" x="3059113" y="2520950"/>
          <p14:tracePt t="81765" x="3151188" y="2455863"/>
          <p14:tracePt t="81770" x="3168650" y="2455863"/>
          <p14:tracePt t="81831" x="3616325" y="2438400"/>
          <p14:tracePt t="81885" x="3762375" y="2438400"/>
          <p14:tracePt t="81934" x="3771900" y="2438400"/>
          <p14:tracePt t="81994" x="4429125" y="2557463"/>
          <p14:tracePt t="82056" x="4757738" y="2667000"/>
          <p14:tracePt t="82111" x="4857750" y="2667000"/>
          <p14:tracePt t="82163" x="4903788" y="2667000"/>
          <p14:tracePt t="82219" x="4913313" y="2667000"/>
          <p14:tracePt t="82275" x="4922838" y="2657475"/>
          <p14:tracePt t="82559" x="4903788" y="2784475"/>
          <p14:tracePt t="82560" x="4895850" y="2813050"/>
          <p14:tracePt t="82623" x="4419600" y="3597275"/>
          <p14:tracePt t="82629" x="4356100" y="3706813"/>
          <p14:tracePt t="82685" x="3817938" y="4548188"/>
          <p14:tracePt t="82749" x="2867025" y="5926138"/>
          <p14:tracePt t="82750" x="2830513" y="5991225"/>
          <p14:tracePt t="82809" x="2566988" y="6429375"/>
          <p14:tracePt t="82811" x="2557463" y="6437313"/>
          <p14:tracePt t="82865" x="2520950" y="6529388"/>
          <p14:tracePt t="83807" x="0" y="0"/>
        </p14:tracePtLst>
        <p14:tracePtLst>
          <p14:tracePt t="157750" x="3155950" y="6178550"/>
          <p14:tracePt t="161687" x="3562350" y="5926138"/>
          <p14:tracePt t="161752" x="5178425" y="4930775"/>
          <p14:tracePt t="161810" x="5487988" y="4757738"/>
          <p14:tracePt t="161869" x="6154738" y="4383088"/>
          <p14:tracePt t="161927" x="7334250" y="3816350"/>
          <p14:tracePt t="161980" x="8429625" y="3406775"/>
          <p14:tracePt t="162040" x="8794750" y="3178175"/>
          <p14:tracePt t="162045" x="8804275" y="3168650"/>
          <p14:tracePt t="162109" x="8904288" y="2949575"/>
          <p14:tracePt t="162110" x="8904288" y="2930525"/>
          <p14:tracePt t="162166" x="8931275" y="2840038"/>
          <p14:tracePt t="162217" x="8959850" y="2730500"/>
          <p14:tracePt t="162288" x="8959850" y="2565400"/>
          <p14:tracePt t="162347" x="8913813" y="2511425"/>
          <p14:tracePt t="162405" x="8904288" y="2501900"/>
          <p14:tracePt t="162466" x="8831263" y="2501900"/>
          <p14:tracePt t="162522" x="8648700" y="2511425"/>
          <p14:tracePt t="162575" x="8612188" y="2520950"/>
          <p14:tracePt t="162631" x="8548688" y="2520950"/>
          <p14:tracePt t="162690" x="8483600" y="2520950"/>
          <p14:tracePt t="162750" x="8475663" y="2528888"/>
          <p14:tracePt t="162973" x="8502650" y="2528888"/>
          <p14:tracePt t="163036" x="8675688" y="2520950"/>
          <p14:tracePt t="163041" x="8694738" y="2511425"/>
          <p14:tracePt t="163095" x="8867775" y="2511425"/>
          <p14:tracePt t="163153" x="9023350" y="2511425"/>
          <p14:tracePt t="163155" x="9040813" y="2511425"/>
          <p14:tracePt t="163215" x="9186863" y="2501900"/>
          <p14:tracePt t="163275" x="9278938" y="2501900"/>
          <p14:tracePt t="163330" x="9442450" y="2501900"/>
          <p14:tracePt t="163386" x="9534525" y="2501900"/>
          <p14:tracePt t="163443" x="9661525" y="2501900"/>
          <p14:tracePt t="163497" x="9945688" y="2501900"/>
          <p14:tracePt t="163557" x="10164763" y="2484438"/>
          <p14:tracePt t="163618" x="10393363" y="2484438"/>
          <p14:tracePt t="163681" x="10685463" y="2455863"/>
          <p14:tracePt t="163738" x="10785475" y="2419350"/>
          <p14:tracePt t="163797" x="10885488" y="2411413"/>
          <p14:tracePt t="163853" x="10895013" y="2411413"/>
          <p14:tracePt t="164128" x="10529888" y="2547938"/>
          <p14:tracePt t="164174" x="9991725" y="2693988"/>
          <p14:tracePt t="164239" x="9753600" y="2747963"/>
          <p14:tracePt t="164301" x="9004300" y="2940050"/>
          <p14:tracePt t="164362" x="8310563" y="3224213"/>
          <p14:tracePt t="164424" x="7826375" y="3378200"/>
          <p14:tracePt t="164483" x="7032625" y="3414713"/>
          <p14:tracePt t="164540" x="6594475" y="3460750"/>
          <p14:tracePt t="164544" x="6575425" y="3470275"/>
          <p14:tracePt t="164598" x="6419850" y="3497263"/>
          <p14:tracePt t="164599" x="6410325" y="3497263"/>
          <p14:tracePt t="164653" x="6237288" y="3506788"/>
          <p14:tracePt t="164715" x="5945188" y="3543300"/>
          <p14:tracePt t="164770" x="5835650" y="3560763"/>
          <p14:tracePt t="164884" x="5826125" y="3560763"/>
          <p14:tracePt t="165144" x="5826125" y="3570288"/>
          <p14:tracePt t="165193" x="5935663" y="3597275"/>
          <p14:tracePt t="165195" x="5954713" y="3597275"/>
          <p14:tracePt t="165262" x="6557963" y="3679825"/>
          <p14:tracePt t="165324" x="6777038" y="3698875"/>
          <p14:tracePt t="165382" x="6950075" y="3679825"/>
          <p14:tracePt t="165437" x="6986588" y="3662363"/>
          <p14:tracePt t="165493" x="6996113" y="3662363"/>
          <p14:tracePt t="165552" x="7032625" y="3652838"/>
          <p14:tracePt t="165777" x="7040563" y="3652838"/>
          <p14:tracePt t="165950" x="6657975" y="3670300"/>
          <p14:tracePt t="165951" x="6584950" y="3670300"/>
          <p14:tracePt t="166011" x="5781675" y="3917950"/>
          <p14:tracePt t="166072" x="5132388" y="4173538"/>
          <p14:tracePt t="166131" x="4237038" y="4483100"/>
          <p14:tracePt t="166133" x="4192588" y="4502150"/>
          <p14:tracePt t="166185" x="3552825" y="4748213"/>
          <p14:tracePt t="166241" x="2986088" y="4986338"/>
          <p14:tracePt t="166295" x="2620963" y="5141913"/>
          <p14:tracePt t="166353" x="2346325" y="5232400"/>
          <p14:tracePt t="166355" x="2309813" y="5241925"/>
          <p14:tracePt t="166361" x="2282825" y="5241925"/>
          <p14:tracePt t="166429" x="1616075" y="5387975"/>
          <p14:tracePt t="166484" x="1506538" y="5397500"/>
          <p14:tracePt t="166540" x="1360488" y="5424488"/>
          <p14:tracePt t="166598" x="1214438" y="5461000"/>
          <p14:tracePt t="166655" x="1196975" y="5461000"/>
          <p14:tracePt t="166775" x="1187450" y="5470525"/>
          <p14:tracePt t="166835" x="3533775" y="5049838"/>
          <p14:tracePt t="166837" x="3716338" y="5003800"/>
          <p14:tracePt t="166894" x="5132388" y="4648200"/>
          <p14:tracePt t="166955" x="7342188" y="4429125"/>
          <p14:tracePt t="166961" x="7415213" y="4429125"/>
          <p14:tracePt t="167017" x="7626350" y="4419600"/>
          <p14:tracePt t="167128" x="7670800" y="4410075"/>
          <p14:tracePt t="167183" x="7862888" y="4402138"/>
          <p14:tracePt t="167245" x="8329613" y="4346575"/>
          <p14:tracePt t="167303" x="8147050" y="4402138"/>
          <p14:tracePt t="167311" x="8091488" y="4429125"/>
          <p14:tracePt t="167366" x="7516813" y="4694238"/>
          <p14:tracePt t="167422" x="7461250" y="4730750"/>
          <p14:tracePt t="167479" x="7470775" y="4730750"/>
          <p14:tracePt t="167533" x="7480300" y="4730750"/>
          <p14:tracePt t="167588" x="7488238" y="4730750"/>
          <p14:tracePt t="167645" x="7497763" y="4721225"/>
          <p14:tracePt t="167755" x="7497763" y="4702175"/>
          <p14:tracePt t="167814" x="7324725" y="4657725"/>
          <p14:tracePt t="167869" x="6037263" y="4811713"/>
          <p14:tracePt t="167924" x="4784725" y="5205413"/>
          <p14:tracePt t="167989" x="3725863" y="5497513"/>
          <p14:tracePt t="168051" x="2876550" y="5716588"/>
          <p14:tracePt t="168112" x="1917700" y="5954713"/>
          <p14:tracePt t="168172" x="1616075" y="6008688"/>
          <p14:tracePt t="168179" x="1606550" y="6008688"/>
          <p14:tracePt t="168237" x="1433513" y="6008688"/>
          <p14:tracePt t="168293" x="1150938" y="5981700"/>
          <p14:tracePt t="168344" x="1087438" y="5945188"/>
          <p14:tracePt t="168456" x="1077913" y="5926138"/>
          <p14:tracePt t="168511" x="1077913" y="5918200"/>
          <p14:tracePt t="168569" x="1068388" y="5862638"/>
          <p14:tracePt t="168631" x="1058863" y="5843588"/>
          <p14:tracePt t="168693" x="1058863" y="5799138"/>
          <p14:tracePt t="168756" x="1058863" y="5762625"/>
          <p14:tracePt t="168812" x="1058863" y="5753100"/>
          <p14:tracePt t="169094" x="1058863" y="5743575"/>
          <p14:tracePt t="169156" x="1077913" y="5743575"/>
          <p14:tracePt t="169160" x="1087438" y="5743575"/>
          <p14:tracePt t="169215" x="1095375" y="5743575"/>
          <p14:tracePt t="169278" x="1360488" y="5707063"/>
          <p14:tracePt t="169279" x="1379538" y="5697538"/>
          <p14:tracePt t="169337" x="1416050" y="5689600"/>
          <p14:tracePt t="169392" x="1423988" y="5680075"/>
          <p14:tracePt t="169843" x="2155825" y="5670550"/>
          <p14:tracePt t="169889" x="2995613" y="5653088"/>
          <p14:tracePt t="169945" x="4156075" y="5588000"/>
          <p14:tracePt t="170004" x="5470525" y="5588000"/>
          <p14:tracePt t="170010" x="5670550" y="5588000"/>
          <p14:tracePt t="170069" x="6977063" y="5497513"/>
          <p14:tracePt t="170070" x="7032625" y="5487988"/>
          <p14:tracePt t="170131" x="7507288" y="5451475"/>
          <p14:tracePt t="170188" x="7616825" y="5451475"/>
          <p14:tracePt t="170245" x="7626350" y="5451475"/>
          <p14:tracePt t="170303" x="7772400" y="5451475"/>
          <p14:tracePt t="170310" x="7789863" y="5451475"/>
          <p14:tracePt t="170365" x="7862888" y="5441950"/>
          <p14:tracePt t="170429" x="8164513" y="5441950"/>
          <p14:tracePt t="170431" x="8191500" y="5441950"/>
          <p14:tracePt t="170486" x="8329613" y="5441950"/>
          <p14:tracePt t="170547" x="8374063" y="5441950"/>
          <p14:tracePt t="170603" x="8466138" y="5497513"/>
          <p14:tracePt t="170663" x="8548688" y="5588000"/>
          <p14:tracePt t="170711" x="8621713" y="5624513"/>
          <p14:tracePt t="170764" x="8629650" y="5624513"/>
          <p14:tracePt t="170823" x="8648700" y="5643563"/>
          <p14:tracePt t="170882" x="8712200" y="5689600"/>
          <p14:tracePt t="170939" x="8904288" y="5689600"/>
          <p14:tracePt t="170999" x="8913813" y="5697538"/>
          <p14:tracePt t="171190" x="8967788" y="5716588"/>
          <p14:tracePt t="171237" x="9232900" y="5753100"/>
          <p14:tracePt t="171300" x="9442450" y="5753100"/>
          <p14:tracePt t="171515" x="9451975" y="5762625"/>
          <p14:tracePt t="172101" x="9442450" y="5762625"/>
          <p14:tracePt t="172139" x="9415463" y="5753100"/>
          <p14:tracePt t="172142" x="9405938" y="5753100"/>
          <p14:tracePt t="172177" x="9351963" y="5734050"/>
          <p14:tracePt t="172258" x="9332913" y="5716588"/>
          <p14:tracePt t="172439" x="9324975" y="5716588"/>
          <p14:tracePt t="172560" x="9342438" y="5734050"/>
          <p14:tracePt t="172595" x="9369425" y="5743575"/>
          <p14:tracePt t="172639" x="9398000" y="5780088"/>
          <p14:tracePt t="172676" x="9451975" y="5835650"/>
          <p14:tracePt t="172714" x="9471025" y="5872163"/>
          <p14:tracePt t="172749" x="9488488" y="5889625"/>
          <p14:tracePt t="172797" x="9534525" y="5926138"/>
          <p14:tracePt t="172843" x="9571038" y="5935663"/>
          <p14:tracePt t="172889" x="9617075" y="5962650"/>
          <p14:tracePt t="172936" x="9644063" y="5991225"/>
          <p14:tracePt t="172990" x="9661525" y="6008688"/>
          <p14:tracePt t="173093" x="9671050" y="6018213"/>
          <p14:tracePt t="173422" x="9680575" y="6018213"/>
          <p14:tracePt t="173811" x="9653588" y="6027738"/>
          <p14:tracePt t="173870" x="9634538" y="6027738"/>
          <p14:tracePt t="173927" x="9625013" y="6027738"/>
          <p14:tracePt t="173984" x="9580563" y="6054725"/>
          <p14:tracePt t="174096" x="9451975" y="6108700"/>
          <p14:tracePt t="174159" x="9442450" y="6108700"/>
          <p14:tracePt t="174219" x="9388475" y="6118225"/>
          <p14:tracePt t="174277" x="9369425" y="6118225"/>
          <p14:tracePt t="174335" x="9332913" y="6137275"/>
          <p14:tracePt t="174391" x="9305925" y="6154738"/>
          <p14:tracePt t="174448" x="9278938" y="6164263"/>
          <p14:tracePt t="174503" x="9251950" y="6164263"/>
          <p14:tracePt t="174510" x="9232900" y="6164263"/>
          <p14:tracePt t="174567" x="9150350" y="6181725"/>
          <p14:tracePt t="174625" x="9132888" y="6181725"/>
          <p14:tracePt t="174683" x="9086850" y="6173788"/>
          <p14:tracePt t="174741" x="9059863" y="6137275"/>
          <p14:tracePt t="174968" x="9059863" y="6127750"/>
          <p14:tracePt t="175080" x="9050338" y="6127750"/>
          <p14:tracePt t="175136" x="9040813" y="6127750"/>
          <p14:tracePt t="175193" x="9032875" y="6127750"/>
          <p14:tracePt t="178927" x="8986838" y="6127750"/>
          <p14:tracePt t="178929" x="8967788" y="6127750"/>
          <p14:tracePt t="178986" x="8840788" y="6145213"/>
          <p14:tracePt t="178991" x="8831263" y="6145213"/>
          <p14:tracePt t="179045" x="8731250" y="6145213"/>
          <p14:tracePt t="179051" x="8685213" y="6145213"/>
          <p14:tracePt t="179107" x="8174038" y="6137275"/>
          <p14:tracePt t="179114" x="8154988" y="6137275"/>
          <p14:tracePt t="179172" x="7962900" y="6008688"/>
          <p14:tracePt t="179173" x="7935913" y="5991225"/>
          <p14:tracePt t="179235" x="7699375" y="5716588"/>
          <p14:tracePt t="179237" x="7680325" y="5707063"/>
          <p14:tracePt t="179301" x="7497763" y="5514975"/>
          <p14:tracePt t="179364" x="7370763" y="5287963"/>
          <p14:tracePt t="179431" x="7123113" y="4775200"/>
          <p14:tracePt t="179488" x="6986588" y="4373563"/>
          <p14:tracePt t="179543" x="6813550" y="4110038"/>
          <p14:tracePt t="179599" x="6621463" y="4017963"/>
          <p14:tracePt t="179661" x="6557963" y="3917950"/>
          <p14:tracePt t="179723" x="6475413" y="3835400"/>
          <p14:tracePt t="179787" x="6273800" y="3743325"/>
          <p14:tracePt t="179848" x="6091238" y="3652838"/>
          <p14:tracePt t="179911" x="6045200" y="3625850"/>
          <p14:tracePt t="179970" x="5862638" y="3662363"/>
          <p14:tracePt t="180031" x="5534025" y="3743325"/>
          <p14:tracePt t="180086" x="5507038" y="3752850"/>
          <p14:tracePt t="180259" x="5480050" y="3752850"/>
          <p14:tracePt t="180312" x="5480050" y="3706813"/>
          <p14:tracePt t="180368" x="5480050" y="3689350"/>
          <p14:tracePt t="180428" x="5497513" y="3633788"/>
          <p14:tracePt t="180485" x="5497513" y="3616325"/>
          <p14:tracePt t="180535" x="5507038" y="3606800"/>
          <p14:tracePt t="180704" x="5543550" y="3597275"/>
          <p14:tracePt t="180765" x="5835650" y="3689350"/>
          <p14:tracePt t="180771" x="5872163" y="3698875"/>
          <p14:tracePt t="180836" x="6054725" y="3752850"/>
          <p14:tracePt t="180893" x="6402388" y="3752850"/>
          <p14:tracePt t="180943" x="6511925" y="3752850"/>
          <p14:tracePt t="180944" x="6521450" y="3752850"/>
          <p14:tracePt t="181001" x="6565900" y="3752850"/>
          <p14:tracePt t="181058" x="6575425" y="3743325"/>
          <p14:tracePt t="181434" x="6794500" y="3662363"/>
          <p14:tracePt t="181492" x="6913563" y="3643313"/>
          <p14:tracePt t="181543" x="7096125" y="3616325"/>
          <p14:tracePt t="181599" x="7561263" y="3543300"/>
          <p14:tracePt t="181657" x="7616825" y="3524250"/>
          <p14:tracePt t="182226" x="7196138" y="3497263"/>
          <p14:tracePt t="182287" x="6923088" y="3487738"/>
          <p14:tracePt t="182345" x="6821488" y="3516313"/>
          <p14:tracePt t="182401" x="6594475" y="3516313"/>
          <p14:tracePt t="182403" x="6584950" y="3516313"/>
          <p14:tracePt t="182463" x="6502400" y="3516313"/>
          <p14:tracePt t="182524" x="6492875" y="3524250"/>
          <p14:tracePt t="182693" x="6667500" y="3524250"/>
          <p14:tracePt t="182746" x="6831013" y="3524250"/>
          <p14:tracePt t="182796" x="6996113" y="3524250"/>
          <p14:tracePt t="182853" x="7032625" y="3516313"/>
          <p14:tracePt t="183022" x="7388225" y="3497263"/>
          <p14:tracePt t="183078" x="7616825" y="3460750"/>
          <p14:tracePt t="183190" x="7670800" y="3451225"/>
          <p14:tracePt t="183254" x="7926388" y="3451225"/>
          <p14:tracePt t="183257" x="7945438" y="3451225"/>
          <p14:tracePt t="183314" x="7954963" y="3451225"/>
          <p14:tracePt t="183537" x="7962900" y="3451225"/>
          <p14:tracePt t="183595" x="7999413" y="3451225"/>
          <p14:tracePt t="183654" x="8008938" y="3451225"/>
          <p14:tracePt t="184099" x="7935913" y="3433763"/>
          <p14:tracePt t="184157" x="7634288" y="3387725"/>
          <p14:tracePt t="184159" x="7589838" y="3387725"/>
          <p14:tracePt t="184216" x="7040563" y="3370263"/>
          <p14:tracePt t="184274" x="6731000" y="3370263"/>
          <p14:tracePt t="184337" x="6611938" y="3370263"/>
          <p14:tracePt t="184398" x="6356350" y="3414713"/>
          <p14:tracePt t="184458" x="6127750" y="3433763"/>
          <p14:tracePt t="184513" x="5981700" y="3460750"/>
          <p14:tracePt t="184519" x="5972175" y="3460750"/>
          <p14:tracePt t="184576" x="5872163" y="3460750"/>
          <p14:tracePt t="184581" x="5862638" y="3460750"/>
          <p14:tracePt t="184636" x="5835650" y="3460750"/>
          <p14:tracePt t="184698" x="5781675" y="3460750"/>
          <p14:tracePt t="184761" x="5708650" y="3424238"/>
          <p14:tracePt t="184820" x="5662613" y="3397250"/>
          <p14:tracePt t="184878" x="5634038" y="3387725"/>
          <p14:tracePt t="184990" x="5626100" y="3387725"/>
          <p14:tracePt t="185217" x="5616575" y="3406775"/>
          <p14:tracePt t="185273" x="5616575" y="3433763"/>
          <p14:tracePt t="185333" x="5626100" y="3487738"/>
          <p14:tracePt t="185393" x="5653088" y="3524250"/>
          <p14:tracePt t="185398" x="5662613" y="3533775"/>
          <p14:tracePt t="185453" x="5753100" y="3606800"/>
          <p14:tracePt t="185513" x="5862638" y="3633788"/>
          <p14:tracePt t="185515" x="5872163" y="3633788"/>
          <p14:tracePt t="185574" x="6018213" y="3670300"/>
          <p14:tracePt t="185633" x="6146800" y="3689350"/>
          <p14:tracePt t="185689" x="6227763" y="3698875"/>
          <p14:tracePt t="185745" x="6329363" y="3698875"/>
          <p14:tracePt t="185805" x="6392863" y="3698875"/>
          <p14:tracePt t="185864" x="6475413" y="3706813"/>
          <p14:tracePt t="185925" x="6638925" y="3706813"/>
          <p14:tracePt t="185973" x="6711950" y="3706813"/>
          <p14:tracePt t="186026" x="6858000" y="3706813"/>
          <p14:tracePt t="186086" x="7050088" y="3706813"/>
          <p14:tracePt t="186149" x="7186613" y="3706813"/>
          <p14:tracePt t="186154" x="7196138" y="3706813"/>
          <p14:tracePt t="186214" x="7424738" y="3670300"/>
          <p14:tracePt t="186276" x="7543800" y="3652838"/>
          <p14:tracePt t="186330" x="7726363" y="3616325"/>
          <p14:tracePt t="186331" x="7743825" y="3616325"/>
          <p14:tracePt t="186386" x="7799388" y="3579813"/>
          <p14:tracePt t="186436" x="7918450" y="3516313"/>
          <p14:tracePt t="186497" x="8008938" y="3487738"/>
          <p14:tracePt t="186555" x="8027988" y="3479800"/>
          <p14:tracePt t="187458" x="7972425" y="3460750"/>
          <p14:tracePt t="187518" x="7881938" y="3443288"/>
          <p14:tracePt t="187523" x="7872413" y="3443288"/>
          <p14:tracePt t="187580" x="7470775" y="3360738"/>
          <p14:tracePt t="187643" x="6731000" y="3360738"/>
          <p14:tracePt t="187699" x="6475413" y="3351213"/>
          <p14:tracePt t="187759" x="5991225" y="3506788"/>
          <p14:tracePt t="187819" x="5597525" y="3698875"/>
          <p14:tracePt t="187880" x="5141913" y="3935413"/>
          <p14:tracePt t="187881" x="5114925" y="3954463"/>
          <p14:tracePt t="187939" x="4730750" y="4183063"/>
          <p14:tracePt t="187940" x="4703763" y="4191000"/>
          <p14:tracePt t="188003" x="4273550" y="4410075"/>
          <p14:tracePt t="188063" x="3881438" y="4529138"/>
          <p14:tracePt t="188125" x="3606800" y="4584700"/>
          <p14:tracePt t="188181" x="3433763" y="4629150"/>
          <p14:tracePt t="188183" x="3416300" y="4638675"/>
          <p14:tracePt t="188242" x="3151188" y="4684713"/>
          <p14:tracePt t="188300" x="3078163" y="4730750"/>
          <p14:tracePt t="188368" x="3049588" y="4811713"/>
          <p14:tracePt t="188431" x="3049588" y="4940300"/>
          <p14:tracePt t="188496" x="3068638" y="5068888"/>
          <p14:tracePt t="188558" x="3086100" y="5132388"/>
          <p14:tracePt t="188612" x="3086100" y="5159375"/>
          <p14:tracePt t="188665" x="3086100" y="5205413"/>
          <p14:tracePt t="188724" x="3059113" y="5251450"/>
          <p14:tracePt t="189366" x="3132138" y="5314950"/>
          <p14:tracePt t="189417" x="3195638" y="5368925"/>
          <p14:tracePt t="189470" x="3224213" y="5397500"/>
          <p14:tracePt t="189526" x="3387725" y="5543550"/>
          <p14:tracePt t="189584" x="3589338" y="5753100"/>
          <p14:tracePt t="189635" x="3606800" y="5770563"/>
          <p14:tracePt t="189743" x="3662363" y="5826125"/>
          <p14:tracePt t="189797" x="3752850" y="5935663"/>
          <p14:tracePt t="189799" x="3762375" y="5935663"/>
          <p14:tracePt t="189862" x="3771900" y="5945188"/>
          <p14:tracePt t="189980" x="3798888" y="5972175"/>
          <p14:tracePt t="190039" x="3825875" y="6008688"/>
          <p14:tracePt t="190045" x="3835400" y="6035675"/>
          <p14:tracePt t="190100" x="3881438" y="6145213"/>
          <p14:tracePt t="190158" x="3890963" y="6191250"/>
          <p14:tracePt t="190159" x="3890963" y="6200775"/>
          <p14:tracePt t="190214" x="3890963" y="6291263"/>
          <p14:tracePt t="190273" x="3890963" y="6300788"/>
          <p14:tracePt t="190383" x="3890963" y="6310313"/>
          <p14:tracePt t="190553" x="3881438" y="6310313"/>
          <p14:tracePt t="190677" x="3854450" y="6283325"/>
          <p14:tracePt t="190733" x="3854450" y="6273800"/>
          <p14:tracePt t="192077" x="3844925" y="6264275"/>
          <p14:tracePt t="193294" x="3825875" y="6254750"/>
          <p14:tracePt t="193352" x="3533775" y="6054725"/>
          <p14:tracePt t="193411" x="2822575" y="5195888"/>
          <p14:tracePt t="193468" x="941388" y="302260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à mẹ mổ gà con khi ghép đàn | Nhà Nông Xanh">
            <a:extLst>
              <a:ext uri="{FF2B5EF4-FFF2-40B4-BE49-F238E27FC236}">
                <a16:creationId xmlns:a16="http://schemas.microsoft.com/office/drawing/2014/main" id="{09184916-DB47-4E4D-A43E-90C95DE8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65" y="200025"/>
            <a:ext cx="7684569" cy="496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7E63C81-BD41-4C77-817B-DC9F3C47A743}"/>
              </a:ext>
            </a:extLst>
          </p:cNvPr>
          <p:cNvSpPr txBox="1"/>
          <p:nvPr/>
        </p:nvSpPr>
        <p:spPr>
          <a:xfrm>
            <a:off x="255270" y="5392995"/>
            <a:ext cx="116814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.VnAvant" panose="020B7200000000000000" pitchFamily="34" charset="0"/>
              </a:rPr>
              <a:t>Gµ mÑ dÉn ®µn gµ con ®i ¨n. Chèc chèc, t×m thÊy måi, gµ mÑ “tôc…tôc…” gäi con. §µn gµ con ch¹y l¹i, chen chóc nhau ¨n råi róc vµo bªn mÑ. Gµ mÑ ñ Êm cho c¸c con.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7309199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6.1|10.3|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1|3.4|3.3|2.7|1.8|1|1.9|5.3|2.5|3.2|3.2|3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7|2.3|2.5|1|1.3|2.5|2.6|1|1|1.3|1|3.4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7|10.1|0.9|20.2|1.6|22.7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106</TotalTime>
  <Words>540</Words>
  <Application>Microsoft Office PowerPoint</Application>
  <PresentationFormat>Widescreen</PresentationFormat>
  <Paragraphs>89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微软雅黑</vt:lpstr>
      <vt:lpstr>.VnAvant</vt:lpstr>
      <vt:lpstr>.VnAvantH</vt:lpstr>
      <vt:lpstr>Arial</vt:lpstr>
      <vt:lpstr>Calibri</vt:lpstr>
      <vt:lpstr>Calibri Light</vt:lpstr>
      <vt:lpstr>DFPOP1-W9</vt:lpstr>
      <vt:lpstr>HP001 4 hàng</vt:lpstr>
      <vt:lpstr>Times New Roman</vt:lpstr>
      <vt:lpstr>UTM Avo</vt:lpstr>
      <vt:lpstr>VNI-Avo</vt:lpstr>
      <vt:lpstr>Office Theme</vt:lpstr>
      <vt:lpstr>2_Default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Hong Nhung Nguyen Thi</cp:lastModifiedBy>
  <cp:revision>5</cp:revision>
  <dcterms:created xsi:type="dcterms:W3CDTF">2021-11-06T15:35:23Z</dcterms:created>
  <dcterms:modified xsi:type="dcterms:W3CDTF">2021-11-25T16:39:47Z</dcterms:modified>
  <cp:category>9Slide.vn</cp:category>
</cp:coreProperties>
</file>