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492" r:id="rId3"/>
    <p:sldId id="257" r:id="rId4"/>
    <p:sldId id="493" r:id="rId5"/>
    <p:sldId id="259" r:id="rId6"/>
    <p:sldId id="260" r:id="rId7"/>
    <p:sldId id="261" r:id="rId8"/>
    <p:sldId id="262" r:id="rId9"/>
    <p:sldId id="263" r:id="rId10"/>
    <p:sldId id="264" r:id="rId11"/>
    <p:sldId id="273" r:id="rId12"/>
    <p:sldId id="495" r:id="rId13"/>
    <p:sldId id="265" r:id="rId14"/>
    <p:sldId id="266" r:id="rId15"/>
    <p:sldId id="267" r:id="rId16"/>
    <p:sldId id="268" r:id="rId17"/>
    <p:sldId id="274" r:id="rId18"/>
    <p:sldId id="275" r:id="rId19"/>
    <p:sldId id="269" r:id="rId20"/>
    <p:sldId id="496" r:id="rId21"/>
    <p:sldId id="498" r:id="rId22"/>
    <p:sldId id="49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14" autoAdjust="0"/>
    <p:restoredTop sz="94660"/>
  </p:normalViewPr>
  <p:slideViewPr>
    <p:cSldViewPr>
      <p:cViewPr varScale="1">
        <p:scale>
          <a:sx n="63" d="100"/>
          <a:sy n="63" d="100"/>
        </p:scale>
        <p:origin x="1372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92C6C-3BB0-4A7F-BE95-CA896182D186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B059A-B6CA-4D6F-834F-EA94B4213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79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477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77E23-2575-4DBD-A16E-5714487B80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51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D8C9-CD94-497C-A969-5C993A9D6625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386F-28DC-4763-8E3A-DFF573D32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5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D8C9-CD94-497C-A969-5C993A9D6625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386F-28DC-4763-8E3A-DFF573D32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9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D8C9-CD94-497C-A969-5C993A9D6625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386F-28DC-4763-8E3A-DFF573D32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39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6C7EF1-2138-41C6-8730-10D6E1188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FC09F9C-4D2D-4822-AA68-23E2F097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7B02E1-6600-4516-8212-8E38AFE8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2021/11/5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0340C5-7E3A-4D5C-B2CA-166D2109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0C5C68-E650-4A3A-BC49-A01CB023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图片包含 事情&#10;&#10;已生成极高可信度的说明">
            <a:extLst>
              <a:ext uri="{FF2B5EF4-FFF2-40B4-BE49-F238E27FC236}">
                <a16:creationId xmlns:a16="http://schemas.microsoft.com/office/drawing/2014/main" id="{0FB86466-89CD-4F69-84E4-5313C587D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" y="10"/>
            <a:ext cx="9143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6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AAE625-CCE1-44F6-895D-5AF7016B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A83C3F-BA58-4315-BFDF-E60BCC01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0B4E28-BD5D-4F3F-B69C-DBAEC1F2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2021/11/5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625689-122D-4A42-93C0-0286D12F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4B6780-D01C-4C9C-B42E-7A4F26B8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95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C29D3C-433F-4A63-8FF5-36EE97F0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8A0D82-1BDE-4956-BBE7-876EF4C9C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A7D608-4FD4-4089-A182-A5B58F74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2021/11/5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02FDCD-14CB-478B-AB8C-D7E3D4A3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912418-15EB-4B02-B1ED-DF996617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136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03029-121E-4745-8C82-783089C8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F77133-A399-4B32-9027-6824172CE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5C523C-3916-46C6-ABCB-8B86E01D6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42F8245-7E0D-4F5C-BBD9-5BB4B79A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2021/11/5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05755D-B8AB-449D-BBC4-48ACBBB5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EEE41F-5F54-4C73-80D9-78344F9B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746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6243921" y="3859375"/>
            <a:ext cx="58135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29F8BAA-8A45-4805-B80A-07C8740E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7A0A44-AB43-4C74-A603-D8119FB27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C131986-E042-4909-B443-8AD60B39F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A9DF9E6-93A8-41DA-9AFE-F1AD163BA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105C94-063B-410A-9E78-B933C7054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32ED612-40B6-40D5-9AB6-A5756E73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2021/11/5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F0CBC1E-B6EE-4097-952D-830B41F1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8DC997-89AA-47B6-AC9E-9DABE64D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869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1FA586-1609-48FE-8744-41F3E001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E871FBC-BFBC-4554-93E0-667EBD3B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2021/11/5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E473339-3CF2-40AF-A7A8-247F02DF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B04E57B-F9FF-4C6E-BAB0-34397F82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411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12E0898-CC0E-4ABE-B003-4FEE96EA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2021/11/5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871EC42-DDD9-4E80-962A-12A36157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90195A-C088-4DD2-8AB6-D519D23F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51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16A4D5-F43F-400E-A3BA-C8643729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176F08-C64D-4AE4-A92E-DCDB93255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E6893A0-6D7A-455F-A082-735E6D3BF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A7E056-9362-4F22-8D6D-10BDC1AF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2021/11/5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6B34AC-86F1-4527-BC19-2D1D6946B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87EF4C-F50A-47A3-99CE-F21E902F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588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D8C9-CD94-497C-A969-5C993A9D6625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386F-28DC-4763-8E3A-DFF573D32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6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BC4ECF-4A3A-401C-B45E-6E90080F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808DBD3-CE25-46F2-9048-9D52CF27A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123A1B-70F0-41D6-AD47-2C30B02C8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F92FBC-7EA5-4037-AA89-0B55AEB5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2021/11/5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014370-AECC-4117-9CA7-767F6D74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C8CD34-3386-4ABE-83B9-CA0B7FA2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290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B18831-B750-4360-8DD2-D2C4F0FD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87CC73-9300-42A2-B611-9A0DEE8ED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4BC5E6-9192-456B-BB7A-D6FCDC66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2021/11/5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B14153-CF16-46D5-8523-7C66A7E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756B3A-E31B-44BC-A357-73F5EDCE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147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2899807-5192-4098-BAED-6D1B73B39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3B7437E-317E-4E72-BD0F-96424D7DE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BD8EA-D110-4D30-A546-FFE20E67E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2021/11/5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A127AD-6044-4EBB-A42A-1074843A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89A9E2-4B2F-4974-B7DA-3836DA79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750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1" y="1"/>
            <a:ext cx="9234014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3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3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3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3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132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D8C9-CD94-497C-A969-5C993A9D6625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386F-28DC-4763-8E3A-DFF573D32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7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D8C9-CD94-497C-A969-5C993A9D6625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386F-28DC-4763-8E3A-DFF573D32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8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D8C9-CD94-497C-A969-5C993A9D6625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386F-28DC-4763-8E3A-DFF573D32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D8C9-CD94-497C-A969-5C993A9D6625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386F-28DC-4763-8E3A-DFF573D32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2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D8C9-CD94-497C-A969-5C993A9D6625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386F-28DC-4763-8E3A-DFF573D32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9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D8C9-CD94-497C-A969-5C993A9D6625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386F-28DC-4763-8E3A-DFF573D32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7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D8C9-CD94-497C-A969-5C993A9D6625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386F-28DC-4763-8E3A-DFF573D32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3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3D8C9-CD94-497C-A969-5C993A9D6625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0386F-28DC-4763-8E3A-DFF573D32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68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3B18FF4-15B0-4A0F-A408-29575D30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FFAF94-3EC8-417C-A78B-9C2E4C069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BF2CF7-FD2F-42F4-95D0-B1D7BD179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C85BF49-3D7A-4F43-BA91-D003E0AEA55D}" type="datetimeFigureOut">
              <a:rPr lang="zh-CN" altLang="en-US" smtClean="0"/>
              <a:pPr/>
              <a:t>2021/11/5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0F1565-20E8-4745-8FF2-10D53A94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337385-E146-4D8D-9D11-BCA989E8F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1217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/>
        </p:blipFill>
        <p:spPr>
          <a:xfrm>
            <a:off x="6686470" y="1844888"/>
            <a:ext cx="2457355" cy="1419170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8" t="2037" r="6249"/>
          <a:stretch/>
        </p:blipFill>
        <p:spPr>
          <a:xfrm>
            <a:off x="7378066" y="3636264"/>
            <a:ext cx="1798034" cy="896956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/>
        </p:blipFill>
        <p:spPr>
          <a:xfrm>
            <a:off x="7581785" y="3592557"/>
            <a:ext cx="1390596" cy="2057322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/>
        </p:blipFill>
        <p:spPr>
          <a:xfrm>
            <a:off x="176" y="4543382"/>
            <a:ext cx="1581090" cy="666725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/>
        </p:blipFill>
        <p:spPr>
          <a:xfrm>
            <a:off x="179683" y="895674"/>
            <a:ext cx="2457355" cy="141917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410426" y="1333937"/>
            <a:ext cx="10019914" cy="1708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6">
              <a:defRPr/>
            </a:pPr>
            <a:r>
              <a:rPr lang="en-US" altLang="zh-CN" sz="5000" b="1" dirty="0">
                <a:ln w="31550" cmpd="sng">
                  <a:gradFill>
                    <a:gsLst>
                      <a:gs pos="64000">
                        <a:srgbClr val="9BBB59">
                          <a:lumMod val="50000"/>
                        </a:srgbClr>
                      </a:gs>
                      <a:gs pos="0">
                        <a:srgbClr val="9BBB59">
                          <a:lumMod val="75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ĐẠO ĐỨC </a:t>
            </a:r>
            <a:endParaRPr lang="en-US" altLang="zh-CN" sz="5501" b="1" dirty="0">
              <a:ln w="31550" cmpd="sng">
                <a:gradFill>
                  <a:gsLst>
                    <a:gs pos="64000">
                      <a:srgbClr val="9BBB59">
                        <a:lumMod val="50000"/>
                      </a:srgbClr>
                    </a:gs>
                    <a:gs pos="0">
                      <a:srgbClr val="9BBB59">
                        <a:lumMod val="75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algn="ctr" defTabSz="914356">
              <a:defRPr/>
            </a:pPr>
            <a:r>
              <a:rPr lang="en-US" altLang="zh-CN" sz="5501" b="1" dirty="0">
                <a:ln w="31550" cmpd="sng">
                  <a:gradFill>
                    <a:gsLst>
                      <a:gs pos="64000">
                        <a:srgbClr val="9BBB59">
                          <a:lumMod val="50000"/>
                        </a:srgbClr>
                      </a:gs>
                      <a:gs pos="0">
                        <a:srgbClr val="9BBB59">
                          <a:lumMod val="75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endParaRPr lang="zh-CN" altLang="en-US" sz="5501" b="1" dirty="0">
              <a:ln w="31550" cmpd="sng">
                <a:gradFill>
                  <a:gsLst>
                    <a:gs pos="64000">
                      <a:srgbClr val="9BBB59">
                        <a:lumMod val="50000"/>
                      </a:srgbClr>
                    </a:gs>
                    <a:gs pos="0">
                      <a:srgbClr val="9BBB59">
                        <a:lumMod val="75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Segoe UI Black" panose="020B0A02040204020203" pitchFamily="34" charset="0"/>
              <a:ea typeface="华文琥珀" pitchFamily="2" charset="-122"/>
              <a:cs typeface="Segoe UI Black" panose="020B0A02040204020203" pitchFamily="34" charset="0"/>
            </a:endParaRPr>
          </a:p>
        </p:txBody>
      </p:sp>
      <p:pic>
        <p:nvPicPr>
          <p:cNvPr id="17" name="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934">
            <a:off x="154790" y="2124079"/>
            <a:ext cx="809211" cy="786576"/>
          </a:xfrm>
          <a:prstGeom prst="rect">
            <a:avLst/>
          </a:prstGeom>
        </p:spPr>
      </p:pic>
      <p:pic>
        <p:nvPicPr>
          <p:cNvPr id="18" name="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996" y="2666371"/>
            <a:ext cx="861102" cy="716436"/>
          </a:xfrm>
          <a:prstGeom prst="rect">
            <a:avLst/>
          </a:prstGeom>
        </p:spPr>
      </p:pic>
      <p:pic>
        <p:nvPicPr>
          <p:cNvPr id="19" name="1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/>
        </p:blipFill>
        <p:spPr>
          <a:xfrm>
            <a:off x="177" y="5002470"/>
            <a:ext cx="9143647" cy="1855530"/>
          </a:xfrm>
          <a:prstGeom prst="rect">
            <a:avLst/>
          </a:prstGeom>
        </p:spPr>
      </p:pic>
      <p:grpSp>
        <p:nvGrpSpPr>
          <p:cNvPr id="3" name="2 2"/>
          <p:cNvGrpSpPr/>
          <p:nvPr/>
        </p:nvGrpSpPr>
        <p:grpSpPr>
          <a:xfrm>
            <a:off x="3072346" y="3401455"/>
            <a:ext cx="7233687" cy="3004979"/>
            <a:chOff x="-10644573" y="2159948"/>
            <a:chExt cx="7848039" cy="3381023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10" t="40370" r="7603" b="8900"/>
            <a:stretch/>
          </p:blipFill>
          <p:spPr>
            <a:xfrm flipH="1">
              <a:off x="-10644573" y="2159948"/>
              <a:ext cx="4819010" cy="3381023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-4393108" y="3784772"/>
              <a:ext cx="1596574" cy="334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56">
                <a:defRPr/>
              </a:pPr>
              <a:r>
                <a:rPr lang="en-US" altLang="zh-CN" sz="1274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方正粗圆_GBK" panose="03000509000000000000" pitchFamily="65" charset="-122"/>
                  <a:cs typeface="Times New Roman" panose="02020603050405020304" pitchFamily="18" charset="0"/>
                </a:rPr>
                <a:t>Cô</a:t>
              </a:r>
              <a:r>
                <a:rPr lang="en-US" altLang="zh-CN" sz="1274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方正粗圆_GBK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274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方正粗圆_GBK" panose="03000509000000000000" pitchFamily="65" charset="-122"/>
                  <a:cs typeface="Times New Roman" panose="02020603050405020304" pitchFamily="18" charset="0"/>
                </a:rPr>
                <a:t>chào</a:t>
              </a:r>
              <a:r>
                <a:rPr lang="en-US" altLang="zh-CN" sz="1274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方正粗圆_GBK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274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方正粗圆_GBK" panose="03000509000000000000" pitchFamily="65" charset="-122"/>
                  <a:cs typeface="Times New Roman" panose="02020603050405020304" pitchFamily="18" charset="0"/>
                </a:rPr>
                <a:t>các</a:t>
              </a:r>
              <a:r>
                <a:rPr lang="en-US" altLang="zh-CN" sz="1274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方正粗圆_GBK" panose="03000509000000000000" pitchFamily="65" charset="-122"/>
                  <a:cs typeface="Times New Roman" panose="02020603050405020304" pitchFamily="18" charset="0"/>
                </a:rPr>
                <a:t> con!</a:t>
              </a:r>
              <a:endParaRPr lang="zh-CN" altLang="en-US" sz="1274" b="1" dirty="0">
                <a:solidFill>
                  <a:srgbClr val="FF0000"/>
                </a:solidFill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FD6300A2-75DB-481C-9CDD-CF7E933D97B9}"/>
              </a:ext>
            </a:extLst>
          </p:cNvPr>
          <p:cNvSpPr/>
          <p:nvPr/>
        </p:nvSpPr>
        <p:spPr>
          <a:xfrm>
            <a:off x="3516827" y="2369039"/>
            <a:ext cx="2227467" cy="969496"/>
          </a:xfrm>
          <a:prstGeom prst="rect">
            <a:avLst/>
          </a:prstGeom>
          <a:noFill/>
        </p:spPr>
        <p:txBody>
          <a:bodyPr wrap="square" lIns="45718" tIns="22860" rIns="45718" bIns="22860">
            <a:spAutoFit/>
          </a:bodyPr>
          <a:lstStyle/>
          <a:p>
            <a:pPr algn="ctr" defTabSz="457190">
              <a:defRPr/>
            </a:pPr>
            <a:r>
              <a:rPr lang="en-US" sz="60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latin typeface="Calibri"/>
              </a:rPr>
              <a:t>Lớp</a:t>
            </a:r>
            <a:r>
              <a:rPr lang="en-US" sz="60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latin typeface="Calibri"/>
              </a:rPr>
              <a:t> 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09EAA5-23A2-49F3-9D5F-826E1126109E}"/>
              </a:ext>
            </a:extLst>
          </p:cNvPr>
          <p:cNvSpPr/>
          <p:nvPr/>
        </p:nvSpPr>
        <p:spPr>
          <a:xfrm>
            <a:off x="562467" y="630754"/>
            <a:ext cx="8305800" cy="3532119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1383417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CA8BE12-D080-47F7-813B-4A946612023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7308" l="10000" r="90000">
                        <a14:foregroundMark x1="42333" y1="89103" x2="42333" y2="89103"/>
                        <a14:foregroundMark x1="45667" y1="90641" x2="45667" y2="90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75795" y="3238925"/>
            <a:ext cx="2267921" cy="2344732"/>
          </a:xfrm>
          <a:prstGeom prst="rect">
            <a:avLst/>
          </a:prstGeom>
        </p:spPr>
      </p:pic>
      <p:pic>
        <p:nvPicPr>
          <p:cNvPr id="20" name="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1971" y="4350436"/>
            <a:ext cx="2580983" cy="1801054"/>
          </a:xfrm>
          <a:prstGeom prst="rect">
            <a:avLst/>
          </a:prstGeom>
        </p:spPr>
      </p:pic>
      <p:pic>
        <p:nvPicPr>
          <p:cNvPr id="24" name="Picture 22" descr="1-16">
            <a:extLst>
              <a:ext uri="{FF2B5EF4-FFF2-40B4-BE49-F238E27FC236}">
                <a16:creationId xmlns:a16="http://schemas.microsoft.com/office/drawing/2014/main" id="{676649EC-AB0F-41AF-9510-4DCC8AE9E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990" y="207259"/>
            <a:ext cx="1059032" cy="49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3" descr="1-16">
            <a:extLst>
              <a:ext uri="{FF2B5EF4-FFF2-40B4-BE49-F238E27FC236}">
                <a16:creationId xmlns:a16="http://schemas.microsoft.com/office/drawing/2014/main" id="{8CBB4784-C3C2-4688-9521-01271B81A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8" y="360109"/>
            <a:ext cx="1059032" cy="49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249E395-1094-43EB-AF4A-583D0C005A0E}"/>
              </a:ext>
            </a:extLst>
          </p:cNvPr>
          <p:cNvSpPr txBox="1"/>
          <p:nvPr/>
        </p:nvSpPr>
        <p:spPr>
          <a:xfrm>
            <a:off x="2455238" y="6396335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3375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4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19DCED-4892-43EE-B79D-AD37924137AF}"/>
              </a:ext>
            </a:extLst>
          </p:cNvPr>
          <p:cNvSpPr/>
          <p:nvPr/>
        </p:nvSpPr>
        <p:spPr>
          <a:xfrm>
            <a:off x="514734" y="274638"/>
            <a:ext cx="8229600" cy="5190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712" y="274638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https://f31-zpg.zdn.vn/4538420936813330092/f41149ab8ea270fc29b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" t="51623" r="64101" b="13344"/>
          <a:stretch/>
        </p:blipFill>
        <p:spPr bwMode="auto">
          <a:xfrm rot="16200000">
            <a:off x="2174159" y="-1149686"/>
            <a:ext cx="4953001" cy="801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97925" y="5541681"/>
            <a:ext cx="7688776" cy="7345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F558ACD-B007-49C9-9377-E6FF38FB8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3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90ADF-7EAD-4465-9A4F-43F09491C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DD4">
            <a:hlinkClick r:id="" action="ppaction://media"/>
            <a:extLst>
              <a:ext uri="{FF2B5EF4-FFF2-40B4-BE49-F238E27FC236}">
                <a16:creationId xmlns:a16="http://schemas.microsoft.com/office/drawing/2014/main" id="{46C36EFA-5886-476F-9310-0FAA71F8B2EA}"/>
              </a:ext>
            </a:extLst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>
                  <p14:trim end="60426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24800" y="5704990"/>
            <a:ext cx="990600" cy="990600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468F095-DD86-403A-9897-6F9827E761B7}"/>
              </a:ext>
            </a:extLst>
          </p:cNvPr>
          <p:cNvSpPr txBox="1">
            <a:spLocks/>
          </p:cNvSpPr>
          <p:nvPr/>
        </p:nvSpPr>
        <p:spPr>
          <a:xfrm>
            <a:off x="2271252" y="-35078"/>
            <a:ext cx="6872748" cy="13543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" name="Picture 2" descr="C:\Users\Loi Meo\Desktop\Đạo đức 1\b08b373f5c59a207fb48.jpg">
            <a:extLst>
              <a:ext uri="{FF2B5EF4-FFF2-40B4-BE49-F238E27FC236}">
                <a16:creationId xmlns:a16="http://schemas.microsoft.com/office/drawing/2014/main" id="{E45EBEB6-3175-4A74-84AC-2AC7D41BF2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9" t="21274" r="28508" b="64349"/>
          <a:stretch/>
        </p:blipFill>
        <p:spPr bwMode="auto">
          <a:xfrm>
            <a:off x="-3" y="-12290"/>
            <a:ext cx="2271252" cy="13076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</p:pic>
      <p:pic>
        <p:nvPicPr>
          <p:cNvPr id="6" name="Picture 5" descr="https://f31-zpg.zdn.vn/4538420936813330092/f41149ab8ea270fc29b3.jpg">
            <a:extLst>
              <a:ext uri="{FF2B5EF4-FFF2-40B4-BE49-F238E27FC236}">
                <a16:creationId xmlns:a16="http://schemas.microsoft.com/office/drawing/2014/main" id="{03CA988B-9F75-4D4A-A6A4-ED0EF5B643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5" r="4078" b="12639"/>
          <a:stretch/>
        </p:blipFill>
        <p:spPr bwMode="auto">
          <a:xfrm rot="16200000">
            <a:off x="1760326" y="-342688"/>
            <a:ext cx="5623349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965747"/>
      </p:ext>
    </p:extLst>
  </p:cSld>
  <p:clrMapOvr>
    <a:masterClrMapping/>
  </p:clrMapOvr>
  <p:transition spd="slow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0861" y="28670"/>
            <a:ext cx="6068055" cy="152431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2" descr="C:\Users\Loi Meo\Desktop\Đạo đức 1\b08b373f5c59a207fb4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8" t="52038" r="23158" b="33874"/>
          <a:stretch/>
        </p:blipFill>
        <p:spPr bwMode="auto">
          <a:xfrm>
            <a:off x="256544" y="24580"/>
            <a:ext cx="2819400" cy="15243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</p:pic>
      <p:pic>
        <p:nvPicPr>
          <p:cNvPr id="2050" name="Picture 2" descr="https://f29-zpg.zdn.vn/5247480867242092215/46a4e8112f18d146880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" r="3868"/>
          <a:stretch/>
        </p:blipFill>
        <p:spPr bwMode="auto">
          <a:xfrm rot="16200000">
            <a:off x="2059407" y="-226595"/>
            <a:ext cx="5029200" cy="913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86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0">
        <p14:glitter pattern="hexagon"/>
      </p:transition>
    </mc:Choice>
    <mc:Fallback xmlns="">
      <p:transition spd="slow" advTm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s://f29-zpg.zdn.vn/5247480867242092215/46a4e8112f18d14688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8" t="1005" r="4342" b="68774"/>
          <a:stretch/>
        </p:blipFill>
        <p:spPr bwMode="auto">
          <a:xfrm rot="16200000">
            <a:off x="1189072" y="-1189072"/>
            <a:ext cx="6747463" cy="912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0914" y="4988372"/>
            <a:ext cx="4365298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9118EE-907B-4532-81E2-160073C43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83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9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21581" y="6096000"/>
            <a:ext cx="7700837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đấm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bóp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mỏi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79C31311-EFD9-4B1C-850D-A2D8A9AE38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4462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EF4387-301C-4782-8B6A-D18E3E7FE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0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828800" y="6273225"/>
            <a:ext cx="473899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chải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A1BAD8-BB87-4614-83C4-A383739BB6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510"/>
            <a:ext cx="9144000" cy="635248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7E1660-E1F8-4C30-BBE6-E4165F908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3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821680"/>
            <a:ext cx="914400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Hai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ồn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7FFA0AA-81FC-4E8C-9035-D5AEE1179C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8216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CFBE3-E18F-420D-B4BF-237FCC69A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42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f29-zpg.zdn.vn/5247480867242092215/46a4e8112f18d14688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9" t="51173" r="52013" b="17566"/>
          <a:stretch/>
        </p:blipFill>
        <p:spPr bwMode="auto">
          <a:xfrm rot="16200000">
            <a:off x="1572272" y="-1509156"/>
            <a:ext cx="5999455" cy="901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199" y="6075656"/>
            <a:ext cx="74676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6F9F05-E7B9-4AA2-88B4-C51659834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0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f29-zpg.zdn.vn/5247480867242092215/46a4e8112f18d1468809.jpg">
            <a:extLst>
              <a:ext uri="{FF2B5EF4-FFF2-40B4-BE49-F238E27FC236}">
                <a16:creationId xmlns:a16="http://schemas.microsoft.com/office/drawing/2014/main" id="{7E397355-EF32-40B5-B080-2F553EA1CD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" t="-1" r="3868" b="-2081"/>
          <a:stretch/>
        </p:blipFill>
        <p:spPr bwMode="auto">
          <a:xfrm rot="16200000">
            <a:off x="1221044" y="-1217358"/>
            <a:ext cx="6705601" cy="914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1BAFBDC7-DECE-46A6-AE65-2440CACE6316}"/>
              </a:ext>
            </a:extLst>
          </p:cNvPr>
          <p:cNvSpPr/>
          <p:nvPr/>
        </p:nvSpPr>
        <p:spPr>
          <a:xfrm>
            <a:off x="2362200" y="405583"/>
            <a:ext cx="701778" cy="60468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D100B73-E632-46C0-A69F-C9836506E7BF}"/>
              </a:ext>
            </a:extLst>
          </p:cNvPr>
          <p:cNvSpPr/>
          <p:nvPr/>
        </p:nvSpPr>
        <p:spPr>
          <a:xfrm>
            <a:off x="3962400" y="3810000"/>
            <a:ext cx="701779" cy="60959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71DEDAC-0B98-4F2B-AD3C-A97777233BAF}"/>
              </a:ext>
            </a:extLst>
          </p:cNvPr>
          <p:cNvSpPr/>
          <p:nvPr/>
        </p:nvSpPr>
        <p:spPr>
          <a:xfrm>
            <a:off x="6858000" y="3810000"/>
            <a:ext cx="701779" cy="60959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5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F5BA694-F0E0-4BB0-A469-930E53766BA2}"/>
              </a:ext>
            </a:extLst>
          </p:cNvPr>
          <p:cNvSpPr/>
          <p:nvPr/>
        </p:nvSpPr>
        <p:spPr>
          <a:xfrm>
            <a:off x="8137422" y="381000"/>
            <a:ext cx="701778" cy="60959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95C436F-5F2B-4CCA-A0C8-33D5D4B00565}"/>
              </a:ext>
            </a:extLst>
          </p:cNvPr>
          <p:cNvSpPr/>
          <p:nvPr/>
        </p:nvSpPr>
        <p:spPr>
          <a:xfrm>
            <a:off x="4873112" y="400667"/>
            <a:ext cx="701778" cy="60959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7492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13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3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5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1" y="0"/>
            <a:ext cx="5714999" cy="147796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2" descr="C:\Users\Loi Meo\Desktop\Đạo đức 1\b08b373f5c59a207fb4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3" t="84807" r="21129" b="70"/>
          <a:stretch/>
        </p:blipFill>
        <p:spPr bwMode="auto">
          <a:xfrm>
            <a:off x="121057" y="2458"/>
            <a:ext cx="3536543" cy="163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f27-zpg.zdn.vn/502135740990958639/9a919522522bac75f53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1" b="14678"/>
          <a:stretch/>
        </p:blipFill>
        <p:spPr bwMode="auto">
          <a:xfrm rot="5400000">
            <a:off x="1805780" y="-327818"/>
            <a:ext cx="5532438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5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6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3">
            <a:extLst>
              <a:ext uri="{FF2B5EF4-FFF2-40B4-BE49-F238E27FC236}">
                <a16:creationId xmlns:a16="http://schemas.microsoft.com/office/drawing/2014/main" id="{CA877D0B-1CA0-4ED5-9582-FC386345B6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9143647" cy="6858000"/>
          </a:xfrm>
          <a:prstGeom prst="rect">
            <a:avLst/>
          </a:prstGeom>
        </p:spPr>
      </p:pic>
      <p:pic>
        <p:nvPicPr>
          <p:cNvPr id="4" name="Picture 2" descr="C:\Users\Loi Meo\Desktop\Đạo đức 1\67ace44ad22c2c72753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1" t="50928" r="22302" b="3224"/>
          <a:stretch/>
        </p:blipFill>
        <p:spPr bwMode="auto">
          <a:xfrm rot="16200000">
            <a:off x="1751702" y="-476421"/>
            <a:ext cx="5640421" cy="914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339214" y="44245"/>
            <a:ext cx="97758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33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6" b="18384"/>
          <a:stretch/>
        </p:blipFill>
        <p:spPr bwMode="auto">
          <a:xfrm rot="21317519">
            <a:off x="183009" y="2718108"/>
            <a:ext cx="2782099" cy="3871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21097"/>
            <a:ext cx="9144000" cy="20784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Quan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tâm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chăm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sóc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ông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bà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Biết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ơn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hiếu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thảo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–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em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là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cháu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ngoan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pic>
        <p:nvPicPr>
          <p:cNvPr id="7" name="Picture 19" descr="1-15">
            <a:extLst>
              <a:ext uri="{FF2B5EF4-FFF2-40B4-BE49-F238E27FC236}">
                <a16:creationId xmlns:a16="http://schemas.microsoft.com/office/drawing/2014/main" id="{6FDB0A7C-4FE7-4A60-BFFE-5BA645C1C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258" y="2094271"/>
            <a:ext cx="5415095" cy="423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700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15A74-824B-4152-8125-C914786E5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10D028-B7CB-4B5C-9A48-6CAABB956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65"/>
            <a:ext cx="9144000" cy="6858000"/>
          </a:xfrm>
          <a:prstGeom prst="rect">
            <a:avLst/>
          </a:prstGeom>
        </p:spPr>
      </p:pic>
      <p:pic>
        <p:nvPicPr>
          <p:cNvPr id="5" name="Picture 19" descr="1-15">
            <a:extLst>
              <a:ext uri="{FF2B5EF4-FFF2-40B4-BE49-F238E27FC236}">
                <a16:creationId xmlns:a16="http://schemas.microsoft.com/office/drawing/2014/main" id="{7974A3C7-7EBC-486F-8805-98C4E99C3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5" y="1648030"/>
            <a:ext cx="6908790" cy="349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1">
            <a:extLst>
              <a:ext uri="{FF2B5EF4-FFF2-40B4-BE49-F238E27FC236}">
                <a16:creationId xmlns:a16="http://schemas.microsoft.com/office/drawing/2014/main" id="{2AF92DDC-5191-4F93-BD13-419A3EF1C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232" y="589935"/>
            <a:ext cx="909606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6000" b="1" i="1" dirty="0" err="1">
                <a:solidFill>
                  <a:srgbClr val="FF0000"/>
                </a:solidFill>
                <a:latin typeface="UTM Sharnay" panose="02040603050506020204" pitchFamily="18" charset="0"/>
                <a:ea typeface="SimHei"/>
              </a:rPr>
              <a:t>Chào</a:t>
            </a:r>
            <a:r>
              <a:rPr lang="en-US" altLang="zh-CN" sz="6000" b="1" i="1" dirty="0">
                <a:solidFill>
                  <a:srgbClr val="FF0000"/>
                </a:solidFill>
                <a:latin typeface="UTM Sharnay" panose="02040603050506020204" pitchFamily="18" charset="0"/>
                <a:ea typeface="SimHei"/>
              </a:rPr>
              <a:t> </a:t>
            </a:r>
            <a:r>
              <a:rPr lang="en-US" altLang="zh-CN" sz="6000" b="1" i="1" dirty="0" err="1">
                <a:solidFill>
                  <a:srgbClr val="FF0000"/>
                </a:solidFill>
                <a:latin typeface="UTM Sharnay" panose="02040603050506020204" pitchFamily="18" charset="0"/>
                <a:ea typeface="SimHei"/>
              </a:rPr>
              <a:t>tạm</a:t>
            </a:r>
            <a:r>
              <a:rPr lang="en-US" altLang="zh-CN" sz="6000" b="1" i="1" dirty="0">
                <a:solidFill>
                  <a:srgbClr val="FF0000"/>
                </a:solidFill>
                <a:latin typeface="UTM Sharnay" panose="02040603050506020204" pitchFamily="18" charset="0"/>
                <a:ea typeface="SimHei"/>
              </a:rPr>
              <a:t> </a:t>
            </a:r>
            <a:r>
              <a:rPr lang="en-US" altLang="zh-CN" sz="6000" b="1" i="1" dirty="0" err="1">
                <a:solidFill>
                  <a:srgbClr val="FF0000"/>
                </a:solidFill>
                <a:latin typeface="UTM Sharnay" panose="02040603050506020204" pitchFamily="18" charset="0"/>
                <a:ea typeface="SimHei"/>
              </a:rPr>
              <a:t>biệt</a:t>
            </a:r>
            <a:r>
              <a:rPr lang="en-US" altLang="zh-CN" sz="6000" b="1" i="1" dirty="0">
                <a:solidFill>
                  <a:srgbClr val="FF0000"/>
                </a:solidFill>
                <a:latin typeface="UTM Sharnay" panose="02040603050506020204" pitchFamily="18" charset="0"/>
                <a:ea typeface="SimHei"/>
              </a:rPr>
              <a:t> </a:t>
            </a:r>
            <a:r>
              <a:rPr lang="en-US" altLang="zh-CN" sz="6000" b="1" i="1" dirty="0" err="1">
                <a:solidFill>
                  <a:srgbClr val="FF0000"/>
                </a:solidFill>
                <a:latin typeface="UTM Sharnay" panose="02040603050506020204" pitchFamily="18" charset="0"/>
                <a:ea typeface="SimHei"/>
              </a:rPr>
              <a:t>các</a:t>
            </a:r>
            <a:r>
              <a:rPr lang="en-US" altLang="zh-CN" sz="6000" b="1" i="1" dirty="0">
                <a:solidFill>
                  <a:srgbClr val="FF0000"/>
                </a:solidFill>
                <a:latin typeface="UTM Sharnay" panose="02040603050506020204" pitchFamily="18" charset="0"/>
                <a:ea typeface="SimHei"/>
              </a:rPr>
              <a:t> con!</a:t>
            </a:r>
            <a:endParaRPr lang="zh-CN" altLang="en-US" sz="6000" b="1" i="1" dirty="0">
              <a:solidFill>
                <a:srgbClr val="FF0000"/>
              </a:solidFill>
              <a:latin typeface="UTM Sharnay" panose="02040603050506020204" pitchFamily="18" charset="0"/>
              <a:ea typeface="SimHei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1A4E46F-ADB6-49D0-9BF7-34BC7F4E1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29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4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4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3">
            <a:extLst>
              <a:ext uri="{FF2B5EF4-FFF2-40B4-BE49-F238E27FC236}">
                <a16:creationId xmlns:a16="http://schemas.microsoft.com/office/drawing/2014/main" id="{CA877D0B-1CA0-4ED5-9582-FC386345B6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9143647" cy="6858000"/>
          </a:xfrm>
          <a:prstGeom prst="rect">
            <a:avLst/>
          </a:prstGeom>
        </p:spPr>
      </p:pic>
      <p:pic>
        <p:nvPicPr>
          <p:cNvPr id="9" name="Picture 2" descr="C:\Users\Loi Meo\Desktop\Đạo đức 1\67ace44ad22c2c72753d.jpg">
            <a:extLst>
              <a:ext uri="{FF2B5EF4-FFF2-40B4-BE49-F238E27FC236}">
                <a16:creationId xmlns:a16="http://schemas.microsoft.com/office/drawing/2014/main" id="{3B5E487A-0CD1-4CD9-8EE0-7F23264CCA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1" t="50928" r="22302" b="3224"/>
          <a:stretch/>
        </p:blipFill>
        <p:spPr bwMode="auto">
          <a:xfrm rot="16200000">
            <a:off x="1798075" y="-876640"/>
            <a:ext cx="5562597" cy="914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0D469E-80C4-43E0-B6BD-A5D5F7C8B048}"/>
              </a:ext>
            </a:extLst>
          </p:cNvPr>
          <p:cNvSpPr txBox="1"/>
          <p:nvPr/>
        </p:nvSpPr>
        <p:spPr>
          <a:xfrm>
            <a:off x="7461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itchFamily="34" charset="0"/>
                <a:cs typeface="Times New Roman" panose="02020603050405020304" pitchFamily="18" charset="0"/>
              </a:rPr>
              <a:t> 7: Quan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itchFamily="34" charset="0"/>
                <a:cs typeface="Times New Roman" panose="02020603050405020304" pitchFamily="18" charset="0"/>
              </a:rPr>
              <a:t>tâm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itchFamily="34" charset="0"/>
                <a:cs typeface="Times New Roman" panose="02020603050405020304" pitchFamily="18" charset="0"/>
              </a:rPr>
              <a:t>chăm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itchFamily="34" charset="0"/>
                <a:cs typeface="Times New Roman" panose="02020603050405020304" pitchFamily="18" charset="0"/>
              </a:rPr>
              <a:t>sóc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itchFamily="34" charset="0"/>
                <a:cs typeface="Times New Roman" panose="02020603050405020304" pitchFamily="18" charset="0"/>
              </a:rPr>
              <a:t>bà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Segoe UI Black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38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286000"/>
            <a:ext cx="86185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4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4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40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4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Giao</a:t>
            </a:r>
          </a:p>
        </p:txBody>
      </p:sp>
      <p:pic>
        <p:nvPicPr>
          <p:cNvPr id="2050" name="Picture 2" descr="C:\Users\Loi Meo\Desktop\Đạo đức 1\b08b373f5c59a207fb4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9" r="28898" b="89696"/>
          <a:stretch/>
        </p:blipFill>
        <p:spPr bwMode="auto">
          <a:xfrm>
            <a:off x="32479" y="-94862"/>
            <a:ext cx="2863121" cy="105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40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739" y="0"/>
            <a:ext cx="6725261" cy="1159115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b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" name="Picture 2" descr="C:\Users\Loi Meo\Desktop\Đạo đức 1\b08b373f5c59a207fb4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9" t="21274" r="28508" b="64349"/>
          <a:stretch/>
        </p:blipFill>
        <p:spPr bwMode="auto">
          <a:xfrm>
            <a:off x="-152401" y="-16116"/>
            <a:ext cx="2539181" cy="1159115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C3FCCD-096C-4691-B8A8-509F0E69492C}"/>
              </a:ext>
            </a:extLst>
          </p:cNvPr>
          <p:cNvSpPr txBox="1"/>
          <p:nvPr/>
        </p:nvSpPr>
        <p:spPr>
          <a:xfrm>
            <a:off x="685800" y="339213"/>
            <a:ext cx="1619865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KHÁM PHÁ</a:t>
            </a:r>
          </a:p>
        </p:txBody>
      </p:sp>
      <p:pic>
        <p:nvPicPr>
          <p:cNvPr id="19" name="Picture 18" descr="https://f31-zpg.zdn.vn/4538420936813330092/f41149ab8ea270fc29b3.jpg">
            <a:extLst>
              <a:ext uri="{FF2B5EF4-FFF2-40B4-BE49-F238E27FC236}">
                <a16:creationId xmlns:a16="http://schemas.microsoft.com/office/drawing/2014/main" id="{03DC94AD-1348-4D09-BDC5-7DDA1C4B4D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5" r="4078" b="12639"/>
          <a:stretch/>
        </p:blipFill>
        <p:spPr bwMode="auto">
          <a:xfrm rot="16200000">
            <a:off x="1690237" y="-394836"/>
            <a:ext cx="5734030" cy="911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702137"/>
      </p:ext>
    </p:extLst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44B60F0-CD01-4141-B3A2-F99FE73E403A}"/>
              </a:ext>
            </a:extLst>
          </p:cNvPr>
          <p:cNvSpPr/>
          <p:nvPr/>
        </p:nvSpPr>
        <p:spPr>
          <a:xfrm>
            <a:off x="1143000" y="512365"/>
            <a:ext cx="7038522" cy="5041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96846" y="5711233"/>
            <a:ext cx="7038523" cy="6344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endParaRPr lang="en-US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309460" y="648928"/>
            <a:ext cx="6705601" cy="4761271"/>
            <a:chOff x="-603907" y="-31324"/>
            <a:chExt cx="9487176" cy="5721107"/>
          </a:xfrm>
        </p:grpSpPr>
        <p:pic>
          <p:nvPicPr>
            <p:cNvPr id="6" name="Picture 5" descr="https://f31-zpg.zdn.vn/4538420936813330092/f41149ab8ea270fc29b3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61" t="12196" r="4078" b="47122"/>
            <a:stretch/>
          </p:blipFill>
          <p:spPr bwMode="auto">
            <a:xfrm rot="16200000">
              <a:off x="1282180" y="-1911306"/>
              <a:ext cx="5715002" cy="9487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al Callout 6"/>
            <p:cNvSpPr/>
            <p:nvPr/>
          </p:nvSpPr>
          <p:spPr>
            <a:xfrm>
              <a:off x="2281368" y="-31324"/>
              <a:ext cx="3586032" cy="1631525"/>
            </a:xfrm>
            <a:prstGeom prst="wedgeEllipseCallout">
              <a:avLst>
                <a:gd name="adj1" fmla="val 16894"/>
                <a:gd name="adj2" fmla="val 94169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Ông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khỏe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ạ?</a:t>
              </a:r>
            </a:p>
          </p:txBody>
        </p:sp>
      </p:grp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C44E82A-445A-4EC7-AC82-8BBAC8848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1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10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1CC63C8-7890-458A-882E-B0A4CF37C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110" y="609456"/>
            <a:ext cx="7059780" cy="50662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3446" y="5784118"/>
            <a:ext cx="8657105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https://f31-zpg.zdn.vn/4538420936813330092/f41149ab8ea270fc29b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94" t="52764" r="4078" b="15406"/>
          <a:stretch/>
        </p:blipFill>
        <p:spPr bwMode="auto">
          <a:xfrm rot="16200000">
            <a:off x="2189541" y="-227029"/>
            <a:ext cx="4746229" cy="672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02258B0-2997-4A67-A54D-77E08871A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5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636194F-38F7-48DB-9155-EA184B0B533C}"/>
              </a:ext>
            </a:extLst>
          </p:cNvPr>
          <p:cNvSpPr/>
          <p:nvPr/>
        </p:nvSpPr>
        <p:spPr>
          <a:xfrm>
            <a:off x="762000" y="544252"/>
            <a:ext cx="7658827" cy="4713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29323" y="5375787"/>
            <a:ext cx="5555176" cy="6096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https://f31-zpg.zdn.vn/4538420936813330092/f41149ab8ea270fc29b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4" t="51896" r="33655" b="18828"/>
          <a:stretch/>
        </p:blipFill>
        <p:spPr bwMode="auto">
          <a:xfrm rot="16200000">
            <a:off x="2316778" y="-822173"/>
            <a:ext cx="4539943" cy="743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6700645-F9AC-40A1-A6A4-67263856D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15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C518B73-8D17-4A1C-805E-905D4C068D1D}"/>
              </a:ext>
            </a:extLst>
          </p:cNvPr>
          <p:cNvSpPr/>
          <p:nvPr/>
        </p:nvSpPr>
        <p:spPr>
          <a:xfrm>
            <a:off x="552332" y="228600"/>
            <a:ext cx="8134467" cy="548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98242" cy="119685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DD3">
            <a:hlinkClick r:id="" action="ppaction://media"/>
            <a:extLst>
              <a:ext uri="{FF2B5EF4-FFF2-40B4-BE49-F238E27FC236}">
                <a16:creationId xmlns:a16="http://schemas.microsoft.com/office/drawing/2014/main" id="{397DAC65-39E6-4534-B1D6-E8F172AD6604}"/>
              </a:ext>
            </a:extLst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>
                  <p14:trim st="10465" end="17263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61349"/>
            <a:ext cx="609600" cy="6096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12407" y="5772947"/>
            <a:ext cx="6519185" cy="10850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khoe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https://f31-zpg.zdn.vn/4538420936813330092/f41149ab8ea270fc29b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5" t="12473" r="52261" b="47841"/>
          <a:stretch/>
        </p:blipFill>
        <p:spPr bwMode="auto">
          <a:xfrm rot="16200000">
            <a:off x="1937296" y="-1022898"/>
            <a:ext cx="5380023" cy="800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664731"/>
      </p:ext>
    </p:extLst>
  </p:cSld>
  <p:clrMapOvr>
    <a:masterClrMapping/>
  </p:clrMapOvr>
  <p:transition spd="slow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66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265</Words>
  <Application>Microsoft Office PowerPoint</Application>
  <PresentationFormat>On-screen Show (4:3)</PresentationFormat>
  <Paragraphs>39</Paragraphs>
  <Slides>21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Arial-Rounded</vt:lpstr>
      <vt:lpstr>Calibri</vt:lpstr>
      <vt:lpstr>Segoe UI Black</vt:lpstr>
      <vt:lpstr>Times New Roman</vt:lpstr>
      <vt:lpstr>UTM Sharnay</vt:lpstr>
      <vt:lpstr>Office Theme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Bạn nhỏ dưới đây đã làm gì để thể hiện sự  quan tâm, chăm sóc ông bà?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Việc nào nên làm? Việc nào không nên làm? Vì sao?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có lời khuyên gì dành cho bạn?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Loi Meo</dc:creator>
  <cp:lastModifiedBy>Hong Nhung Nguyen Thi</cp:lastModifiedBy>
  <cp:revision>25</cp:revision>
  <dcterms:created xsi:type="dcterms:W3CDTF">2020-10-14T11:24:27Z</dcterms:created>
  <dcterms:modified xsi:type="dcterms:W3CDTF">2021-11-05T15:24:08Z</dcterms:modified>
</cp:coreProperties>
</file>