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19"/>
  </p:notesMasterIdLst>
  <p:sldIdLst>
    <p:sldId id="301" r:id="rId2"/>
    <p:sldId id="358" r:id="rId3"/>
    <p:sldId id="327" r:id="rId4"/>
    <p:sldId id="373" r:id="rId5"/>
    <p:sldId id="330" r:id="rId6"/>
    <p:sldId id="355" r:id="rId7"/>
    <p:sldId id="356" r:id="rId8"/>
    <p:sldId id="366" r:id="rId9"/>
    <p:sldId id="331" r:id="rId10"/>
    <p:sldId id="325" r:id="rId11"/>
    <p:sldId id="368" r:id="rId12"/>
    <p:sldId id="369" r:id="rId13"/>
    <p:sldId id="370" r:id="rId14"/>
    <p:sldId id="371" r:id="rId15"/>
    <p:sldId id="311" r:id="rId16"/>
    <p:sldId id="364" r:id="rId17"/>
    <p:sldId id="365" r:id="rId18"/>
  </p:sldIdLst>
  <p:sldSz cx="12192000" cy="6858000"/>
  <p:notesSz cx="6858000" cy="9144000"/>
  <p:embeddedFontLs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Arial-SGK-TV" panose="020B0604020202020204" charset="0"/>
      <p:regular r:id="rId24"/>
      <p:bold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39"/>
  </p:normalViewPr>
  <p:slideViewPr>
    <p:cSldViewPr showGuides="1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1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0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68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9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2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3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8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8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5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3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1.png"/><Relationship Id="rId18" Type="http://schemas.openxmlformats.org/officeDocument/2006/relationships/image" Target="../media/image25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0.emf"/><Relationship Id="rId17" Type="http://schemas.openxmlformats.org/officeDocument/2006/relationships/image" Target="../media/image24.emf"/><Relationship Id="rId2" Type="http://schemas.openxmlformats.org/officeDocument/2006/relationships/tags" Target="../tags/tag3.xml"/><Relationship Id="rId16" Type="http://schemas.openxmlformats.org/officeDocument/2006/relationships/image" Target="../media/image23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9.emf"/><Relationship Id="rId5" Type="http://schemas.openxmlformats.org/officeDocument/2006/relationships/tags" Target="../tags/tag6.xml"/><Relationship Id="rId15" Type="http://schemas.openxmlformats.org/officeDocument/2006/relationships/image" Target="../media/image22.emf"/><Relationship Id="rId10" Type="http://schemas.openxmlformats.org/officeDocument/2006/relationships/image" Target="../media/image18.png"/><Relationship Id="rId19" Type="http://schemas.openxmlformats.org/officeDocument/2006/relationships/image" Target="../media/image26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2.xml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4" y="8656"/>
            <a:ext cx="12224270" cy="68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30" y="-437390"/>
            <a:ext cx="12833105" cy="73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3976489"/>
            <a:ext cx="12163482" cy="29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" y="4709170"/>
            <a:ext cx="6289212" cy="21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731" y="2305551"/>
            <a:ext cx="6484047" cy="16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79" y="2900953"/>
            <a:ext cx="3595184" cy="481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370" y="137292"/>
            <a:ext cx="2134410" cy="217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409" y="-406110"/>
            <a:ext cx="2533619" cy="28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277" y="2314495"/>
            <a:ext cx="9958738" cy="4314835"/>
          </a:xfrm>
          <a:prstGeom prst="rect">
            <a:avLst/>
          </a:prstGeom>
        </p:spPr>
        <p:txBody>
          <a:bodyPr spcFirstLastPara="1" wrap="none" lIns="121470" tIns="60814" rIns="121470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383" y="3714023"/>
            <a:ext cx="7210792" cy="145227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0" tIns="80947" rIns="161890" bIns="80947" anchor="ctr"/>
          <a:lstStyle/>
          <a:p>
            <a:pPr algn="ctr" defTabSz="2158204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6420" y="132"/>
            <a:ext cx="6688752" cy="492334"/>
          </a:xfrm>
          <a:prstGeom prst="rect">
            <a:avLst/>
          </a:prstGeom>
          <a:noFill/>
        </p:spPr>
        <p:txBody>
          <a:bodyPr wrap="square" lIns="121688" tIns="60843" rIns="121688" bIns="60843" rtlCol="0">
            <a:spAutoFit/>
          </a:bodyPr>
          <a:lstStyle/>
          <a:p>
            <a:pPr defTabSz="1216274"/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DE6F1-7B86-4DC1-A5F8-318BF63A432F}"/>
              </a:ext>
            </a:extLst>
          </p:cNvPr>
          <p:cNvSpPr txBox="1"/>
          <p:nvPr/>
        </p:nvSpPr>
        <p:spPr>
          <a:xfrm>
            <a:off x="4052531" y="4920086"/>
            <a:ext cx="4561951" cy="492334"/>
          </a:xfrm>
          <a:prstGeom prst="rect">
            <a:avLst/>
          </a:prstGeom>
          <a:noFill/>
        </p:spPr>
        <p:txBody>
          <a:bodyPr wrap="square" lIns="121688" tIns="60843" rIns="121688" bIns="60843" rtlCol="0">
            <a:spAutoFit/>
          </a:bodyPr>
          <a:lstStyle/>
          <a:p>
            <a:pPr defTabSz="1216274"/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Lê </a:t>
            </a:r>
            <a:r>
              <a:rPr lang="en-US" sz="240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1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24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87463"/>
            <a:ext cx="792480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4876801" y="457201"/>
            <a:ext cx="265747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/>
              <a:t>VËt nu«i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533400"/>
            <a:ext cx="15240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anose="020B7200000000000000" pitchFamily="34" charset="0"/>
              </a:rPr>
              <a:t>Nãi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098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nhận biết con vật nuô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46138"/>
            <a:ext cx="7678014" cy="5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70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236220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Mèo có tới &quot;7 tính cách riêng biệt&quot; | Báo Dân trí"/>
          <p:cNvSpPr>
            <a:spLocks noChangeAspect="1" noChangeArrowheads="1"/>
          </p:cNvSpPr>
          <p:nvPr/>
        </p:nvSpPr>
        <p:spPr bwMode="auto">
          <a:xfrm>
            <a:off x="4038600" y="15700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Phần 4 : kinh nghiệm vận chuyển mèo từ Việt Nam sang Pháp - Welcome la  France - Thông tin du học Phá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52" y="206375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án chim két - chodocu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00201"/>
            <a:ext cx="1949576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46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80" name="Picture 8" descr="6 giống gà đắt nhất thế giới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791" y="2422959"/>
            <a:ext cx="2428918" cy="161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 chép làm sạch/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77" y="2641649"/>
            <a:ext cx="2693259" cy="14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á phong thủy trang sức: Nằm mơ thấy lợn nhà đánh đề con gì chắc ăn nhấ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423369"/>
            <a:ext cx="2589003" cy="16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24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2" name="Picture 6" descr="Cái Bống Là Cái Bống Bang, Con Bò | Nhạc Thiếu Nhi Cho Bé | Vietnamese  Children&amp;#39;s Music - YouTub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693448"/>
            <a:ext cx="2762956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ột số câu thành ngữ - tục ngữ về con trâu - Tiếng Việt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1"/>
            <a:ext cx="2819400" cy="16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ập tin:American Quarter Horses branded XL.jp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56" y="2692909"/>
            <a:ext cx="2401748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0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2133601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? Con h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ã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y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ì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m nh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ữ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ng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ừ ngữ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ngo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 b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 có tiếng chứa âm: </a:t>
            </a:r>
            <a:r>
              <a:rPr lang="en-US" alt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?</a:t>
            </a:r>
            <a:endParaRPr lang="en-US" alt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962401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/>
              <a:t>? 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ó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 c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â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u v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ớ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i m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ộ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t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ừ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ng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ữ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m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 con v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ừ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a t</a:t>
            </a:r>
            <a:r>
              <a:rPr lang="en-US" altLang="en-US" sz="3200" b="1" dirty="0">
                <a:latin typeface="Arial-SGK-TV" pitchFamily="2" charset="0"/>
                <a:cs typeface="Arial-SGK-TV" pitchFamily="2" charset="0"/>
              </a:rPr>
              <a:t>ì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m </a:t>
            </a:r>
            <a:r>
              <a:rPr lang="en-US" altLang="en-US" sz="3200" b="1" dirty="0" err="1">
                <a:latin typeface="Arial-SGK-TV" pitchFamily="2" charset="0"/>
                <a:cs typeface="Arial-SGK-TV" pitchFamily="2" charset="0"/>
              </a:rPr>
              <a:t>đượ</a:t>
            </a:r>
            <a:r>
              <a:rPr lang="vi-VN" altLang="en-US" sz="3200" b="1" dirty="0">
                <a:latin typeface="Arial-SGK-TV" pitchFamily="2" charset="0"/>
                <a:cs typeface="Arial-SGK-TV" pitchFamily="2" charset="0"/>
              </a:rPr>
              <a:t>c ?</a:t>
            </a:r>
            <a:endParaRPr lang="en-US" altLang="en-US" sz="32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91000" y="9144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3264090"/>
            <a:ext cx="8001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gõ mõ, gia vị, dự giờ, giỏ cá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0" y="5153850"/>
            <a:ext cx="8001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Bé có giỏ cá.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2977286" y="958703"/>
            <a:ext cx="6876534" cy="454847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425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8494197" y="235795"/>
            <a:ext cx="2041875" cy="1915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4830172" y="1309266"/>
            <a:ext cx="3167855" cy="120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18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7218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721859" y="998937"/>
            <a:ext cx="2165425" cy="1152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1276077" y="5708880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16" y="1575023"/>
            <a:ext cx="2089983" cy="3804008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287656" y="2643506"/>
            <a:ext cx="5184129" cy="259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Luyện nói chủ đề “</a:t>
            </a:r>
            <a:r>
              <a:rPr lang="en-US" altLang="zh-CN" sz="406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Vật nuôi”.</a:t>
            </a:r>
            <a:endParaRPr lang="en-US" altLang="zh-CN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bài sau.</a:t>
            </a:r>
          </a:p>
          <a:p>
            <a:pPr marL="859422" indent="-859422">
              <a:buFontTx/>
              <a:buChar char="-"/>
            </a:pPr>
            <a:endParaRPr lang="zh-CN" altLang="en-US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6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92" y="5428775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582" y="2286478"/>
            <a:ext cx="6247578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3297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05001" y="3606355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070" y="1479234"/>
            <a:ext cx="5390674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3210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564640" y="2763853"/>
            <a:ext cx="5465618" cy="16547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0784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92" y="6143626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6138105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2362200" y="1371600"/>
            <a:ext cx="8001000" cy="21544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 (Tiết 2)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g    Gi  gi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5"/>
          <p:cNvSpPr txBox="1"/>
          <p:nvPr/>
        </p:nvSpPr>
        <p:spPr>
          <a:xfrm>
            <a:off x="3998914" y="292101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5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á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3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63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81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gµ g«   ®å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gç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¸ ®ç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8458201" y="304801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ga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gç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gô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¸   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giß</a:t>
            </a: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giç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1905656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24200" y="685800"/>
            <a:ext cx="4878388" cy="5334000"/>
          </a:xfrm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14B33-59F5-43DE-B391-92865599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95024"/>
            <a:ext cx="7315200" cy="58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4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952FB4-A970-4174-AA42-35C796E6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3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247032" y="1039579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3186602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1714657" y="1992004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555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3743325" y="3789253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5044716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9105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7754540" y="4640752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7266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3743326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434792" y="3406655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18215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81200" y="5181601"/>
            <a:ext cx="81740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/>
              <a:t>Bµ che giã cho ba chó gµ.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33400"/>
            <a:ext cx="8153400" cy="450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2362200" y="533400"/>
            <a:ext cx="15240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</a:rPr>
              <a:t>§äc</a:t>
            </a:r>
          </a:p>
        </p:txBody>
      </p:sp>
      <p:sp>
        <p:nvSpPr>
          <p:cNvPr id="12" name="Oval 11"/>
          <p:cNvSpPr/>
          <p:nvPr/>
        </p:nvSpPr>
        <p:spPr>
          <a:xfrm>
            <a:off x="1905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3701" y="5181601"/>
            <a:ext cx="73977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78888" y="5181601"/>
            <a:ext cx="590550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1952</TotalTime>
  <Words>200</Words>
  <Application>Microsoft Office PowerPoint</Application>
  <PresentationFormat>Widescreen</PresentationFormat>
  <Paragraphs>40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.VnAvant</vt:lpstr>
      <vt:lpstr>Calibri</vt:lpstr>
      <vt:lpstr>Arial</vt:lpstr>
      <vt:lpstr>Calibri Light</vt:lpstr>
      <vt:lpstr>Arial-SGK-TV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Hong Nhung Nguyen Thi</cp:lastModifiedBy>
  <cp:revision>133</cp:revision>
  <dcterms:created xsi:type="dcterms:W3CDTF">2002-08-27T21:28:28Z</dcterms:created>
  <dcterms:modified xsi:type="dcterms:W3CDTF">2021-10-14T13:10:47Z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