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318" r:id="rId3"/>
    <p:sldId id="268" r:id="rId4"/>
    <p:sldId id="266" r:id="rId5"/>
    <p:sldId id="257" r:id="rId6"/>
    <p:sldId id="259" r:id="rId7"/>
    <p:sldId id="265" r:id="rId8"/>
    <p:sldId id="261" r:id="rId9"/>
    <p:sldId id="264" r:id="rId10"/>
    <p:sldId id="269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7" autoAdjust="0"/>
  </p:normalViewPr>
  <p:slideViewPr>
    <p:cSldViewPr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E6F71A9-3189-4F9B-8734-2CDCB84E6B1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E6F71A9-3189-4F9B-8734-2CDCB84E6B1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7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2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  <p:sldLayoutId id="2147483675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6.mp4"/><Relationship Id="rId7" Type="http://schemas.openxmlformats.org/officeDocument/2006/relationships/image" Target="../media/image19.jpeg"/><Relationship Id="rId2" Type="http://schemas.microsoft.com/office/2007/relationships/media" Target="../media/media6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7.wav"/><Relationship Id="rId4" Type="http://schemas.microsoft.com/office/2007/relationships/media" Target="../media/media7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4.png"/><Relationship Id="rId3" Type="http://schemas.openxmlformats.org/officeDocument/2006/relationships/audio" Target="../media/media8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wav"/><Relationship Id="rId7" Type="http://schemas.openxmlformats.org/officeDocument/2006/relationships/image" Target="../media/image30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0.wav"/><Relationship Id="rId7" Type="http://schemas.openxmlformats.org/officeDocument/2006/relationships/image" Target="../media/image32.pn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2" y="19067"/>
            <a:ext cx="9145873" cy="51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70" y="-482710"/>
            <a:ext cx="9601387" cy="5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" y="2980337"/>
            <a:ext cx="9100393" cy="21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9" y="3230135"/>
            <a:ext cx="5561226" cy="19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82" y="1928670"/>
            <a:ext cx="2839743" cy="3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56270" y="1446078"/>
            <a:ext cx="7021911" cy="3519476"/>
          </a:xfrm>
          <a:prstGeom prst="rect">
            <a:avLst/>
          </a:prstGeom>
        </p:spPr>
        <p:txBody>
          <a:bodyPr spcFirstLastPara="1" wrap="none" lIns="90825" tIns="45472" rIns="90825" bIns="45472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0081">
              <a:lnSpc>
                <a:spcPct val="150000"/>
              </a:lnSpc>
            </a:pPr>
            <a:r>
              <a:rPr lang="en-US" sz="17671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65980" y="2477576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3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1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3817" y="221400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4" y="-226506"/>
            <a:ext cx="2382694" cy="2123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02338" y="-190829"/>
            <a:ext cx="2408210" cy="21953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9461" y="-627224"/>
            <a:ext cx="606587" cy="606587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7587" y="-654408"/>
            <a:ext cx="606587" cy="606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1992362" y="597377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1913032" y="2928457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2095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zh-CN" altLang="en-US" sz="20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2558" y="1184615"/>
            <a:ext cx="6002634" cy="1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14300" y="1177433"/>
            <a:ext cx="9029700" cy="13849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spc="-22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vi-VN" sz="4500" b="1" spc="-225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100" b="1" spc="-22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100" b="1" spc="-225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2293883" y="144791"/>
            <a:ext cx="4351283" cy="3616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3"/>
    </mc:Choice>
    <mc:Fallback xmlns="">
      <p:transition spd="slow" advTm="6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D967-524B-4C5B-B640-43FFD1FE2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E196E-2E5D-4A05-9497-C7E75F3AC070}"/>
              </a:ext>
            </a:extLst>
          </p:cNvPr>
          <p:cNvSpPr txBox="1"/>
          <p:nvPr/>
        </p:nvSpPr>
        <p:spPr>
          <a:xfrm>
            <a:off x="3743908" y="570725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BF914-B241-40F7-8B31-63CD30DC8C0B}"/>
              </a:ext>
            </a:extLst>
          </p:cNvPr>
          <p:cNvSpPr/>
          <p:nvPr/>
        </p:nvSpPr>
        <p:spPr>
          <a:xfrm>
            <a:off x="2483768" y="2787774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41962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3)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9950" y="4443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2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6"/>
    </mc:Choice>
    <mc:Fallback xmlns=""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  <p:extLst>
    <p:ext uri="{E180D4A7-C9FB-4DFB-919C-405C955672EB}">
      <p14:showEvtLst xmlns:p14="http://schemas.microsoft.com/office/powerpoint/2010/main">
        <p14:playEvt time="13927" objId="2"/>
        <p14:stopEvt time="1662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182061" y="1651818"/>
            <a:ext cx="15727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837436" y="3490624"/>
            <a:ext cx="990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2623" y="4316804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0DFCA-CCE6-4539-B31A-31D65B5401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/>
        </p:blipFill>
        <p:spPr>
          <a:xfrm>
            <a:off x="971600" y="924667"/>
            <a:ext cx="7344816" cy="906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E9FE4-B44D-4247-8B41-CC578EAB2F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/>
        </p:blipFill>
        <p:spPr>
          <a:xfrm>
            <a:off x="1007604" y="2906042"/>
            <a:ext cx="7128792" cy="584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A1382-9C04-46F9-AE0F-7B694C4EF350}"/>
              </a:ext>
            </a:extLst>
          </p:cNvPr>
          <p:cNvSpPr txBox="1"/>
          <p:nvPr/>
        </p:nvSpPr>
        <p:spPr>
          <a:xfrm>
            <a:off x="4404638" y="165825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813ED-20AA-44AF-BCF4-B650B297E563}"/>
              </a:ext>
            </a:extLst>
          </p:cNvPr>
          <p:cNvSpPr txBox="1"/>
          <p:nvPr/>
        </p:nvSpPr>
        <p:spPr>
          <a:xfrm>
            <a:off x="3044428" y="17174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6EEBF-FA94-4308-9533-D6C2B63332A5}"/>
              </a:ext>
            </a:extLst>
          </p:cNvPr>
          <p:cNvSpPr txBox="1"/>
          <p:nvPr/>
        </p:nvSpPr>
        <p:spPr>
          <a:xfrm>
            <a:off x="4396483" y="341651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4BE2-BCEB-4137-BC49-AEEE0E4FDC78}"/>
              </a:ext>
            </a:extLst>
          </p:cNvPr>
          <p:cNvSpPr txBox="1"/>
          <p:nvPr/>
        </p:nvSpPr>
        <p:spPr>
          <a:xfrm>
            <a:off x="5861076" y="345239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en-US" sz="3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34"/>
    </mc:Choice>
    <mc:Fallback xmlns="">
      <p:transition spd="slow" advTm="10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=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E5D0849B-8BB1-4E6F-BDCF-147513B2ACF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4" y="987574"/>
            <a:ext cx="4011910" cy="40119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8"/>
    </mc:Choice>
    <mc:Fallback xmlns="">
      <p:transition spd="slow" advTm="36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DD340A-6E08-4E08-A9AC-3A43B20833FC}"/>
              </a:ext>
            </a:extLst>
          </p:cNvPr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6E385E-A169-42AE-AE9C-9EE21DFA525B}"/>
                </a:ext>
              </a:extLst>
            </p:cNvPr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A16504-81E6-4830-AF00-8FC8DD208A82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354614-B7A0-419A-903A-BF3508E7A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/>
        </p:blipFill>
        <p:spPr>
          <a:xfrm>
            <a:off x="294998" y="396811"/>
            <a:ext cx="2345271" cy="130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BCA87-04F1-4CD3-A3CD-F9A8495C69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/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D8241-25E3-4306-A837-C5FBF417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/>
        </p:blipFill>
        <p:spPr>
          <a:xfrm>
            <a:off x="379492" y="2941559"/>
            <a:ext cx="2176284" cy="96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AA5A5-D1BA-4C41-A06E-997752AEA2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/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F5D-CD89-43F4-B5A3-570714AFD7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/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EEEAE-8700-4CCF-9C1B-388DA4A79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/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857A82-0277-4C27-AB48-D30BA37FD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/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9CCBCD-A13B-4554-BDF4-A8E4FEB436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/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5E9BED-2498-4FB8-BECA-1316715746AB}"/>
              </a:ext>
            </a:extLst>
          </p:cNvPr>
          <p:cNvCxnSpPr/>
          <p:nvPr/>
        </p:nvCxnSpPr>
        <p:spPr>
          <a:xfrm>
            <a:off x="2555776" y="1563638"/>
            <a:ext cx="244827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249EB0-A43D-4F40-A420-B7BE14087EA6}"/>
              </a:ext>
            </a:extLst>
          </p:cNvPr>
          <p:cNvCxnSpPr>
            <a:cxnSpLocks/>
          </p:cNvCxnSpPr>
          <p:nvPr/>
        </p:nvCxnSpPr>
        <p:spPr>
          <a:xfrm flipV="1">
            <a:off x="2208632" y="2333911"/>
            <a:ext cx="2768925" cy="2113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E06E70-6473-47FA-8F9E-8ED1D89E6BA2}"/>
              </a:ext>
            </a:extLst>
          </p:cNvPr>
          <p:cNvCxnSpPr>
            <a:cxnSpLocks/>
          </p:cNvCxnSpPr>
          <p:nvPr/>
        </p:nvCxnSpPr>
        <p:spPr>
          <a:xfrm>
            <a:off x="2492152" y="2687341"/>
            <a:ext cx="2283387" cy="1963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C4A91-D6C4-47AF-946E-08BF74854180}"/>
              </a:ext>
            </a:extLst>
          </p:cNvPr>
          <p:cNvCxnSpPr>
            <a:cxnSpLocks/>
          </p:cNvCxnSpPr>
          <p:nvPr/>
        </p:nvCxnSpPr>
        <p:spPr>
          <a:xfrm flipV="1">
            <a:off x="2364812" y="1171371"/>
            <a:ext cx="3095443" cy="1956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1"/>
    </mc:Choice>
    <mc:Fallback xmlns="">
      <p:transition spd="slow" advTm="14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C©u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nµo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 ®</a:t>
              </a:r>
              <a:r>
                <a:rPr lang="en-US" sz="2400" b="1" dirty="0" err="1">
                  <a:latin typeface=".VnAvant" panose="020B7200000000000000" pitchFamily="34" charset="0"/>
                  <a:cs typeface="Times New Roman" pitchFamily="18" charset="0"/>
                </a:rPr>
                <a:t>óng</a:t>
              </a:r>
              <a:r>
                <a:rPr lang="en-US" sz="2400" b="1" dirty="0">
                  <a:latin typeface=".VnAvant" panose="020B7200000000000000" pitchFamily="34" charset="0"/>
                  <a:cs typeface="Times New Roman" pitchFamily="18" charset="0"/>
                </a:rPr>
                <a:t>?</a:t>
              </a:r>
              <a:endParaRPr lang="en-US" dirty="0">
                <a:latin typeface=".VnAvant" panose="020B72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6B29F8-AF64-4E41-B7F1-AFC852327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11" y="1499624"/>
            <a:ext cx="6439178" cy="3643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0BF6F-7C49-453C-B88A-CD222FA10AE0}"/>
              </a:ext>
            </a:extLst>
          </p:cNvPr>
          <p:cNvSpPr txBox="1"/>
          <p:nvPr/>
        </p:nvSpPr>
        <p:spPr>
          <a:xfrm>
            <a:off x="1475656" y="913913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vµng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1A155-0742-45E0-9A61-764E9F750374}"/>
              </a:ext>
            </a:extLst>
          </p:cNvPr>
          <p:cNvSpPr txBox="1"/>
          <p:nvPr/>
        </p:nvSpPr>
        <p:spPr>
          <a:xfrm>
            <a:off x="1403648" y="491196"/>
            <a:ext cx="75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</a:rPr>
              <a:t>a) </a:t>
            </a:r>
            <a:r>
              <a:rPr lang="en-US" sz="2400" dirty="0" err="1">
                <a:latin typeface=".VnAvant" panose="020B7200000000000000" pitchFamily="34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vµng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nhiÒu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h¬n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</a:rPr>
              <a:t> l¸ </a:t>
            </a:r>
            <a:r>
              <a:rPr lang="en-US" sz="2400" dirty="0" err="1">
                <a:latin typeface=".VnAvant" panose="020B7200000000000000" pitchFamily="34" charset="0"/>
              </a:rPr>
              <a:t>mµu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xanh</a:t>
            </a:r>
            <a:r>
              <a:rPr lang="en-US" sz="2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E6E35-5B6E-4CE7-924E-B0AC8261E707}"/>
              </a:ext>
            </a:extLst>
          </p:cNvPr>
          <p:cNvSpPr txBox="1"/>
          <p:nvPr/>
        </p:nvSpPr>
        <p:spPr>
          <a:xfrm>
            <a:off x="1475656" y="913913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vµng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l¸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4"/>
    </mc:Choice>
    <mc:Fallback xmlns="">
      <p:transition spd="slow" advTm="68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3453"/>
            <a:ext cx="9379475" cy="584775"/>
            <a:chOff x="827584" y="1456451"/>
            <a:chExt cx="9088639" cy="584775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456451"/>
              <a:ext cx="851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&gt;; &lt;; = 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DAB4E38-2C74-46F6-8B1B-965616BA29BC}"/>
              </a:ext>
            </a:extLst>
          </p:cNvPr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>
            <a:extLst>
              <a:ext uri="{FF2B5EF4-FFF2-40B4-BE49-F238E27FC236}">
                <a16:creationId xmlns:a16="http://schemas.microsoft.com/office/drawing/2014/main" id="{57DE1DC1-CFBD-4FBD-9385-EBC5AF89D999}"/>
              </a:ext>
            </a:extLst>
          </p:cNvPr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0A88F-8978-42D9-9ACD-829615746EA1}"/>
              </a:ext>
            </a:extLst>
          </p:cNvPr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F7AB51-58BD-427E-8520-FC1BFF986F7D}"/>
              </a:ext>
            </a:extLst>
          </p:cNvPr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AD69F-323F-4788-98D7-7ACCAD5A1E4F}"/>
              </a:ext>
            </a:extLst>
          </p:cNvPr>
          <p:cNvSpPr txBox="1"/>
          <p:nvPr/>
        </p:nvSpPr>
        <p:spPr>
          <a:xfrm>
            <a:off x="1109764" y="232383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>
            <a:extLst>
              <a:ext uri="{FF2B5EF4-FFF2-40B4-BE49-F238E27FC236}">
                <a16:creationId xmlns:a16="http://schemas.microsoft.com/office/drawing/2014/main" id="{F9C65CFC-1036-4184-8CB4-5D1D4AD80EC3}"/>
              </a:ext>
            </a:extLst>
          </p:cNvPr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5CD93-9279-486C-A17A-6A1C6B25CD0A}"/>
              </a:ext>
            </a:extLst>
          </p:cNvPr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73FC89-8430-48D5-A844-8287FFE8FE43}"/>
              </a:ext>
            </a:extLst>
          </p:cNvPr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36B9949-ED2A-4480-95D0-AB2AEFE887A5}"/>
              </a:ext>
            </a:extLst>
          </p:cNvPr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9091CD-91EA-41B4-9559-A9A5D1555961}"/>
              </a:ext>
            </a:extLst>
          </p:cNvPr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FD172-58AE-4D23-BDEB-54501D3DB191}"/>
              </a:ext>
            </a:extLst>
          </p:cNvPr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11C7AD-0D72-4B73-83AB-B36BD7E9F83E}"/>
              </a:ext>
            </a:extLst>
          </p:cNvPr>
          <p:cNvSpPr txBox="1"/>
          <p:nvPr/>
        </p:nvSpPr>
        <p:spPr>
          <a:xfrm>
            <a:off x="6274757" y="21775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>
            <a:extLst>
              <a:ext uri="{FF2B5EF4-FFF2-40B4-BE49-F238E27FC236}">
                <a16:creationId xmlns:a16="http://schemas.microsoft.com/office/drawing/2014/main" id="{1FF474FB-484B-43E2-88D0-8A0AF620740E}"/>
              </a:ext>
            </a:extLst>
          </p:cNvPr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05EAB79-B113-4CF9-8C8B-93C042D24FAF}"/>
              </a:ext>
            </a:extLst>
          </p:cNvPr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id="{421A8797-4519-46C6-8DA7-77C3EEBDC188}"/>
              </a:ext>
            </a:extLst>
          </p:cNvPr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44CA-E865-4B2C-A3C9-5250D8B60E17}"/>
              </a:ext>
            </a:extLst>
          </p:cNvPr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6759A9-1E89-47B9-9994-7D243FABBA50}"/>
              </a:ext>
            </a:extLst>
          </p:cNvPr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750454-12D3-4310-BF23-F8A45EE1EA4E}"/>
              </a:ext>
            </a:extLst>
          </p:cNvPr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0FE710-1F9C-4CF3-8B0A-EA6F0552B91C}"/>
              </a:ext>
            </a:extLst>
          </p:cNvPr>
          <p:cNvSpPr txBox="1"/>
          <p:nvPr/>
        </p:nvSpPr>
        <p:spPr>
          <a:xfrm>
            <a:off x="1283335" y="419767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>
            <a:extLst>
              <a:ext uri="{FF2B5EF4-FFF2-40B4-BE49-F238E27FC236}">
                <a16:creationId xmlns:a16="http://schemas.microsoft.com/office/drawing/2014/main" id="{0A8498D6-BCBF-4C75-8D5E-C22919C0DF6B}"/>
              </a:ext>
            </a:extLst>
          </p:cNvPr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ED94DB-A08E-4A03-83A1-2ECCC827E840}"/>
              </a:ext>
            </a:extLst>
          </p:cNvPr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>
            <a:extLst>
              <a:ext uri="{FF2B5EF4-FFF2-40B4-BE49-F238E27FC236}">
                <a16:creationId xmlns:a16="http://schemas.microsoft.com/office/drawing/2014/main" id="{33D0B266-A53E-4892-B519-3ED514F167B8}"/>
              </a:ext>
            </a:extLst>
          </p:cNvPr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22267-4890-4222-B458-BCDFA6530E68}"/>
              </a:ext>
            </a:extLst>
          </p:cNvPr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7762C2-2453-4B67-A64E-9B60C2EDF706}"/>
              </a:ext>
            </a:extLst>
          </p:cNvPr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2F0770-3D15-47FE-B5DA-AAF992CFD564}"/>
              </a:ext>
            </a:extLst>
          </p:cNvPr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7216BB-2432-462B-9246-F463576A6355}"/>
              </a:ext>
            </a:extLst>
          </p:cNvPr>
          <p:cNvSpPr txBox="1"/>
          <p:nvPr/>
        </p:nvSpPr>
        <p:spPr>
          <a:xfrm>
            <a:off x="6318181" y="425749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59"/>
    </mc:Choice>
    <mc:Fallback xmlns="">
      <p:transition spd="slow" advTm="10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33" grpId="0"/>
      <p:bldP spid="33" grpId="1"/>
      <p:bldP spid="38" grpId="0"/>
      <p:bldP spid="52" grpId="0"/>
      <p:bldP spid="54" grpId="0"/>
      <p:bldP spid="68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1800" y="1943100"/>
            <a:ext cx="3733800" cy="10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3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9"/>
    </mc:Choice>
    <mc:Fallback xmlns="">
      <p:transition spd="slow" advTm="1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8.6|8|6.5|6.9|1.7|16.3|5.4|9|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30.8|44.7|14.9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7|4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4|6.2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201</Words>
  <Application>Microsoft Office PowerPoint</Application>
  <PresentationFormat>On-screen Show (16:9)</PresentationFormat>
  <Paragraphs>60</Paragraphs>
  <Slides>9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맑은 고딕</vt:lpstr>
      <vt:lpstr>.VnAvant</vt:lpstr>
      <vt:lpstr>Aharoni</vt:lpstr>
      <vt:lpstr>Arial</vt:lpstr>
      <vt:lpstr>Calibri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Hong Nhung Nguyen Thi</cp:lastModifiedBy>
  <cp:revision>178</cp:revision>
  <dcterms:created xsi:type="dcterms:W3CDTF">2014-04-01T16:27:38Z</dcterms:created>
  <dcterms:modified xsi:type="dcterms:W3CDTF">2021-10-04T01:19:11Z</dcterms:modified>
</cp:coreProperties>
</file>