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318" r:id="rId3"/>
    <p:sldId id="266" r:id="rId4"/>
    <p:sldId id="257" r:id="rId5"/>
    <p:sldId id="259" r:id="rId6"/>
    <p:sldId id="268" r:id="rId7"/>
    <p:sldId id="267" r:id="rId8"/>
    <p:sldId id="269" r:id="rId9"/>
    <p:sldId id="260" r:id="rId10"/>
    <p:sldId id="261" r:id="rId11"/>
    <p:sldId id="262" r:id="rId12"/>
    <p:sldId id="263" r:id="rId13"/>
    <p:sldId id="264" r:id="rId14"/>
    <p:sldId id="293" r:id="rId15"/>
    <p:sldId id="320" r:id="rId16"/>
    <p:sldId id="321" r:id="rId17"/>
    <p:sldId id="319" r:id="rId1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52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02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2" y="19067"/>
            <a:ext cx="9145873" cy="510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070" y="-482710"/>
            <a:ext cx="9601387" cy="55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" y="2980337"/>
            <a:ext cx="9100393" cy="217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59" y="3230135"/>
            <a:ext cx="5561226" cy="193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82" y="1928670"/>
            <a:ext cx="2839743" cy="379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56270" y="1446078"/>
            <a:ext cx="7021911" cy="3519476"/>
          </a:xfrm>
          <a:prstGeom prst="rect">
            <a:avLst/>
          </a:prstGeom>
        </p:spPr>
        <p:txBody>
          <a:bodyPr spcFirstLastPara="1" wrap="none" lIns="90825" tIns="45472" rIns="90825" bIns="45472" numCol="1" fromWordArt="1">
            <a:prstTxWarp prst="textArchUp">
              <a:avLst>
                <a:gd name="adj" fmla="val 11240792"/>
              </a:avLst>
            </a:prstTxWarp>
          </a:bodyPr>
          <a:lstStyle/>
          <a:p>
            <a:pPr algn="ctr" defTabSz="1210081">
              <a:lnSpc>
                <a:spcPct val="150000"/>
              </a:lnSpc>
            </a:pPr>
            <a:r>
              <a:rPr lang="en-US" sz="17671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 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065980" y="2477576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318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– LỚP 1</a:t>
            </a:r>
            <a:endParaRPr lang="zh-CN" altLang="en-US" sz="318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3817" y="221400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72F5F-7EED-4C54-B5D4-1E71CE3906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74" y="-226506"/>
            <a:ext cx="2382694" cy="2123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C68D3-44D9-4BBF-93A3-18CC63E48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414" flipH="1">
            <a:off x="-202338" y="-190829"/>
            <a:ext cx="2408210" cy="219532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9461" y="-627224"/>
            <a:ext cx="606587" cy="606587"/>
          </a:xfrm>
          <a:prstGeom prst="rect">
            <a:avLst/>
          </a:prstGeom>
        </p:spPr>
      </p:pic>
      <p:pic>
        <p:nvPicPr>
          <p:cNvPr id="7" name="bensound-ukule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97587" y="-654408"/>
            <a:ext cx="606587" cy="606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106869-0401-4FE6-8C6A-B286FBC8EF1A}"/>
              </a:ext>
            </a:extLst>
          </p:cNvPr>
          <p:cNvSpPr txBox="1"/>
          <p:nvPr/>
        </p:nvSpPr>
        <p:spPr>
          <a:xfrm>
            <a:off x="1992362" y="597377"/>
            <a:ext cx="554215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9385"/>
            <a:r>
              <a:rPr lang="en-US" sz="2288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288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圆角矩形 1">
            <a:extLst>
              <a:ext uri="{FF2B5EF4-FFF2-40B4-BE49-F238E27FC236}">
                <a16:creationId xmlns:a16="http://schemas.microsoft.com/office/drawing/2014/main" id="{8DBBB170-C442-4410-AC61-0D9E91FA842F}"/>
              </a:ext>
            </a:extLst>
          </p:cNvPr>
          <p:cNvSpPr/>
          <p:nvPr/>
        </p:nvSpPr>
        <p:spPr>
          <a:xfrm>
            <a:off x="1913032" y="2928457"/>
            <a:ext cx="5394922" cy="108386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050" tIns="60524" rIns="121050" bIns="60524" anchor="ctr"/>
          <a:lstStyle/>
          <a:p>
            <a:pPr algn="ctr" defTabSz="1613652">
              <a:defRPr/>
            </a:pP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95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zh-CN" sz="2095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Nhung</a:t>
            </a:r>
            <a:endParaRPr lang="zh-CN" altLang="en-US" sz="2095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E:\0000000我图PPT\03.20\亲子乐园\23园.png">
            <a:extLst>
              <a:ext uri="{FF2B5EF4-FFF2-40B4-BE49-F238E27FC236}">
                <a16:creationId xmlns:a16="http://schemas.microsoft.com/office/drawing/2014/main" id="{BAAA71E6-F118-4922-8895-07F6BE645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1562558" y="1184615"/>
            <a:ext cx="6002634" cy="151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3" grpId="0" bldLvl="0" animBg="1"/>
      <p:bldP spid="16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78D82A-36D3-4346-BC08-D567C9664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64288" y="425397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4538" y="427958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13575" y="4302291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62206" y="425078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C67D6A-7645-4F78-8677-8F3FA11936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52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C9E766-D75D-4DF0-8505-4F93ACD95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F34BD-2D99-4B2B-9E76-1E2B4F1A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4.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Mai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B243BA-9C82-4B67-BDA9-4583D974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128DB-F745-4D72-A65B-E57066139409}"/>
              </a:ext>
            </a:extLst>
          </p:cNvPr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A. 5, 6, 7, 5, 4, 9, 10, 8, 7,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1A04-CC44-4A54-9E04-576C3F888863}"/>
              </a:ext>
            </a:extLst>
          </p:cNvPr>
          <p:cNvSpPr txBox="1"/>
          <p:nvPr/>
        </p:nvSpPr>
        <p:spPr>
          <a:xfrm>
            <a:off x="3344240" y="4515966"/>
            <a:ext cx="237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en-US" b="1" dirty="0">
                <a:latin typeface=".VnAvant" panose="020B7200000000000000" pitchFamily="34" charset="0"/>
              </a:rPr>
              <a:t>. 5, 6, 7, 5, 8, 9, 10, 8, 7, 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C0FBE-F2A3-413E-B919-479877B1C4D7}"/>
              </a:ext>
            </a:extLst>
          </p:cNvPr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.VnAvant" panose="020B7200000000000000" pitchFamily="34" charset="0"/>
              </a:rPr>
              <a:t>C. 5, 2, 7, 5, 8, 9, 10, 8, 2, 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CAFE7-20CB-41B5-B42A-8D2EA3E2C0E6}"/>
              </a:ext>
            </a:extLst>
          </p:cNvPr>
          <p:cNvSpPr txBox="1"/>
          <p:nvPr/>
        </p:nvSpPr>
        <p:spPr>
          <a:xfrm>
            <a:off x="3354092" y="4515965"/>
            <a:ext cx="229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Avant" panose="020B7200000000000000" pitchFamily="34" charset="0"/>
              </a:rPr>
              <a:t>B. 5, 6, 7, 5, 8, 9, 10, 8, 7, 6.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C549C3E-A422-48AB-907C-D76061D57637}"/>
              </a:ext>
            </a:extLst>
          </p:cNvPr>
          <p:cNvSpPr/>
          <p:nvPr/>
        </p:nvSpPr>
        <p:spPr>
          <a:xfrm>
            <a:off x="3357922" y="997399"/>
            <a:ext cx="3306231" cy="2203001"/>
          </a:xfrm>
          <a:custGeom>
            <a:avLst/>
            <a:gdLst>
              <a:gd name="connsiteX0" fmla="*/ 177214 w 3306231"/>
              <a:gd name="connsiteY0" fmla="*/ 2203001 h 2203001"/>
              <a:gd name="connsiteX1" fmla="*/ 120064 w 3306231"/>
              <a:gd name="connsiteY1" fmla="*/ 1688651 h 2203001"/>
              <a:gd name="connsiteX2" fmla="*/ 1548814 w 3306231"/>
              <a:gd name="connsiteY2" fmla="*/ 1753965 h 2203001"/>
              <a:gd name="connsiteX3" fmla="*/ 1385528 w 3306231"/>
              <a:gd name="connsiteY3" fmla="*/ 1141644 h 2203001"/>
              <a:gd name="connsiteX4" fmla="*/ 1989685 w 3306231"/>
              <a:gd name="connsiteY4" fmla="*/ 1288601 h 2203001"/>
              <a:gd name="connsiteX5" fmla="*/ 1924371 w 3306231"/>
              <a:gd name="connsiteY5" fmla="*/ 725265 h 2203001"/>
              <a:gd name="connsiteX6" fmla="*/ 2455049 w 3306231"/>
              <a:gd name="connsiteY6" fmla="*/ 880387 h 2203001"/>
              <a:gd name="connsiteX7" fmla="*/ 2406064 w 3306231"/>
              <a:gd name="connsiteY7" fmla="*/ 243572 h 2203001"/>
              <a:gd name="connsiteX8" fmla="*/ 3255149 w 3306231"/>
              <a:gd name="connsiteY8" fmla="*/ 357872 h 2203001"/>
              <a:gd name="connsiteX9" fmla="*/ 3214328 w 3306231"/>
              <a:gd name="connsiteY9" fmla="*/ 23137 h 2203001"/>
              <a:gd name="connsiteX10" fmla="*/ 3246985 w 3306231"/>
              <a:gd name="connsiteY10" fmla="*/ 55794 h 220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06231" h="2203001">
                <a:moveTo>
                  <a:pt x="177214" y="2203001"/>
                </a:moveTo>
                <a:cubicBezTo>
                  <a:pt x="34339" y="1983245"/>
                  <a:pt x="-108536" y="1763490"/>
                  <a:pt x="120064" y="1688651"/>
                </a:cubicBezTo>
                <a:cubicBezTo>
                  <a:pt x="348664" y="1613812"/>
                  <a:pt x="1337903" y="1845133"/>
                  <a:pt x="1548814" y="1753965"/>
                </a:cubicBezTo>
                <a:cubicBezTo>
                  <a:pt x="1759725" y="1662797"/>
                  <a:pt x="1312050" y="1219205"/>
                  <a:pt x="1385528" y="1141644"/>
                </a:cubicBezTo>
                <a:cubicBezTo>
                  <a:pt x="1459006" y="1064083"/>
                  <a:pt x="1899878" y="1357997"/>
                  <a:pt x="1989685" y="1288601"/>
                </a:cubicBezTo>
                <a:cubicBezTo>
                  <a:pt x="2079492" y="1219204"/>
                  <a:pt x="1846810" y="793301"/>
                  <a:pt x="1924371" y="725265"/>
                </a:cubicBezTo>
                <a:cubicBezTo>
                  <a:pt x="2001932" y="657229"/>
                  <a:pt x="2374767" y="960669"/>
                  <a:pt x="2455049" y="880387"/>
                </a:cubicBezTo>
                <a:cubicBezTo>
                  <a:pt x="2535331" y="800105"/>
                  <a:pt x="2272714" y="330658"/>
                  <a:pt x="2406064" y="243572"/>
                </a:cubicBezTo>
                <a:cubicBezTo>
                  <a:pt x="2539414" y="156486"/>
                  <a:pt x="3120439" y="394611"/>
                  <a:pt x="3255149" y="357872"/>
                </a:cubicBezTo>
                <a:cubicBezTo>
                  <a:pt x="3389859" y="321133"/>
                  <a:pt x="3215689" y="73483"/>
                  <a:pt x="3214328" y="23137"/>
                </a:cubicBezTo>
                <a:cubicBezTo>
                  <a:pt x="3212967" y="-27209"/>
                  <a:pt x="3229976" y="14292"/>
                  <a:pt x="3246985" y="5579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CB29B-52EB-4512-A72A-6183780A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" y="-28905"/>
            <a:ext cx="9142530" cy="5202930"/>
          </a:xfrm>
          <a:prstGeom prst="rect">
            <a:avLst/>
          </a:prstGeom>
        </p:spPr>
      </p:pic>
      <p:sp>
        <p:nvSpPr>
          <p:cNvPr id="4" name="文本框 62"/>
          <p:cNvSpPr txBox="1"/>
          <p:nvPr/>
        </p:nvSpPr>
        <p:spPr bwMode="auto">
          <a:xfrm>
            <a:off x="3419872" y="1563638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zh-CN" altLang="en-US" sz="37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79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6C9A29DE-86B5-4A69-854F-3FBB47348F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" t="51818" r="48978" b="4554"/>
          <a:stretch/>
        </p:blipFill>
        <p:spPr>
          <a:xfrm flipH="1">
            <a:off x="1583668" y="483518"/>
            <a:ext cx="5976664" cy="3986399"/>
          </a:xfrm>
          <a:prstGeom prst="rect">
            <a:avLst/>
          </a:prstGeom>
        </p:spPr>
      </p:pic>
      <p:pic>
        <p:nvPicPr>
          <p:cNvPr id="3" name="Hình ảnh 3">
            <a:extLst>
              <a:ext uri="{FF2B5EF4-FFF2-40B4-BE49-F238E27FC236}">
                <a16:creationId xmlns:a16="http://schemas.microsoft.com/office/drawing/2014/main" id="{C1528036-7F44-4800-AD7A-9A0B99CE1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" t="86401" r="48978" b="4554"/>
          <a:stretch/>
        </p:blipFill>
        <p:spPr>
          <a:xfrm>
            <a:off x="1727684" y="3660119"/>
            <a:ext cx="5688632" cy="8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7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34BEB1-A19B-4F29-B696-CDA6E7353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5" y="0"/>
            <a:ext cx="7700989" cy="51435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AB0F0F-B7A3-4C5C-A158-8461A8C2FB6E}"/>
              </a:ext>
            </a:extLst>
          </p:cNvPr>
          <p:cNvGrpSpPr/>
          <p:nvPr/>
        </p:nvGrpSpPr>
        <p:grpSpPr>
          <a:xfrm>
            <a:off x="4139952" y="2507906"/>
            <a:ext cx="720080" cy="1008112"/>
            <a:chOff x="1619672" y="2499742"/>
            <a:chExt cx="720080" cy="10081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927167-A41D-4AC1-A3B4-58230902D476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2499742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A4CD97-8B0D-4AD7-89BD-82B704EB0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672" y="3003798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07D1E49-14D2-4096-ACAA-3FCBB8F44160}"/>
              </a:ext>
            </a:extLst>
          </p:cNvPr>
          <p:cNvSpPr txBox="1"/>
          <p:nvPr/>
        </p:nvSpPr>
        <p:spPr>
          <a:xfrm>
            <a:off x="1947056" y="2507906"/>
            <a:ext cx="151216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200" dirty="0">
                <a:solidFill>
                  <a:schemeClr val="bg1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6876F-7CD8-4201-9F3A-39BBBF1241B2}"/>
              </a:ext>
            </a:extLst>
          </p:cNvPr>
          <p:cNvSpPr txBox="1"/>
          <p:nvPr/>
        </p:nvSpPr>
        <p:spPr>
          <a:xfrm>
            <a:off x="5885179" y="2512470"/>
            <a:ext cx="151216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0" dirty="0">
                <a:solidFill>
                  <a:schemeClr val="bg1"/>
                </a:solidFill>
                <a:latin typeface="HP001 4 hàng" panose="020B06030503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08435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CB29B-52EB-4512-A72A-6183780A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" y="-28905"/>
            <a:ext cx="9142530" cy="5202930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827584" y="1491630"/>
            <a:ext cx="7772400" cy="236589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Tx/>
              <a:buChar char="-"/>
              <a:defRPr/>
            </a:pP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  <a:defRPr/>
            </a:pP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VBT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</a:p>
          <a:p>
            <a:pPr marL="571500" indent="-571500">
              <a:buFontTx/>
              <a:buChar char="-"/>
              <a:defRPr/>
            </a:pPr>
            <a:r>
              <a:rPr lang="vi-V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các bài sau: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</a:t>
            </a:r>
            <a:br>
              <a:rPr lang="vi-VN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62"/>
          <p:cNvSpPr txBox="1"/>
          <p:nvPr/>
        </p:nvSpPr>
        <p:spPr bwMode="auto">
          <a:xfrm>
            <a:off x="3420765" y="822216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37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6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8D42B-9B25-45CC-8A1A-CB6A774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1000"/>
          <a:stretch/>
        </p:blipFill>
        <p:spPr>
          <a:xfrm>
            <a:off x="-36512" y="10503"/>
            <a:ext cx="9180512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8D0E-2B7D-417D-83D3-911E2C533CE5}"/>
              </a:ext>
            </a:extLst>
          </p:cNvPr>
          <p:cNvSpPr txBox="1"/>
          <p:nvPr/>
        </p:nvSpPr>
        <p:spPr>
          <a:xfrm>
            <a:off x="1907704" y="26749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53CA-BF74-49B3-92F0-A013608DE3BE}"/>
              </a:ext>
            </a:extLst>
          </p:cNvPr>
          <p:cNvSpPr txBox="1"/>
          <p:nvPr/>
        </p:nvSpPr>
        <p:spPr>
          <a:xfrm>
            <a:off x="2483768" y="1059582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7B760A-468A-4AE7-B622-12E137E2CD81}"/>
              </a:ext>
            </a:extLst>
          </p:cNvPr>
          <p:cNvSpPr/>
          <p:nvPr/>
        </p:nvSpPr>
        <p:spPr>
          <a:xfrm>
            <a:off x="1475656" y="3291830"/>
            <a:ext cx="43924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HƠN, DẤU &gt;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A4819841-96BE-4F68-879A-152F7ABE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923678"/>
            <a:ext cx="337675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SO SÁNH SỐ</a:t>
            </a:r>
          </a:p>
          <a:p>
            <a:pPr algn="ctr"/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(</a:t>
            </a:r>
            <a:r>
              <a:rPr lang="en-US" altLang="ko-KR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Tiết</a:t>
            </a:r>
            <a:r>
              <a:rPr lang="en-US" altLang="ko-K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7418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835696" y="1798201"/>
            <a:ext cx="3376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9118" y="2400985"/>
            <a:ext cx="337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Bèn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lín</a:t>
            </a:r>
            <a:r>
              <a:rPr lang="en-US" sz="2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h¬n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ba</a:t>
            </a:r>
            <a:r>
              <a:rPr lang="en-US" sz="28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532335" y="3746026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36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.VnAvant" panose="020B7200000000000000" pitchFamily="34" charset="0"/>
              </a:rPr>
              <a:t>N¨m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lín</a:t>
            </a:r>
            <a:r>
              <a:rPr lang="en-US" sz="28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h¬n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bèn</a:t>
            </a:r>
            <a:r>
              <a:rPr lang="en-US" sz="28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39581-851B-43C4-86A4-FE442549CD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/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45CCF-6251-4210-8DBB-5E1922AC3B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/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AD29D-E666-4E00-B266-4F22C16B166A}"/>
              </a:ext>
            </a:extLst>
          </p:cNvPr>
          <p:cNvSpPr txBox="1"/>
          <p:nvPr/>
        </p:nvSpPr>
        <p:spPr>
          <a:xfrm>
            <a:off x="4584345" y="1852998"/>
            <a:ext cx="72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E7CAD-8115-43F0-AF6E-A9E0A920771C}"/>
              </a:ext>
            </a:extLst>
          </p:cNvPr>
          <p:cNvSpPr txBox="1"/>
          <p:nvPr/>
        </p:nvSpPr>
        <p:spPr>
          <a:xfrm>
            <a:off x="6026939" y="182897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9A9EF-4942-4F17-AB97-AD9969585A05}"/>
              </a:ext>
            </a:extLst>
          </p:cNvPr>
          <p:cNvSpPr txBox="1"/>
          <p:nvPr/>
        </p:nvSpPr>
        <p:spPr>
          <a:xfrm>
            <a:off x="4696038" y="3697946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4C334-68B0-44A7-A16C-F6D3AB656B35}"/>
              </a:ext>
            </a:extLst>
          </p:cNvPr>
          <p:cNvSpPr txBox="1"/>
          <p:nvPr/>
        </p:nvSpPr>
        <p:spPr>
          <a:xfrm>
            <a:off x="6104718" y="371816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&gt;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  <a:extLst>
              <a:ext uri="{FF2B5EF4-FFF2-40B4-BE49-F238E27FC236}">
                <a16:creationId xmlns:a16="http://schemas.microsoft.com/office/drawing/2014/main" id="{CBE38904-228B-4102-8C7A-546220390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34BEB1-A19B-4F29-B696-CDA6E7353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05" y="0"/>
            <a:ext cx="7700989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F1E5BAA-08B8-473E-B526-468B386D30BE}"/>
              </a:ext>
            </a:extLst>
          </p:cNvPr>
          <p:cNvGrpSpPr/>
          <p:nvPr/>
        </p:nvGrpSpPr>
        <p:grpSpPr>
          <a:xfrm>
            <a:off x="1619672" y="2499742"/>
            <a:ext cx="720080" cy="1008112"/>
            <a:chOff x="1619672" y="2499742"/>
            <a:chExt cx="720080" cy="100811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9286487-C4B8-4C84-8E47-0086BA9CBA00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2499742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2325D9C-0BA2-4A28-A856-EFB204CE4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672" y="3003798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AB0F0F-B7A3-4C5C-A158-8461A8C2FB6E}"/>
              </a:ext>
            </a:extLst>
          </p:cNvPr>
          <p:cNvGrpSpPr/>
          <p:nvPr/>
        </p:nvGrpSpPr>
        <p:grpSpPr>
          <a:xfrm>
            <a:off x="3619568" y="2516070"/>
            <a:ext cx="720080" cy="1008112"/>
            <a:chOff x="1619672" y="2499742"/>
            <a:chExt cx="720080" cy="100811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1927167-A41D-4AC1-A3B4-58230902D476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2499742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A4CD97-8B0D-4AD7-89BD-82B704EB0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672" y="3003798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DA6AEC-628C-4702-A1CB-5D5869A00F1F}"/>
              </a:ext>
            </a:extLst>
          </p:cNvPr>
          <p:cNvGrpSpPr/>
          <p:nvPr/>
        </p:nvGrpSpPr>
        <p:grpSpPr>
          <a:xfrm>
            <a:off x="5596440" y="2499742"/>
            <a:ext cx="720080" cy="1008112"/>
            <a:chOff x="1619672" y="2499742"/>
            <a:chExt cx="720080" cy="10081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9A77AB-FDFC-42D6-8513-EC9A63A744A8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72" y="2499742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F6D2D0F-246B-43F6-B3B4-21CE7A7405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9672" y="3003798"/>
              <a:ext cx="720080" cy="504056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553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A1D28-F16F-4F9F-92B1-1A033F2BC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6046"/>
          </a:xfrm>
          <a:prstGeom prst="rect">
            <a:avLst/>
          </a:prstGeom>
        </p:spPr>
      </p:pic>
      <p:pic>
        <p:nvPicPr>
          <p:cNvPr id="4" name="Xuân Nghi – Nắng Sớm (mp3cut.net)">
            <a:hlinkClick r:id="" action="ppaction://media"/>
            <a:extLst>
              <a:ext uri="{FF2B5EF4-FFF2-40B4-BE49-F238E27FC236}">
                <a16:creationId xmlns:a16="http://schemas.microsoft.com/office/drawing/2014/main" id="{24429F6A-3BA3-4CFC-8392-E285EC9BF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749065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E98A3-AF03-40F0-886C-D310350B00BF}"/>
              </a:ext>
            </a:extLst>
          </p:cNvPr>
          <p:cNvSpPr txBox="1"/>
          <p:nvPr/>
        </p:nvSpPr>
        <p:spPr>
          <a:xfrm>
            <a:off x="1907704" y="1419622"/>
            <a:ext cx="5625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614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1C373EE5-1794-4631-81E6-AF84A8B66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5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7EC8-C19B-4B05-BD3F-9316121B8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9D76021-E9F0-42CC-BE51-D0FE9BCE5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B7196C2-B231-4AA8-9BC1-2716C5D5DDB3}"/>
              </a:ext>
            </a:extLst>
          </p:cNvPr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8B07F2-BFF1-4AB8-A9AF-F5853F5DE8E5}"/>
                </a:ext>
              </a:extLst>
            </p:cNvPr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>
                <a:extLst>
                  <a:ext uri="{FF2B5EF4-FFF2-40B4-BE49-F238E27FC236}">
                    <a16:creationId xmlns:a16="http://schemas.microsoft.com/office/drawing/2014/main" id="{79B2667E-6441-4EE0-96A7-31754D7DEC80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29AE55-8DDB-4A56-8AC5-7B7705BC6E9A}"/>
                  </a:ext>
                </a:extLst>
              </p:cNvPr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BBAE2E-8F4A-4844-84CD-0DEB4D745155}"/>
                </a:ext>
              </a:extLst>
            </p:cNvPr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>
                <a:extLst>
                  <a:ext uri="{FF2B5EF4-FFF2-40B4-BE49-F238E27FC236}">
                    <a16:creationId xmlns:a16="http://schemas.microsoft.com/office/drawing/2014/main" id="{9A28F0AD-715E-42BE-818E-E4BDB76B7A1E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E72A1-68A3-429E-BB4A-6C50FD0BEA47}"/>
                  </a:ext>
                </a:extLst>
              </p:cNvPr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1A5805-0162-4DC0-99FA-554D79001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/>
          </p:cNvCxnSpPr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2204933-893A-44F0-BFAE-01D6F2B765C7}"/>
              </a:ext>
            </a:extLst>
          </p:cNvPr>
          <p:cNvCxnSpPr>
            <a:cxnSpLocks/>
          </p:cNvCxnSpPr>
          <p:nvPr/>
        </p:nvCxnSpPr>
        <p:spPr>
          <a:xfrm>
            <a:off x="445174" y="2853888"/>
            <a:ext cx="1101831" cy="10161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58D1334-51EE-442E-AD30-C34275052759}"/>
              </a:ext>
            </a:extLst>
          </p:cNvPr>
          <p:cNvCxnSpPr>
            <a:cxnSpLocks/>
          </p:cNvCxnSpPr>
          <p:nvPr/>
        </p:nvCxnSpPr>
        <p:spPr>
          <a:xfrm>
            <a:off x="3524867" y="2867142"/>
            <a:ext cx="1267715" cy="100073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53BCA-0F54-4B4C-A395-5DBBB640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4687-31A5-4075-ADBA-E088B7A03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08155-CE42-411B-8EF5-A41F8470E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1797C-B85D-4F13-94CA-7E34A2062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335</Words>
  <Application>Microsoft Office PowerPoint</Application>
  <PresentationFormat>On-screen Show (16:9)</PresentationFormat>
  <Paragraphs>116</Paragraphs>
  <Slides>16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맑은 고딕</vt:lpstr>
      <vt:lpstr>.VnAvant</vt:lpstr>
      <vt:lpstr>Aharoni</vt:lpstr>
      <vt:lpstr>Arial</vt:lpstr>
      <vt:lpstr>Arial-SGK-TV</vt:lpstr>
      <vt:lpstr>Calibri</vt:lpstr>
      <vt:lpstr>Estrangelo Edessa</vt:lpstr>
      <vt:lpstr>HP001 4 hàng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Hong Nhung Nguyen Thi</cp:lastModifiedBy>
  <cp:revision>149</cp:revision>
  <dcterms:created xsi:type="dcterms:W3CDTF">2014-04-01T16:27:38Z</dcterms:created>
  <dcterms:modified xsi:type="dcterms:W3CDTF">2021-10-03T15:57:22Z</dcterms:modified>
</cp:coreProperties>
</file>