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</p:sldMasterIdLst>
  <p:notesMasterIdLst>
    <p:notesMasterId r:id="rId28"/>
  </p:notesMasterIdLst>
  <p:sldIdLst>
    <p:sldId id="318" r:id="rId3"/>
    <p:sldId id="257" r:id="rId4"/>
    <p:sldId id="293" r:id="rId5"/>
    <p:sldId id="256" r:id="rId6"/>
    <p:sldId id="315" r:id="rId7"/>
    <p:sldId id="258" r:id="rId8"/>
    <p:sldId id="260" r:id="rId9"/>
    <p:sldId id="263" r:id="rId10"/>
    <p:sldId id="301" r:id="rId11"/>
    <p:sldId id="272" r:id="rId12"/>
    <p:sldId id="300" r:id="rId13"/>
    <p:sldId id="309" r:id="rId14"/>
    <p:sldId id="302" r:id="rId15"/>
    <p:sldId id="303" r:id="rId16"/>
    <p:sldId id="271" r:id="rId17"/>
    <p:sldId id="313" r:id="rId18"/>
    <p:sldId id="314" r:id="rId19"/>
    <p:sldId id="305" r:id="rId20"/>
    <p:sldId id="306" r:id="rId21"/>
    <p:sldId id="287" r:id="rId22"/>
    <p:sldId id="307" r:id="rId23"/>
    <p:sldId id="317" r:id="rId24"/>
    <p:sldId id="277" r:id="rId25"/>
    <p:sldId id="284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C2B1-0A7C-40F4-91F4-B398ACC018FD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004A9-5F6D-4905-B2AA-917F88E53A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72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004A9-5F6D-4905-B2AA-917F88E53A3E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31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9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77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5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7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68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8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2" y="25423"/>
            <a:ext cx="12194497" cy="68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26" y="-643613"/>
            <a:ext cx="12801849" cy="7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" y="3973783"/>
            <a:ext cx="12133857" cy="29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9" y="4306847"/>
            <a:ext cx="7414968" cy="25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77" y="2571561"/>
            <a:ext cx="3786324" cy="50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41694" y="1928104"/>
            <a:ext cx="9362548" cy="4692635"/>
          </a:xfrm>
          <a:prstGeom prst="rect">
            <a:avLst/>
          </a:prstGeom>
        </p:spPr>
        <p:txBody>
          <a:bodyPr spcFirstLastPara="1" wrap="none" lIns="121100" tIns="60629" rIns="121100" bIns="6062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13401">
              <a:lnSpc>
                <a:spcPct val="150000"/>
              </a:lnSpc>
            </a:pPr>
            <a:r>
              <a:rPr lang="en-US" sz="23561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54640" y="3303435"/>
            <a:ext cx="7193229" cy="14451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482">
              <a:defRPr/>
            </a:pPr>
            <a:r>
              <a:rPr lang="en-US" altLang="zh-CN" sz="42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– LỚP 1</a:t>
            </a:r>
            <a:endParaRPr lang="zh-CN" altLang="en-US" sz="424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5090" y="295200"/>
            <a:ext cx="7389543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48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66" y="-302008"/>
            <a:ext cx="3176925" cy="283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69784" y="-254438"/>
            <a:ext cx="3210947" cy="29271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2615" y="-836299"/>
            <a:ext cx="808783" cy="808783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96783" y="-872544"/>
            <a:ext cx="808783" cy="8087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2656483" y="796503"/>
            <a:ext cx="7389543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248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550710" y="3904609"/>
            <a:ext cx="7193229" cy="14451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482">
              <a:defRPr/>
            </a:pP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zh-CN" altLang="en-US" sz="279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83411" y="1579487"/>
            <a:ext cx="8003512" cy="20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847" y="2747466"/>
            <a:ext cx="106041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hãy kể tên một số đồ dùng sắc nhọn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trong nhà có thể gây nguy hiểm.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ạn chế để những đồ vật sắc nhọn trong phòng | Mogi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2" y="0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8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22" y="928577"/>
            <a:ext cx="2925283" cy="206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09" y="893135"/>
            <a:ext cx="317326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37" y="3197409"/>
            <a:ext cx="2925283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6" y="2743199"/>
            <a:ext cx="2143125" cy="30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3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ạy bé về khái niệm an toàn | Moony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7" y="1394401"/>
            <a:ext cx="5453085" cy="41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hiểm họa khôn lường đối với trẻ nhỏ từ những đồ vật trong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60" y="1394400"/>
            <a:ext cx="5748892" cy="38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9759417" y="3352800"/>
            <a:ext cx="1005565" cy="2008908"/>
          </a:xfrm>
          <a:prstGeom prst="mathMultiply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7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461037" y="1791565"/>
            <a:ext cx="8162926" cy="3362325"/>
          </a:xfrm>
          <a:prstGeom prst="cloud">
            <a:avLst/>
          </a:prstGeom>
          <a:solidFill>
            <a:srgbClr val="D1E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Các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bạn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hãy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cẩn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thận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với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</a:p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đồ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dùng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sắc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nhọn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nhé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53" y="946871"/>
            <a:ext cx="3452158" cy="34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" y="354538"/>
            <a:ext cx="510744" cy="528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673" y="354538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36" y="1579418"/>
            <a:ext cx="624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ăn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7" y="3055504"/>
            <a:ext cx="6890328" cy="276340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33091" y="3953164"/>
            <a:ext cx="738909" cy="23090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7384133">
            <a:off x="6547697" y="3445552"/>
            <a:ext cx="738909" cy="3169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416460">
            <a:off x="7758545" y="5290709"/>
            <a:ext cx="600363" cy="3879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473" y="4175596"/>
            <a:ext cx="238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lưỡi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02464" y="3080819"/>
            <a:ext cx="222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08077" y="5557299"/>
            <a:ext cx="224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cán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05806" y="3430742"/>
            <a:ext cx="2957366" cy="15066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2978622" y="3099670"/>
            <a:ext cx="406400" cy="2165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2037250" y="3168732"/>
            <a:ext cx="1643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mũi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0400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7" y="1597307"/>
            <a:ext cx="2346320" cy="499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07" y="1597307"/>
            <a:ext cx="2329005" cy="4995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12" y="1597307"/>
            <a:ext cx="2337663" cy="4995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2203637" y="61738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56" y="5533302"/>
            <a:ext cx="640575" cy="640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5533303"/>
            <a:ext cx="640575" cy="640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59" y="5533301"/>
            <a:ext cx="640575" cy="6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6" y="1522450"/>
            <a:ext cx="8067675" cy="47053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94087" y="5895975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13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/>
          <a:stretch/>
        </p:blipFill>
        <p:spPr>
          <a:xfrm>
            <a:off x="1807535" y="1676400"/>
            <a:ext cx="8133907" cy="499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4" y="230750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202673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451287" y="62500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9075" y="1347523"/>
            <a:ext cx="4205139" cy="1548077"/>
          </a:xfrm>
          <a:prstGeom prst="wedgeRoundRectCallout">
            <a:avLst>
              <a:gd name="adj1" fmla="val -57315"/>
              <a:gd name="adj2" fmla="val 372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Lato" panose="020F0502020204030203" pitchFamily="34" charset="0"/>
              </a:rPr>
              <a:t>    Em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cầm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Đừng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tay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lưỡi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5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6820" y="3983235"/>
            <a:ext cx="6787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9609" y="1869365"/>
            <a:ext cx="74815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ĐẾN VỚI BÀI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F1854-94D5-4CCB-B3DB-603E1D1B7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866" y="904180"/>
            <a:ext cx="6794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0614" y="1589023"/>
            <a:ext cx="8841900" cy="4770076"/>
            <a:chOff x="1700614" y="1589023"/>
            <a:chExt cx="8841900" cy="47700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14" y="1589023"/>
              <a:ext cx="8841900" cy="45702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13" y="2152573"/>
              <a:ext cx="3485268" cy="344317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185672" y="593999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7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9160" y="933241"/>
            <a:ext cx="8841900" cy="4779826"/>
            <a:chOff x="3233653" y="1589023"/>
            <a:chExt cx="5775822" cy="47798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53" y="1589023"/>
              <a:ext cx="5775822" cy="457027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8038380" y="594974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682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5054" y="2281075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kéo hoặc những đồ dùng dễ vỡ và sắc nhọn,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thận để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592" y="2642833"/>
            <a:ext cx="11790408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ĐỊNH HƯỚNG BÀI HỌC SAU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0336" y="2943428"/>
            <a:ext cx="168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52" y="182340"/>
            <a:ext cx="2330584" cy="2761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89250" l="6417" r="8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14" y="1405271"/>
            <a:ext cx="4390172" cy="4123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98235" y="5159455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12">
                        <a14:backgroundMark x1="96707" y1="30454" x2="96707" y2="30454"/>
                        <a14:backgroundMark x1="96951" y1="29136" x2="96951" y2="2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" y="2537623"/>
            <a:ext cx="4389906" cy="383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223060"/>
      </p:ext>
    </p:extLst>
  </p:cSld>
  <p:clrMapOvr>
    <a:masterClrMapping/>
  </p:clrMapOvr>
  <p:transition spd="slow" advTm="23776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94014"/>
            <a:ext cx="11443854" cy="67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014" y="759651"/>
            <a:ext cx="10334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87532" y="1459140"/>
            <a:ext cx="8683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tên một số đồ dùng sắc nhọn có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trong nhà.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199" y="3239626"/>
            <a:ext cx="8561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nếu sử dụng đồ dùng sắc nhọn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cẩn thận có thể gặp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nguy hiểm.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3159" y="5192755"/>
            <a:ext cx="935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sử dụng an toàn đồ dùng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sắc nhọn.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0874" y="263236"/>
            <a:ext cx="9441711" cy="6705600"/>
            <a:chOff x="457200" y="762000"/>
            <a:chExt cx="6839982" cy="47936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45782" y="1316182"/>
            <a:ext cx="213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Mở sách Bài 4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(trang 18)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|3.5|1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1376</TotalTime>
  <Words>333</Words>
  <Application>Microsoft Office PowerPoint</Application>
  <PresentationFormat>Widescreen</PresentationFormat>
  <Paragraphs>51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Lato</vt:lpstr>
      <vt:lpstr>Times New Roman</vt:lpstr>
      <vt:lpstr>UTM A&amp;S Heartbeat</vt:lpstr>
      <vt:lpstr>UTM Bell</vt:lpstr>
      <vt:lpstr>UTM Cooper Black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Nhung Nguyen Thi</cp:lastModifiedBy>
  <cp:revision>119</cp:revision>
  <dcterms:created xsi:type="dcterms:W3CDTF">2021-08-25T10:38:51Z</dcterms:created>
  <dcterms:modified xsi:type="dcterms:W3CDTF">2021-10-04T01:29:42Z</dcterms:modified>
</cp:coreProperties>
</file>